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autoCompressPictures="0">
  <p:sldMasterIdLst>
    <p:sldMasterId id="2147483648" r:id="rId1"/>
  </p:sldMasterIdLst>
  <p:notesMasterIdLst>
    <p:notesMasterId r:id="rId30"/>
  </p:notesMasterIdLst>
  <p:handoutMasterIdLst>
    <p:handoutMasterId r:id="rId31"/>
  </p:handoutMasterIdLst>
  <p:sldIdLst>
    <p:sldId id="265" r:id="rId2"/>
    <p:sldId id="264" r:id="rId3"/>
    <p:sldId id="263" r:id="rId4"/>
    <p:sldId id="257" r:id="rId5"/>
    <p:sldId id="267" r:id="rId6"/>
    <p:sldId id="269" r:id="rId7"/>
    <p:sldId id="268" r:id="rId8"/>
    <p:sldId id="1730" r:id="rId9"/>
    <p:sldId id="266" r:id="rId10"/>
    <p:sldId id="258" r:id="rId11"/>
    <p:sldId id="271" r:id="rId12"/>
    <p:sldId id="372" r:id="rId13"/>
    <p:sldId id="428" r:id="rId14"/>
    <p:sldId id="375" r:id="rId15"/>
    <p:sldId id="1733" r:id="rId16"/>
    <p:sldId id="308" r:id="rId17"/>
    <p:sldId id="262" r:id="rId18"/>
    <p:sldId id="382" r:id="rId19"/>
    <p:sldId id="383" r:id="rId20"/>
    <p:sldId id="1735" r:id="rId21"/>
    <p:sldId id="384" r:id="rId22"/>
    <p:sldId id="1732" r:id="rId23"/>
    <p:sldId id="425" r:id="rId24"/>
    <p:sldId id="1731" r:id="rId25"/>
    <p:sldId id="1729" r:id="rId26"/>
    <p:sldId id="1734" r:id="rId27"/>
    <p:sldId id="341" r:id="rId28"/>
    <p:sldId id="342" r:id="rId29"/>
  </p:sldIdLst>
  <p:sldSz cx="12192000" cy="6858000"/>
  <p:notesSz cx="6858000" cy="9144000"/>
  <p:embeddedFontLst>
    <p:embeddedFont>
      <p:font typeface="DM Sans" pitchFamily="2" charset="77"/>
      <p:regular r:id="rId32"/>
      <p:bold r:id="rId33"/>
      <p:italic r:id="rId34"/>
      <p:boldItalic r:id="rId35"/>
    </p:embeddedFont>
    <p:embeddedFont>
      <p:font typeface="DM Sans Medium" pitchFamily="2" charset="77"/>
      <p:regular r:id="rId36"/>
      <p:italic r:id="rId37"/>
    </p:embeddedFont>
    <p:embeddedFont>
      <p:font typeface="Montserrat" pitchFamily="2" charset="77"/>
      <p:regular r:id="rId38"/>
      <p:bold r:id="rId39"/>
      <p:italic r:id="rId40"/>
      <p:boldItalic r:id="rId41"/>
    </p:embeddedFont>
    <p:embeddedFont>
      <p:font typeface="Petrona" pitchFamily="2" charset="77"/>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0944D834-8D90-204B-BDBA-BE39446EA8FD}">
          <p14:sldIdLst>
            <p14:sldId id="265"/>
            <p14:sldId id="264"/>
            <p14:sldId id="263"/>
          </p14:sldIdLst>
        </p14:section>
        <p14:section name="Welcome session" id="{01F3CF81-4D9A-5147-8731-3A784A5E2FD5}">
          <p14:sldIdLst>
            <p14:sldId id="257"/>
            <p14:sldId id="267"/>
            <p14:sldId id="269"/>
            <p14:sldId id="268"/>
            <p14:sldId id="1730"/>
            <p14:sldId id="266"/>
            <p14:sldId id="258"/>
            <p14:sldId id="271"/>
            <p14:sldId id="372"/>
            <p14:sldId id="428"/>
            <p14:sldId id="375"/>
            <p14:sldId id="1733"/>
            <p14:sldId id="308"/>
            <p14:sldId id="262"/>
            <p14:sldId id="382"/>
            <p14:sldId id="383"/>
            <p14:sldId id="1735"/>
            <p14:sldId id="384"/>
            <p14:sldId id="1732"/>
            <p14:sldId id="425"/>
            <p14:sldId id="1731"/>
            <p14:sldId id="1729"/>
          </p14:sldIdLst>
        </p14:section>
        <p14:section name="End" id="{D734FCFE-83EA-BC47-863F-B0C442C05902}">
          <p14:sldIdLst>
            <p14:sldId id="1734"/>
            <p14:sldId id="341"/>
            <p14:sldId id="342"/>
          </p14:sldIdLst>
        </p14:section>
      </p14:sectionLst>
    </p:ext>
    <p:ext uri="{EFAFB233-063F-42B5-8137-9DF3F51BA10A}">
      <p15:sldGuideLst xmlns:p15="http://schemas.microsoft.com/office/powerpoint/2012/main">
        <p15:guide id="1" pos="6766" userDrawn="1">
          <p15:clr>
            <a:srgbClr val="A4A3A4"/>
          </p15:clr>
        </p15:guide>
        <p15:guide id="2" orient="horz" pos="216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64A2"/>
    <a:srgbClr val="616EA7"/>
    <a:srgbClr val="5DB18E"/>
    <a:srgbClr val="5E9EAC"/>
    <a:srgbClr val="5FB65A"/>
    <a:srgbClr val="9BBB59"/>
    <a:srgbClr val="D9D5D5"/>
    <a:srgbClr val="136C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99"/>
    <p:restoredTop sz="63741"/>
  </p:normalViewPr>
  <p:slideViewPr>
    <p:cSldViewPr snapToGrid="0">
      <p:cViewPr varScale="1">
        <p:scale>
          <a:sx n="79" d="100"/>
          <a:sy n="79" d="100"/>
        </p:scale>
        <p:origin x="3024" y="192"/>
      </p:cViewPr>
      <p:guideLst>
        <p:guide pos="6766"/>
        <p:guide orient="horz" pos="2160"/>
      </p:guideLst>
    </p:cSldViewPr>
  </p:slideViewPr>
  <p:outlineViewPr>
    <p:cViewPr>
      <p:scale>
        <a:sx n="33" d="100"/>
        <a:sy n="33" d="100"/>
      </p:scale>
      <p:origin x="0" y="0"/>
    </p:cViewPr>
  </p:outlineViewPr>
  <p:notesTextViewPr>
    <p:cViewPr>
      <p:scale>
        <a:sx n="110" d="100"/>
        <a:sy n="110" d="100"/>
      </p:scale>
      <p:origin x="0" y="0"/>
    </p:cViewPr>
  </p:notesTextViewPr>
  <p:notesViewPr>
    <p:cSldViewPr snapToGrid="0" showGuides="1">
      <p:cViewPr varScale="1">
        <p:scale>
          <a:sx n="97" d="100"/>
          <a:sy n="97" d="100"/>
        </p:scale>
        <p:origin x="4328" y="-28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AC5536-04A3-CB4A-D4B5-96ADCF7481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DM Sans" pitchFamily="2" charset="77"/>
            </a:endParaRPr>
          </a:p>
        </p:txBody>
      </p:sp>
      <p:sp>
        <p:nvSpPr>
          <p:cNvPr id="3" name="Date Placeholder 2">
            <a:extLst>
              <a:ext uri="{FF2B5EF4-FFF2-40B4-BE49-F238E27FC236}">
                <a16:creationId xmlns:a16="http://schemas.microsoft.com/office/drawing/2014/main" id="{A321A975-098B-24B0-1A2E-FFF38A317C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A41E83-BE3C-2B4E-BE94-34A9BF3DADE3}" type="datetimeFigureOut">
              <a:rPr lang="en-US">
                <a:latin typeface="DM Sans" pitchFamily="2" charset="77"/>
              </a:rPr>
              <a:t>9/27/23</a:t>
            </a:fld>
            <a:endParaRPr lang="en-US">
              <a:latin typeface="DM Sans" pitchFamily="2" charset="77"/>
            </a:endParaRPr>
          </a:p>
        </p:txBody>
      </p:sp>
      <p:sp>
        <p:nvSpPr>
          <p:cNvPr id="4" name="Footer Placeholder 3">
            <a:extLst>
              <a:ext uri="{FF2B5EF4-FFF2-40B4-BE49-F238E27FC236}">
                <a16:creationId xmlns:a16="http://schemas.microsoft.com/office/drawing/2014/main" id="{2160D7DF-B317-2ED2-47AD-60CFE6DD57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DM Sans" pitchFamily="2" charset="77"/>
            </a:endParaRPr>
          </a:p>
        </p:txBody>
      </p:sp>
      <p:sp>
        <p:nvSpPr>
          <p:cNvPr id="5" name="Slide Number Placeholder 4">
            <a:extLst>
              <a:ext uri="{FF2B5EF4-FFF2-40B4-BE49-F238E27FC236}">
                <a16:creationId xmlns:a16="http://schemas.microsoft.com/office/drawing/2014/main" id="{E5643D66-48F8-EEA9-2A1B-605F3157EE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8948A5-CE0E-4B49-8EFC-7EF0ACF868D2}" type="slidenum">
              <a:rPr lang="en-US">
                <a:latin typeface="DM Sans" pitchFamily="2" charset="77"/>
              </a:rPr>
              <a:t>‹#›</a:t>
            </a:fld>
            <a:endParaRPr lang="en-US">
              <a:latin typeface="DM Sans" pitchFamily="2" charset="77"/>
            </a:endParaRPr>
          </a:p>
        </p:txBody>
      </p:sp>
    </p:spTree>
    <p:extLst>
      <p:ext uri="{BB962C8B-B14F-4D97-AF65-F5344CB8AC3E}">
        <p14:creationId xmlns:p14="http://schemas.microsoft.com/office/powerpoint/2010/main" val="62908746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DM Sans" pitchFamily="2"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DM Sans" pitchFamily="2" charset="77"/>
              </a:defRPr>
            </a:lvl1pPr>
          </a:lstStyle>
          <a:p>
            <a:fld id="{391B812C-AEBF-F441-B5E1-8EF31E86D571}" type="datetimeFigureOut">
              <a:rPr lang="en-US"/>
              <a:pPr/>
              <a:t>9/27/23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DM Sans"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DM Sans" pitchFamily="2" charset="77"/>
              </a:defRPr>
            </a:lvl1pPr>
          </a:lstStyle>
          <a:p>
            <a:fld id="{065E61C6-C2E9-8C4B-A7F2-C0544F7348CB}" type="slidenum">
              <a:rPr lang="en-GB"/>
              <a:pPr/>
              <a:t>‹#›</a:t>
            </a:fld>
            <a:endParaRPr lang="en-GB"/>
          </a:p>
        </p:txBody>
      </p:sp>
    </p:spTree>
    <p:extLst>
      <p:ext uri="{BB962C8B-B14F-4D97-AF65-F5344CB8AC3E}">
        <p14:creationId xmlns:p14="http://schemas.microsoft.com/office/powerpoint/2010/main" val="1708463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DM Sans" pitchFamily="2" charset="77"/>
        <a:ea typeface="+mn-ea"/>
        <a:cs typeface="+mn-cs"/>
      </a:defRPr>
    </a:lvl1pPr>
    <a:lvl2pPr marL="457200" algn="l" defTabSz="914400" rtl="0" eaLnBrk="1" latinLnBrk="0" hangingPunct="1">
      <a:defRPr sz="1200" b="0" i="0" kern="1200">
        <a:solidFill>
          <a:schemeClr val="tx1"/>
        </a:solidFill>
        <a:latin typeface="DM Sans" pitchFamily="2" charset="77"/>
        <a:ea typeface="+mn-ea"/>
        <a:cs typeface="+mn-cs"/>
      </a:defRPr>
    </a:lvl2pPr>
    <a:lvl3pPr marL="914400" algn="l" defTabSz="914400" rtl="0" eaLnBrk="1" latinLnBrk="0" hangingPunct="1">
      <a:defRPr sz="1200" b="0" i="0" kern="1200">
        <a:solidFill>
          <a:schemeClr val="tx1"/>
        </a:solidFill>
        <a:latin typeface="DM Sans" pitchFamily="2" charset="77"/>
        <a:ea typeface="+mn-ea"/>
        <a:cs typeface="+mn-cs"/>
      </a:defRPr>
    </a:lvl3pPr>
    <a:lvl4pPr marL="1371600" algn="l" defTabSz="914400" rtl="0" eaLnBrk="1" latinLnBrk="0" hangingPunct="1">
      <a:defRPr sz="1200" b="0" i="0" kern="1200">
        <a:solidFill>
          <a:schemeClr val="tx1"/>
        </a:solidFill>
        <a:latin typeface="DM Sans" pitchFamily="2" charset="77"/>
        <a:ea typeface="+mn-ea"/>
        <a:cs typeface="+mn-cs"/>
      </a:defRPr>
    </a:lvl4pPr>
    <a:lvl5pPr marL="1828800" algn="l" defTabSz="914400" rtl="0" eaLnBrk="1" latinLnBrk="0" hangingPunct="1">
      <a:defRPr sz="1200" b="0" i="0" kern="1200">
        <a:solidFill>
          <a:schemeClr val="tx1"/>
        </a:solidFill>
        <a:latin typeface="DM Sans"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5E61C6-C2E9-8C4B-A7F2-C0544F7348CB}" type="slidenum">
              <a:rPr lang="en-GB"/>
              <a:pPr/>
              <a:t>0</a:t>
            </a:fld>
            <a:endParaRPr lang="en-GB"/>
          </a:p>
        </p:txBody>
      </p:sp>
    </p:spTree>
    <p:extLst>
      <p:ext uri="{BB962C8B-B14F-4D97-AF65-F5344CB8AC3E}">
        <p14:creationId xmlns:p14="http://schemas.microsoft.com/office/powerpoint/2010/main" val="4019239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5E61C6-C2E9-8C4B-A7F2-C0544F7348CB}" type="slidenum">
              <a:rPr lang="en-GB" smtClean="0"/>
              <a:pPr/>
              <a:t>9</a:t>
            </a:fld>
            <a:endParaRPr lang="en-GB"/>
          </a:p>
        </p:txBody>
      </p:sp>
    </p:spTree>
    <p:extLst>
      <p:ext uri="{BB962C8B-B14F-4D97-AF65-F5344CB8AC3E}">
        <p14:creationId xmlns:p14="http://schemas.microsoft.com/office/powerpoint/2010/main" val="846844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smtClean="0"/>
              <a:pPr/>
              <a:t>10</a:t>
            </a:fld>
            <a:endParaRPr lang="en-GB"/>
          </a:p>
        </p:txBody>
      </p:sp>
    </p:spTree>
    <p:extLst>
      <p:ext uri="{BB962C8B-B14F-4D97-AF65-F5344CB8AC3E}">
        <p14:creationId xmlns:p14="http://schemas.microsoft.com/office/powerpoint/2010/main" val="1535211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98450">
              <a:buFont typeface="Arial" panose="020B0604020202020204" pitchFamily="34" charset="0"/>
              <a:buChar char="•"/>
            </a:pPr>
            <a:r>
              <a:rPr lang="en-US" i="0" dirty="0">
                <a:solidFill>
                  <a:schemeClr val="tx1"/>
                </a:solidFill>
                <a:cs typeface="Calibri"/>
              </a:rPr>
              <a:t>Everyone should have a copy of the handbook </a:t>
            </a:r>
            <a:r>
              <a:rPr lang="en-US" b="1" i="0" dirty="0">
                <a:solidFill>
                  <a:schemeClr val="tx1"/>
                </a:solidFill>
                <a:cs typeface="Calibri"/>
              </a:rPr>
              <a:t>either printed or virtually</a:t>
            </a:r>
            <a:r>
              <a:rPr lang="en-US" b="0" i="0" dirty="0">
                <a:solidFill>
                  <a:schemeClr val="tx1"/>
                </a:solidFill>
                <a:cs typeface="Calibri"/>
              </a:rPr>
              <a:t>. If you don’t have it just let me know or speak to your mentor and we will get it over to you. </a:t>
            </a:r>
            <a:endParaRPr lang="en-US" b="1" i="0" dirty="0">
              <a:solidFill>
                <a:schemeClr val="tx1"/>
              </a:solidFill>
              <a:cs typeface="Calibri"/>
            </a:endParaRPr>
          </a:p>
          <a:p>
            <a:pPr marL="457200" indent="-298450">
              <a:buFont typeface="Arial" panose="020B0604020202020204" pitchFamily="34" charset="0"/>
              <a:buChar char="•"/>
            </a:pPr>
            <a:r>
              <a:rPr lang="en-US" i="0" dirty="0">
                <a:solidFill>
                  <a:schemeClr val="tx1"/>
                </a:solidFill>
                <a:cs typeface="Calibri"/>
              </a:rPr>
              <a:t>The handbook is a key resource for you as budding Quality Coaches, as it provides comprehensive guidance and learning on the key concepts of improvement coaching</a:t>
            </a:r>
          </a:p>
          <a:p>
            <a:pPr marL="457200" indent="-298450">
              <a:buFont typeface="Arial" panose="020B0604020202020204" pitchFamily="34" charset="0"/>
              <a:buChar char="•"/>
            </a:pPr>
            <a:r>
              <a:rPr lang="en-US" i="0" dirty="0">
                <a:solidFill>
                  <a:schemeClr val="tx1"/>
                </a:solidFill>
                <a:cs typeface="Calibri"/>
              </a:rPr>
              <a:t>The handbook has been written to reflect the structure of the programme – so it starts off with what QI is and what coaching is through to working with people, coaching measurement and finally the human side of change. </a:t>
            </a:r>
          </a:p>
          <a:p>
            <a:pPr marL="457200" indent="-298450">
              <a:buFont typeface="Arial" panose="020B0604020202020204" pitchFamily="34" charset="0"/>
              <a:buChar char="•"/>
            </a:pPr>
            <a:r>
              <a:rPr lang="en-US" i="0" dirty="0">
                <a:solidFill>
                  <a:schemeClr val="tx1"/>
                </a:solidFill>
                <a:cs typeface="Calibri"/>
              </a:rPr>
              <a:t>You should ensure you have the handbook with you for all sessions as you may wish to make notes or look up the content as it is being taught</a:t>
            </a:r>
          </a:p>
          <a:p>
            <a:pPr marL="457200" indent="-298450">
              <a:buFont typeface="Arial" panose="020B0604020202020204" pitchFamily="34" charset="0"/>
              <a:buChar char="•"/>
            </a:pPr>
            <a:r>
              <a:rPr lang="en-US" i="0" dirty="0">
                <a:solidFill>
                  <a:schemeClr val="tx1"/>
                </a:solidFill>
                <a:cs typeface="Calibri"/>
              </a:rPr>
              <a:t>The content of the handbook can be read as part of independent study both during and after the programme so please keep it nearby! </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065E61C6-C2E9-8C4B-A7F2-C0544F7348CB}" type="slidenum">
              <a:rPr lang="en-GB"/>
              <a:pPr/>
              <a:t>11</a:t>
            </a:fld>
            <a:endParaRPr lang="en-GB"/>
          </a:p>
        </p:txBody>
      </p:sp>
    </p:spTree>
    <p:extLst>
      <p:ext uri="{BB962C8B-B14F-4D97-AF65-F5344CB8AC3E}">
        <p14:creationId xmlns:p14="http://schemas.microsoft.com/office/powerpoint/2010/main" val="783941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By the end of this programme, you will have the experience and know-how to support and coach improvement within your service and organisation.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The definition of a Quality Coach is shown on the screen</a:t>
            </a:r>
          </a:p>
          <a:p>
            <a:pPr marL="457200" lvl="0" indent="-298450" algn="l" rtl="0">
              <a:spcBef>
                <a:spcPts val="0"/>
              </a:spcBef>
              <a:spcAft>
                <a:spcPts val="0"/>
              </a:spcAft>
              <a:buSzPts val="1100"/>
              <a:buChar char="-"/>
            </a:pPr>
            <a:r>
              <a:rPr lang="en-GB" dirty="0"/>
              <a:t>You have passion for improvement. We often speak about getting the ‘QI bug’ – you understand its value in the NHS and are committed to endorsing QI and supporting QI. You have experience of leading a project. This experience is valuable in being able to empathise with project teams</a:t>
            </a:r>
          </a:p>
          <a:p>
            <a:pPr marL="457200" lvl="0" indent="-298450" algn="l" rtl="0">
              <a:spcBef>
                <a:spcPts val="0"/>
              </a:spcBef>
              <a:spcAft>
                <a:spcPts val="0"/>
              </a:spcAft>
              <a:buSzPts val="1100"/>
              <a:buChar char="-"/>
            </a:pPr>
            <a:r>
              <a:rPr lang="en-GB" dirty="0"/>
              <a:t>You have the support of your local service or your organisation to be a Quality Coach. This means you will have some ‘ring-fenced’ time to be a Quality Coach</a:t>
            </a:r>
          </a:p>
          <a:p>
            <a:pPr marL="457200" lvl="0" indent="-298450" algn="l" rtl="0">
              <a:spcBef>
                <a:spcPts val="0"/>
              </a:spcBef>
              <a:spcAft>
                <a:spcPts val="0"/>
              </a:spcAft>
              <a:buSzPts val="1100"/>
              <a:buChar char="-"/>
            </a:pPr>
            <a:r>
              <a:rPr lang="en-GB" dirty="0"/>
              <a:t>You are knowledgeable with QI and feel comfortable teaching and explaining simple QI tools and concepts. A lot of a coach’s role is in-the-room teaching, as the opportunity arises. </a:t>
            </a:r>
          </a:p>
          <a:p>
            <a:pPr marL="457200" lvl="0" indent="-298450" algn="l" rtl="0">
              <a:spcBef>
                <a:spcPts val="0"/>
              </a:spcBef>
              <a:spcAft>
                <a:spcPts val="0"/>
              </a:spcAft>
              <a:buSzPts val="1100"/>
              <a:buChar char="-"/>
            </a:pPr>
            <a:r>
              <a:rPr lang="en-GB" dirty="0"/>
              <a:t>You are a champion of QI and work across your organisation (not just in your team) to engage people in QI</a:t>
            </a:r>
          </a:p>
          <a:p>
            <a:pPr marL="457200" lvl="0" indent="-298450" algn="l" rtl="0">
              <a:spcBef>
                <a:spcPts val="0"/>
              </a:spcBef>
              <a:spcAft>
                <a:spcPts val="0"/>
              </a:spcAft>
              <a:buSzPts val="1100"/>
              <a:buChar char="-"/>
            </a:pPr>
            <a:r>
              <a:rPr lang="en-GB" dirty="0"/>
              <a:t>Coaching is in the name – you develop people, nurture and grow relationships based on trust and support</a:t>
            </a:r>
          </a:p>
          <a:p>
            <a:pPr marL="457200" lvl="0" indent="-298450" algn="l" rtl="0">
              <a:spcBef>
                <a:spcPts val="0"/>
              </a:spcBef>
              <a:spcAft>
                <a:spcPts val="0"/>
              </a:spcAft>
              <a:buSzPts val="1100"/>
              <a:buChar char="-"/>
            </a:pPr>
            <a:r>
              <a:rPr lang="en-GB" dirty="0"/>
              <a:t>You will be the ‘go-to’ person for QI as a coach. You will provide a blend of coaching (helping them find the solutions they need) and improvement advice (using your expertise to co-design the solution). You will be a positive force for good – encouraging the teams, consoling the teams and keeping the momentum going.</a:t>
            </a:r>
          </a:p>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smtClean="0"/>
              <a:pPr/>
              <a:t>12</a:t>
            </a:fld>
            <a:endParaRPr lang="en-GB"/>
          </a:p>
        </p:txBody>
      </p:sp>
    </p:spTree>
    <p:extLst>
      <p:ext uri="{BB962C8B-B14F-4D97-AF65-F5344CB8AC3E}">
        <p14:creationId xmlns:p14="http://schemas.microsoft.com/office/powerpoint/2010/main" val="64248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NHS Improvement published this report in 2017. </a:t>
            </a:r>
          </a:p>
          <a:p>
            <a:pPr marL="0" lvl="0" indent="0" algn="l" rtl="0">
              <a:spcBef>
                <a:spcPts val="0"/>
              </a:spcBef>
              <a:spcAft>
                <a:spcPts val="0"/>
              </a:spcAft>
              <a:buNone/>
            </a:pPr>
            <a:r>
              <a:rPr lang="en-GB" dirty="0"/>
              <a:t>In the paper, they advocate for Quality Coaches (also called Improvement Coaches). This is the first time it was mentioned in a report of this kind and inspired the development of this programme. In the report they outline the </a:t>
            </a:r>
            <a:r>
              <a:rPr lang="en-GB" i="1" dirty="0"/>
              <a:t>dosing model</a:t>
            </a:r>
            <a:r>
              <a:rPr lang="en-GB" dirty="0"/>
              <a:t> as the strategy for building capacity and capability for improvement. Coaches serve both roles – they have some ‘ring-fenced’ capacity within their day-job to help QI at the frontlines, and develop capability by coaching and teaching teams in QI. </a:t>
            </a:r>
          </a:p>
          <a:p>
            <a:pPr marL="0" lvl="0" indent="0" algn="l" rtl="0">
              <a:spcBef>
                <a:spcPts val="0"/>
              </a:spcBef>
              <a:spcAft>
                <a:spcPts val="0"/>
              </a:spcAft>
              <a:buNone/>
            </a:pPr>
            <a:endParaRPr lang="en-GB" dirty="0"/>
          </a:p>
          <a:p>
            <a:pPr marL="0" lvl="0" indent="0" algn="l" rtl="0">
              <a:spcBef>
                <a:spcPts val="0"/>
              </a:spcBef>
              <a:spcAft>
                <a:spcPts val="0"/>
              </a:spcAft>
              <a:buNone/>
            </a:pPr>
            <a:r>
              <a:rPr lang="en-GB" i="1" dirty="0"/>
              <a:t>Reference:</a:t>
            </a:r>
          </a:p>
          <a:p>
            <a:r>
              <a:rPr lang="en-GB" dirty="0"/>
              <a:t>NHS Improvement (2017). </a:t>
            </a:r>
            <a:r>
              <a:rPr lang="en-GB" sz="1800" dirty="0">
                <a:solidFill>
                  <a:srgbClr val="FFFFFF"/>
                </a:solidFill>
                <a:effectLst/>
              </a:rPr>
              <a:t>Building capacity and capability for improvement: embedding quality improvement skills in NHS providers.</a:t>
            </a:r>
          </a:p>
          <a:p>
            <a:r>
              <a:rPr lang="en-GB" dirty="0"/>
              <a:t>https://</a:t>
            </a:r>
            <a:r>
              <a:rPr lang="en-GB" dirty="0" err="1"/>
              <a:t>qi.elft.nhs.uk</a:t>
            </a:r>
            <a:r>
              <a:rPr lang="en-GB" dirty="0"/>
              <a:t>/</a:t>
            </a:r>
            <a:r>
              <a:rPr lang="en-GB" dirty="0" err="1"/>
              <a:t>wp</a:t>
            </a:r>
            <a:r>
              <a:rPr lang="en-GB" dirty="0"/>
              <a:t>-content/uploads/2017/09/01-NHS107-Dosing_Document-010917_K_1-1.pdf </a:t>
            </a:r>
          </a:p>
          <a:p>
            <a:pPr marL="0" lvl="0" indent="0" algn="l" rtl="0">
              <a:spcBef>
                <a:spcPts val="0"/>
              </a:spcBef>
              <a:spcAft>
                <a:spcPts val="0"/>
              </a:spcAft>
              <a:buNone/>
            </a:pPr>
            <a:endParaRPr lang="en-GB" dirty="0"/>
          </a:p>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a:pPr/>
              <a:t>13</a:t>
            </a:fld>
            <a:endParaRPr lang="en-GB"/>
          </a:p>
        </p:txBody>
      </p:sp>
    </p:spTree>
    <p:extLst>
      <p:ext uri="{BB962C8B-B14F-4D97-AF65-F5344CB8AC3E}">
        <p14:creationId xmlns:p14="http://schemas.microsoft.com/office/powerpoint/2010/main" val="2280867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000"/>
              </a:spcAft>
            </a:pPr>
            <a:r>
              <a:rPr lang="en-GB" sz="1200" dirty="0">
                <a:solidFill>
                  <a:schemeClr val="tx1"/>
                </a:solidFill>
                <a:effectLst/>
                <a:latin typeface="DM Sans" pitchFamily="2" charset="77"/>
                <a:ea typeface="Montserrat" pitchFamily="2" charset="77"/>
                <a:cs typeface="Montserrat" pitchFamily="2" charset="77"/>
              </a:rPr>
              <a:t>Every healthcare provider strives to improve the care they provide. Using quality improvement methods as an approach to improve care is a well-recognised approach and is established to varying degrees in most healthcare providers. </a:t>
            </a:r>
          </a:p>
          <a:p>
            <a:pPr>
              <a:lnSpc>
                <a:spcPct val="150000"/>
              </a:lnSpc>
              <a:spcAft>
                <a:spcPts val="1000"/>
              </a:spcAft>
            </a:pPr>
            <a:endParaRPr lang="en-GB" sz="1200" dirty="0">
              <a:solidFill>
                <a:schemeClr val="tx1"/>
              </a:solidFill>
              <a:effectLst/>
              <a:latin typeface="DM Sans" pitchFamily="2" charset="77"/>
              <a:ea typeface="Montserrat" pitchFamily="2" charset="77"/>
              <a:cs typeface="Montserrat" pitchFamily="2" charset="77"/>
            </a:endParaRPr>
          </a:p>
          <a:p>
            <a:pPr>
              <a:lnSpc>
                <a:spcPct val="150000"/>
              </a:lnSpc>
              <a:spcAft>
                <a:spcPts val="1000"/>
              </a:spcAft>
            </a:pPr>
            <a:r>
              <a:rPr lang="en-GB" sz="1200" dirty="0">
                <a:solidFill>
                  <a:schemeClr val="tx1"/>
                </a:solidFill>
                <a:effectLst/>
                <a:latin typeface="DM Sans" pitchFamily="2" charset="77"/>
                <a:ea typeface="Montserrat" pitchFamily="2" charset="77"/>
                <a:cs typeface="Montserrat" pitchFamily="2" charset="77"/>
              </a:rPr>
              <a:t>The ambition in health and care is simple – we want everyone to do improvement every day. </a:t>
            </a:r>
          </a:p>
          <a:p>
            <a:pPr>
              <a:lnSpc>
                <a:spcPct val="150000"/>
              </a:lnSpc>
              <a:spcAft>
                <a:spcPts val="1000"/>
              </a:spcAft>
            </a:pPr>
            <a:endParaRPr lang="en-GB" sz="1200" dirty="0">
              <a:solidFill>
                <a:schemeClr val="tx1"/>
              </a:solidFill>
              <a:effectLst/>
              <a:latin typeface="DM Sans" pitchFamily="2" charset="77"/>
              <a:ea typeface="Montserrat" pitchFamily="2" charset="77"/>
              <a:cs typeface="Montserrat" pitchFamily="2" charset="77"/>
            </a:endParaRPr>
          </a:p>
          <a:p>
            <a:pPr>
              <a:lnSpc>
                <a:spcPct val="150000"/>
              </a:lnSpc>
              <a:spcAft>
                <a:spcPts val="1000"/>
              </a:spcAft>
            </a:pPr>
            <a:r>
              <a:rPr lang="en-GB" sz="1200" dirty="0">
                <a:solidFill>
                  <a:schemeClr val="tx1"/>
                </a:solidFill>
                <a:effectLst/>
                <a:latin typeface="DM Sans" pitchFamily="2" charset="77"/>
                <a:ea typeface="Montserrat" pitchFamily="2" charset="77"/>
                <a:cs typeface="Montserrat" pitchFamily="2" charset="77"/>
              </a:rPr>
              <a:t>To support this, most providers have established a central QI team who have the broad responsibility for embedding QI within their organisation or system. This is by no means a simple task! </a:t>
            </a:r>
          </a:p>
          <a:p>
            <a:pPr>
              <a:lnSpc>
                <a:spcPct val="150000"/>
              </a:lnSpc>
              <a:spcAft>
                <a:spcPts val="1000"/>
              </a:spcAft>
            </a:pPr>
            <a:endParaRPr lang="en-GB" sz="1200" dirty="0">
              <a:solidFill>
                <a:schemeClr val="tx1"/>
              </a:solidFill>
              <a:effectLst/>
              <a:latin typeface="DM Sans" pitchFamily="2" charset="77"/>
              <a:ea typeface="Montserrat" pitchFamily="2" charset="77"/>
              <a:cs typeface="Montserrat" pitchFamily="2" charset="77"/>
            </a:endParaRPr>
          </a:p>
          <a:p>
            <a:pPr>
              <a:lnSpc>
                <a:spcPct val="150000"/>
              </a:lnSpc>
              <a:spcAft>
                <a:spcPts val="1000"/>
              </a:spcAft>
            </a:pPr>
            <a:r>
              <a:rPr lang="en-GB" sz="1200" dirty="0">
                <a:solidFill>
                  <a:schemeClr val="tx1"/>
                </a:solidFill>
                <a:effectLst/>
                <a:latin typeface="DM Sans" pitchFamily="2" charset="77"/>
                <a:ea typeface="Montserrat" pitchFamily="2" charset="77"/>
                <a:cs typeface="Montserrat" pitchFamily="2" charset="77"/>
              </a:rPr>
              <a:t>These teams use their improvement expertise to support the delivery of key organisational priorities and build improvement knowledge and skills by providing training and support to teams who want to use QI. </a:t>
            </a:r>
          </a:p>
          <a:p>
            <a:pPr>
              <a:lnSpc>
                <a:spcPct val="150000"/>
              </a:lnSpc>
              <a:spcAft>
                <a:spcPts val="1000"/>
              </a:spcAft>
            </a:pPr>
            <a:endParaRPr lang="en-GB" sz="1200" dirty="0">
              <a:solidFill>
                <a:schemeClr val="tx1"/>
              </a:solidFill>
              <a:effectLst/>
              <a:latin typeface="DM Sans" pitchFamily="2" charset="77"/>
              <a:ea typeface="Montserrat" pitchFamily="2" charset="77"/>
              <a:cs typeface="Montserrat" pitchFamily="2" charset="77"/>
            </a:endParaRPr>
          </a:p>
          <a:p>
            <a:pPr>
              <a:lnSpc>
                <a:spcPct val="150000"/>
              </a:lnSpc>
              <a:spcAft>
                <a:spcPts val="1000"/>
              </a:spcAft>
            </a:pPr>
            <a:r>
              <a:rPr lang="en-GB" sz="1200" dirty="0">
                <a:solidFill>
                  <a:schemeClr val="tx1"/>
                </a:solidFill>
                <a:effectLst/>
                <a:latin typeface="DM Sans" pitchFamily="2" charset="77"/>
                <a:ea typeface="Montserrat" pitchFamily="2" charset="77"/>
                <a:cs typeface="Montserrat" pitchFamily="2" charset="77"/>
              </a:rPr>
              <a:t>There are however challenges to this approach. The most apparent is that as interest in QI grows in the NHS, the QI team needs to respond to this by providing additional support to teams with their QI work. We know that training alone is not enough to bring about sustainable improvements – support from an experienced improver is key to navigating the often complex task of improvement. </a:t>
            </a:r>
          </a:p>
          <a:p>
            <a:pPr>
              <a:lnSpc>
                <a:spcPct val="150000"/>
              </a:lnSpc>
              <a:spcAft>
                <a:spcPts val="1000"/>
              </a:spcAft>
            </a:pPr>
            <a:endParaRPr lang="en-GB" sz="1200" dirty="0">
              <a:solidFill>
                <a:schemeClr val="tx1"/>
              </a:solidFill>
              <a:effectLst/>
              <a:latin typeface="DM Sans" pitchFamily="2" charset="77"/>
              <a:ea typeface="Montserrat" pitchFamily="2" charset="77"/>
              <a:cs typeface="Montserrat" pitchFamily="2" charset="77"/>
            </a:endParaRPr>
          </a:p>
          <a:p>
            <a:pPr>
              <a:lnSpc>
                <a:spcPct val="150000"/>
              </a:lnSpc>
              <a:spcAft>
                <a:spcPts val="1000"/>
              </a:spcAft>
            </a:pPr>
            <a:r>
              <a:rPr lang="en-GB" sz="1200" dirty="0">
                <a:solidFill>
                  <a:schemeClr val="tx1"/>
                </a:solidFill>
                <a:effectLst/>
                <a:latin typeface="DM Sans" pitchFamily="2" charset="77"/>
                <a:ea typeface="Montserrat" pitchFamily="2" charset="77"/>
                <a:cs typeface="Montserrat" pitchFamily="2" charset="77"/>
              </a:rPr>
              <a:t>The QI team cannot be everywhere, all at once – this would dilute the resource to a point where they no longer add value. Recruiting more staff to a QI team may be hard to justify, at least beyond a certain point. </a:t>
            </a:r>
          </a:p>
          <a:p>
            <a:pPr>
              <a:lnSpc>
                <a:spcPct val="150000"/>
              </a:lnSpc>
              <a:spcAft>
                <a:spcPts val="1000"/>
              </a:spcAft>
            </a:pPr>
            <a:endParaRPr lang="en-GB" sz="1200" dirty="0">
              <a:solidFill>
                <a:schemeClr val="tx1"/>
              </a:solidFill>
              <a:effectLst/>
              <a:latin typeface="DM Sans" pitchFamily="2" charset="77"/>
              <a:ea typeface="Montserrat" pitchFamily="2" charset="77"/>
              <a:cs typeface="Montserrat" pitchFamily="2" charset="77"/>
            </a:endParaRPr>
          </a:p>
          <a:p>
            <a:pPr>
              <a:lnSpc>
                <a:spcPct val="150000"/>
              </a:lnSpc>
              <a:spcAft>
                <a:spcPts val="1000"/>
              </a:spcAft>
            </a:pPr>
            <a:r>
              <a:rPr lang="en-GB" sz="1200" dirty="0">
                <a:solidFill>
                  <a:schemeClr val="tx1"/>
                </a:solidFill>
                <a:effectLst/>
                <a:latin typeface="DM Sans" pitchFamily="2" charset="77"/>
                <a:ea typeface="Montserrat" pitchFamily="2" charset="77"/>
                <a:cs typeface="Montserrat" pitchFamily="2" charset="77"/>
              </a:rPr>
              <a:t>Organisations are highly complex – like the network on the screen but many times over. How do we reach everyone, build trust in QI across services whilst at the same time supporting them to improve?</a:t>
            </a:r>
          </a:p>
          <a:p>
            <a:pPr>
              <a:lnSpc>
                <a:spcPct val="150000"/>
              </a:lnSpc>
              <a:spcAft>
                <a:spcPts val="1000"/>
              </a:spcAft>
            </a:pPr>
            <a:endParaRPr lang="en-GB" sz="1200" dirty="0">
              <a:solidFill>
                <a:schemeClr val="tx1"/>
              </a:solidFill>
              <a:effectLst/>
              <a:latin typeface="DM Sans" pitchFamily="2" charset="77"/>
              <a:ea typeface="Montserrat" pitchFamily="2" charset="77"/>
              <a:cs typeface="Montserrat" pitchFamily="2" charset="77"/>
            </a:endParaRPr>
          </a:p>
          <a:p>
            <a:pPr>
              <a:lnSpc>
                <a:spcPct val="150000"/>
              </a:lnSpc>
              <a:spcAft>
                <a:spcPts val="1000"/>
              </a:spcAft>
            </a:pPr>
            <a:r>
              <a:rPr lang="en-GB" sz="1200" dirty="0">
                <a:solidFill>
                  <a:schemeClr val="tx1"/>
                </a:solidFill>
                <a:effectLst/>
                <a:latin typeface="DM Sans" pitchFamily="2" charset="77"/>
                <a:ea typeface="Montserrat" pitchFamily="2" charset="77"/>
                <a:cs typeface="Montserrat" pitchFamily="2" charset="77"/>
              </a:rPr>
              <a:t>For years this has left us with a gap – between the frontline and central team - a challenge that many organisations throughout the UK face. </a:t>
            </a:r>
          </a:p>
          <a:p>
            <a:pPr>
              <a:lnSpc>
                <a:spcPct val="150000"/>
              </a:lnSpc>
              <a:spcAft>
                <a:spcPts val="1000"/>
              </a:spcAft>
            </a:pPr>
            <a:endParaRPr lang="en-GB" sz="1200" dirty="0">
              <a:solidFill>
                <a:schemeClr val="tx1"/>
              </a:solidFill>
              <a:effectLst/>
              <a:latin typeface="DM Sans" pitchFamily="2" charset="77"/>
              <a:ea typeface="Montserrat" pitchFamily="2" charset="77"/>
              <a:cs typeface="Montserrat" pitchFamily="2" charset="77"/>
            </a:endParaRPr>
          </a:p>
          <a:p>
            <a:pPr>
              <a:lnSpc>
                <a:spcPct val="150000"/>
              </a:lnSpc>
              <a:spcAft>
                <a:spcPts val="1000"/>
              </a:spcAft>
            </a:pPr>
            <a:r>
              <a:rPr lang="en-GB" sz="1200" dirty="0">
                <a:solidFill>
                  <a:schemeClr val="tx1"/>
                </a:solidFill>
                <a:effectLst/>
                <a:latin typeface="DM Sans" pitchFamily="2" charset="77"/>
                <a:ea typeface="Montserrat" pitchFamily="2" charset="77"/>
                <a:cs typeface="Montserrat" pitchFamily="2" charset="77"/>
              </a:rPr>
              <a:t>‘Quality coaches’ are arguably the best method of tackling this challenge. As you will know, Quality Coaches are frontline staff (clinical and non-clinical) who are passionate about QI and have been trained on how to coach and support teams through QI work – and the human side of change. Within their role, they should receive ring-fenced time in their day jobs (2-4 hrs a week) to perform this role. </a:t>
            </a:r>
          </a:p>
          <a:p>
            <a:pPr>
              <a:lnSpc>
                <a:spcPct val="150000"/>
              </a:lnSpc>
              <a:spcAft>
                <a:spcPts val="1000"/>
              </a:spcAft>
            </a:pPr>
            <a:endParaRPr lang="en-GB" sz="1200" dirty="0">
              <a:solidFill>
                <a:schemeClr val="tx1"/>
              </a:solidFill>
              <a:effectLst/>
              <a:latin typeface="DM Sans" pitchFamily="2" charset="77"/>
              <a:ea typeface="Montserrat" pitchFamily="2" charset="77"/>
              <a:cs typeface="Montserrat" pitchFamily="2" charset="77"/>
            </a:endParaRPr>
          </a:p>
          <a:p>
            <a:pPr>
              <a:lnSpc>
                <a:spcPct val="150000"/>
              </a:lnSpc>
              <a:spcAft>
                <a:spcPts val="1000"/>
              </a:spcAft>
            </a:pPr>
            <a:r>
              <a:rPr lang="en-GB" sz="1200" dirty="0">
                <a:solidFill>
                  <a:schemeClr val="tx1"/>
                </a:solidFill>
                <a:effectLst/>
                <a:latin typeface="DM Sans" pitchFamily="2" charset="77"/>
                <a:ea typeface="Montserrat" pitchFamily="2" charset="77"/>
                <a:cs typeface="Montserrat" pitchFamily="2" charset="77"/>
              </a:rPr>
              <a:t>The principle is excellent – we are distributing QI knowledge and skill across organisations and systems and with that the power and agency for change. </a:t>
            </a:r>
          </a:p>
          <a:p>
            <a:pPr>
              <a:lnSpc>
                <a:spcPct val="150000"/>
              </a:lnSpc>
              <a:spcAft>
                <a:spcPts val="1000"/>
              </a:spcAft>
            </a:pPr>
            <a:endParaRPr lang="en-GB" sz="1200" dirty="0">
              <a:solidFill>
                <a:schemeClr val="tx1"/>
              </a:solidFill>
              <a:effectLst/>
              <a:latin typeface="DM Sans" pitchFamily="2" charset="77"/>
              <a:ea typeface="Montserrat" pitchFamily="2" charset="77"/>
              <a:cs typeface="Montserrat" pitchFamily="2" charset="77"/>
            </a:endParaRPr>
          </a:p>
          <a:p>
            <a:pPr>
              <a:lnSpc>
                <a:spcPct val="150000"/>
              </a:lnSpc>
              <a:spcAft>
                <a:spcPts val="1000"/>
              </a:spcAft>
            </a:pPr>
            <a:r>
              <a:rPr lang="en-GB" sz="1200" dirty="0">
                <a:solidFill>
                  <a:schemeClr val="tx1"/>
                </a:solidFill>
                <a:effectLst/>
                <a:latin typeface="DM Sans" pitchFamily="2" charset="77"/>
                <a:ea typeface="Montserrat" pitchFamily="2" charset="77"/>
                <a:cs typeface="Montserrat" pitchFamily="2" charset="77"/>
              </a:rPr>
              <a:t>By developing coaches – we expand our network of QI support far beyond the central team. Now when someone seeks guidance on improvement they can speak with a friendly and familiar face instead of seeking out the central team. </a:t>
            </a:r>
          </a:p>
          <a:p>
            <a:pPr>
              <a:lnSpc>
                <a:spcPct val="150000"/>
              </a:lnSpc>
              <a:spcAft>
                <a:spcPts val="1000"/>
              </a:spcAft>
            </a:pPr>
            <a:endParaRPr lang="en-GB" sz="1200" dirty="0">
              <a:solidFill>
                <a:schemeClr val="tx1"/>
              </a:solidFill>
              <a:effectLst/>
              <a:latin typeface="DM Sans" pitchFamily="2" charset="77"/>
              <a:ea typeface="Montserrat" pitchFamily="2" charset="77"/>
              <a:cs typeface="Montserrat" pitchFamily="2" charset="77"/>
            </a:endParaRPr>
          </a:p>
          <a:p>
            <a:pPr>
              <a:lnSpc>
                <a:spcPct val="150000"/>
              </a:lnSpc>
              <a:spcAft>
                <a:spcPts val="1000"/>
              </a:spcAft>
            </a:pPr>
            <a:r>
              <a:rPr lang="en-GB" sz="1200" dirty="0">
                <a:solidFill>
                  <a:schemeClr val="tx1"/>
                </a:solidFill>
                <a:effectLst/>
                <a:latin typeface="DM Sans" pitchFamily="2" charset="77"/>
                <a:ea typeface="Montserrat" pitchFamily="2" charset="77"/>
                <a:cs typeface="Montserrat" pitchFamily="2" charset="77"/>
              </a:rPr>
              <a:t>Within Quality Coaches in place, the focus of the central QI team shifts – away from supporting bottom up improvement work – towards tackling organisational priority work and system work instead. </a:t>
            </a:r>
          </a:p>
        </p:txBody>
      </p:sp>
      <p:sp>
        <p:nvSpPr>
          <p:cNvPr id="4" name="Slide Number Placeholder 3"/>
          <p:cNvSpPr>
            <a:spLocks noGrp="1"/>
          </p:cNvSpPr>
          <p:nvPr>
            <p:ph type="sldNum" sz="quarter" idx="5"/>
          </p:nvPr>
        </p:nvSpPr>
        <p:spPr/>
        <p:txBody>
          <a:bodyPr/>
          <a:lstStyle/>
          <a:p>
            <a:fld id="{065E61C6-C2E9-8C4B-A7F2-C0544F7348CB}" type="slidenum">
              <a:rPr lang="en-GB"/>
              <a:pPr/>
              <a:t>14</a:t>
            </a:fld>
            <a:endParaRPr lang="en-GB"/>
          </a:p>
        </p:txBody>
      </p:sp>
    </p:spTree>
    <p:extLst>
      <p:ext uri="{BB962C8B-B14F-4D97-AF65-F5344CB8AC3E}">
        <p14:creationId xmlns:p14="http://schemas.microsoft.com/office/powerpoint/2010/main" val="2444569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b="1" dirty="0">
                <a:solidFill>
                  <a:schemeClr val="tx1"/>
                </a:solidFill>
                <a:effectLst/>
                <a:latin typeface="DM Sans" pitchFamily="2" charset="77"/>
                <a:ea typeface="Calibri" panose="020F0502020204030204" pitchFamily="34" charset="0"/>
                <a:cs typeface="Calibri" panose="020F0502020204030204" pitchFamily="34" charset="0"/>
              </a:rPr>
              <a:t>Please change the content of this slide to reflect your organisation’s approach to QI training (e.g. bronze, silver, gold model or levels of training).</a:t>
            </a:r>
          </a:p>
          <a:p>
            <a:pPr>
              <a:lnSpc>
                <a:spcPct val="115000"/>
              </a:lnSpc>
              <a:spcAft>
                <a:spcPts val="1000"/>
              </a:spcAft>
            </a:pPr>
            <a:endParaRPr lang="en-GB" sz="1200" dirty="0">
              <a:solidFill>
                <a:schemeClr val="tx1"/>
              </a:solidFill>
              <a:effectLst/>
              <a:latin typeface="DM Sans" pitchFamily="2" charset="77"/>
              <a:ea typeface="Calibri" panose="020F0502020204030204" pitchFamily="34" charset="0"/>
              <a:cs typeface="Calibri" panose="020F0502020204030204" pitchFamily="34" charset="0"/>
            </a:endParaRPr>
          </a:p>
          <a:p>
            <a:pPr>
              <a:lnSpc>
                <a:spcPct val="115000"/>
              </a:lnSpc>
              <a:spcAft>
                <a:spcPts val="1000"/>
              </a:spcAft>
            </a:pPr>
            <a:r>
              <a:rPr lang="en-GB" sz="1200" dirty="0">
                <a:solidFill>
                  <a:schemeClr val="tx1"/>
                </a:solidFill>
                <a:effectLst/>
                <a:latin typeface="DM Sans" pitchFamily="2" charset="77"/>
                <a:ea typeface="Calibri" panose="020F0502020204030204" pitchFamily="34" charset="0"/>
                <a:cs typeface="Calibri" panose="020F0502020204030204" pitchFamily="34" charset="0"/>
              </a:rPr>
              <a:t>So let’s frame this in terms of improvement capability across an organisation. </a:t>
            </a:r>
          </a:p>
          <a:p>
            <a:pPr>
              <a:lnSpc>
                <a:spcPct val="115000"/>
              </a:lnSpc>
              <a:spcAft>
                <a:spcPts val="1000"/>
              </a:spcAft>
            </a:pPr>
            <a:endParaRPr lang="en-GB" sz="1200" dirty="0">
              <a:solidFill>
                <a:schemeClr val="tx1"/>
              </a:solidFill>
              <a:effectLst/>
              <a:latin typeface="DM Sans" pitchFamily="2" charset="77"/>
              <a:ea typeface="Calibri" panose="020F0502020204030204" pitchFamily="34" charset="0"/>
              <a:cs typeface="Calibri" panose="020F0502020204030204" pitchFamily="34" charset="0"/>
            </a:endParaRPr>
          </a:p>
          <a:p>
            <a:pPr>
              <a:lnSpc>
                <a:spcPct val="115000"/>
              </a:lnSpc>
              <a:spcAft>
                <a:spcPts val="1000"/>
              </a:spcAft>
            </a:pPr>
            <a:r>
              <a:rPr lang="en-GB" sz="1200" dirty="0">
                <a:solidFill>
                  <a:schemeClr val="tx1"/>
                </a:solidFill>
                <a:effectLst/>
                <a:latin typeface="DM Sans" pitchFamily="2" charset="77"/>
                <a:ea typeface="Calibri" panose="020F0502020204030204" pitchFamily="34" charset="0"/>
                <a:cs typeface="Calibri" panose="020F0502020204030204" pitchFamily="34" charset="0"/>
              </a:rPr>
              <a:t>Many healthcare providers use a ‘dosing approach’ to improvement capability and QI training. Using a dosing approach, organisations deliver an educational programme that builds knowledge in improvement science at different levels based on role and position within the organisation. This means people have just right amount of QI knowledge needed to effect change locally. </a:t>
            </a:r>
          </a:p>
          <a:p>
            <a:pPr>
              <a:lnSpc>
                <a:spcPct val="115000"/>
              </a:lnSpc>
              <a:spcAft>
                <a:spcPts val="1000"/>
              </a:spcAft>
            </a:pPr>
            <a:endParaRPr lang="en-GB" sz="1200" dirty="0">
              <a:solidFill>
                <a:schemeClr val="tx1"/>
              </a:solidFill>
              <a:effectLst/>
              <a:latin typeface="DM Sans" pitchFamily="2" charset="77"/>
              <a:ea typeface="Calibri" panose="020F0502020204030204" pitchFamily="34" charset="0"/>
              <a:cs typeface="Calibri" panose="020F0502020204030204" pitchFamily="34" charset="0"/>
            </a:endParaRPr>
          </a:p>
          <a:p>
            <a:pPr>
              <a:lnSpc>
                <a:spcPct val="115000"/>
              </a:lnSpc>
              <a:spcAft>
                <a:spcPts val="1000"/>
              </a:spcAft>
            </a:pPr>
            <a:r>
              <a:rPr lang="en-GB" sz="1200" dirty="0">
                <a:solidFill>
                  <a:schemeClr val="tx1"/>
                </a:solidFill>
                <a:effectLst/>
                <a:latin typeface="DM Sans" pitchFamily="2" charset="77"/>
                <a:ea typeface="Calibri" panose="020F0502020204030204" pitchFamily="34" charset="0"/>
                <a:cs typeface="Calibri" panose="020F0502020204030204" pitchFamily="34" charset="0"/>
              </a:rPr>
              <a:t> In this model, we can see that towards the bottom, all staff should have an understanding of improvement and are able to engage in it in their area. For example, they may have undertaken training that introduces the Model for Improvement and may know some of the fundamental tools for QI such as driver diagrams, PDSA and run charts. Some may have more training (such as QSIR Practitioner or similar), however they may not be confident or competent enough to independently do improvement work. </a:t>
            </a:r>
          </a:p>
          <a:p>
            <a:pPr>
              <a:lnSpc>
                <a:spcPct val="115000"/>
              </a:lnSpc>
              <a:spcAft>
                <a:spcPts val="1000"/>
              </a:spcAft>
            </a:pPr>
            <a:endParaRPr lang="en-GB" sz="1200" dirty="0">
              <a:solidFill>
                <a:schemeClr val="tx1"/>
              </a:solidFill>
              <a:effectLst/>
              <a:latin typeface="DM Sans" pitchFamily="2" charset="77"/>
              <a:ea typeface="Calibri" panose="020F0502020204030204" pitchFamily="34" charset="0"/>
              <a:cs typeface="Calibri" panose="020F0502020204030204" pitchFamily="34" charset="0"/>
            </a:endParaRPr>
          </a:p>
          <a:p>
            <a:pPr>
              <a:lnSpc>
                <a:spcPct val="115000"/>
              </a:lnSpc>
              <a:spcAft>
                <a:spcPts val="1000"/>
              </a:spcAft>
            </a:pPr>
            <a:r>
              <a:rPr lang="en-GB" sz="1200" dirty="0">
                <a:solidFill>
                  <a:schemeClr val="tx1"/>
                </a:solidFill>
                <a:effectLst/>
                <a:latin typeface="DM Sans" pitchFamily="2" charset="77"/>
                <a:ea typeface="Calibri" panose="020F0502020204030204" pitchFamily="34" charset="0"/>
                <a:cs typeface="Calibri" panose="020F0502020204030204" pitchFamily="34" charset="0"/>
              </a:rPr>
              <a:t>Looking at the top of this model we have the QI team and/or faculty. These individuals have a broad role to build an improvement culture in their organisation. In practice this means that they apply advanced improvement knowledge and skills to tackle the most complex and systemic issues. In addition to this they often train others in QI and promote and advocate for QI at all levels. These individuals often have years of experience doing and support improvement, and at times they may have more formal training in QI, such as this programme. </a:t>
            </a:r>
          </a:p>
          <a:p>
            <a:pPr>
              <a:lnSpc>
                <a:spcPct val="115000"/>
              </a:lnSpc>
              <a:spcAft>
                <a:spcPts val="1000"/>
              </a:spcAft>
            </a:pPr>
            <a:endParaRPr lang="en-GB" sz="1200" dirty="0">
              <a:solidFill>
                <a:schemeClr val="tx1"/>
              </a:solidFill>
              <a:effectLst/>
              <a:latin typeface="DM Sans" pitchFamily="2" charset="77"/>
              <a:ea typeface="Calibri" panose="020F0502020204030204" pitchFamily="34" charset="0"/>
              <a:cs typeface="Calibri" panose="020F0502020204030204" pitchFamily="34" charset="0"/>
            </a:endParaRPr>
          </a:p>
          <a:p>
            <a:pPr>
              <a:lnSpc>
                <a:spcPct val="115000"/>
              </a:lnSpc>
              <a:spcAft>
                <a:spcPts val="1000"/>
              </a:spcAft>
            </a:pPr>
            <a:r>
              <a:rPr lang="en-GB" sz="1200" dirty="0">
                <a:solidFill>
                  <a:schemeClr val="tx1"/>
                </a:solidFill>
                <a:effectLst/>
                <a:latin typeface="DM Sans" pitchFamily="2" charset="77"/>
                <a:ea typeface="Calibri" panose="020F0502020204030204" pitchFamily="34" charset="0"/>
                <a:cs typeface="Calibri" panose="020F0502020204030204" pitchFamily="34" charset="0"/>
              </a:rPr>
              <a:t>You may realise that this leaves a gap between the top and the bottom of the triangle – i.e. that we have advanced knowledge in the QI Faculty and often many thousands of people in an organisation with only a fundamental knowledge of QI. As we just discussed on the previous slide, Quality Coaches bridge this gap. In your role you will bring your passion and expertise in improvement to those who need it most. You will use a blend of coaching skills and improvement techniques to support teams to successfully test and implement improvement work. Over the coming programme we will teach you how to do this. </a:t>
            </a:r>
          </a:p>
          <a:p>
            <a:pPr>
              <a:lnSpc>
                <a:spcPct val="115000"/>
              </a:lnSpc>
              <a:spcAft>
                <a:spcPts val="1000"/>
              </a:spcAft>
            </a:pPr>
            <a:endParaRPr lang="en-GB" sz="1200" i="1" dirty="0">
              <a:solidFill>
                <a:schemeClr val="tx1"/>
              </a:solidFill>
              <a:effectLst/>
              <a:latin typeface="DM Sans" pitchFamily="2" charset="77"/>
              <a:ea typeface="Calibri" panose="020F0502020204030204" pitchFamily="34" charset="0"/>
              <a:cs typeface="Calibri" panose="020F0502020204030204" pitchFamily="34" charset="0"/>
            </a:endParaRPr>
          </a:p>
          <a:p>
            <a:pPr>
              <a:lnSpc>
                <a:spcPct val="115000"/>
              </a:lnSpc>
              <a:spcAft>
                <a:spcPts val="1000"/>
              </a:spcAft>
            </a:pPr>
            <a:r>
              <a:rPr lang="en-GB" sz="1200" i="1" dirty="0">
                <a:solidFill>
                  <a:schemeClr val="tx1"/>
                </a:solidFill>
                <a:effectLst/>
                <a:latin typeface="DM Sans" pitchFamily="2" charset="77"/>
                <a:ea typeface="Calibri" panose="020F0502020204030204" pitchFamily="34" charset="0"/>
                <a:cs typeface="Calibri" panose="020F0502020204030204" pitchFamily="34" charset="0"/>
              </a:rPr>
              <a:t>Reference:</a:t>
            </a:r>
          </a:p>
          <a:p>
            <a:pPr>
              <a:lnSpc>
                <a:spcPct val="115000"/>
              </a:lnSpc>
              <a:spcAft>
                <a:spcPts val="1000"/>
              </a:spcAft>
            </a:pPr>
            <a:r>
              <a:rPr lang="en-GB" sz="1200" dirty="0">
                <a:solidFill>
                  <a:schemeClr val="tx1"/>
                </a:solidFill>
                <a:effectLst/>
                <a:latin typeface="DM Sans" pitchFamily="2" charset="77"/>
                <a:ea typeface="Calibri" panose="020F0502020204030204" pitchFamily="34" charset="0"/>
                <a:cs typeface="Calibri" panose="020F0502020204030204" pitchFamily="34" charset="0"/>
              </a:rPr>
              <a:t>Image adapted from the Health Foundation (2014). Building capability to improve safety. https://</a:t>
            </a:r>
            <a:r>
              <a:rPr lang="en-GB" sz="1200" dirty="0" err="1">
                <a:solidFill>
                  <a:schemeClr val="tx1"/>
                </a:solidFill>
                <a:effectLst/>
                <a:latin typeface="DM Sans" pitchFamily="2" charset="77"/>
                <a:ea typeface="Calibri" panose="020F0502020204030204" pitchFamily="34" charset="0"/>
                <a:cs typeface="Calibri" panose="020F0502020204030204" pitchFamily="34" charset="0"/>
              </a:rPr>
              <a:t>www.health.org.uk</a:t>
            </a:r>
            <a:r>
              <a:rPr lang="en-GB" sz="1200" dirty="0">
                <a:solidFill>
                  <a:schemeClr val="tx1"/>
                </a:solidFill>
                <a:effectLst/>
                <a:latin typeface="DM Sans" pitchFamily="2" charset="77"/>
                <a:ea typeface="Calibri" panose="020F0502020204030204" pitchFamily="34" charset="0"/>
                <a:cs typeface="Calibri" panose="020F0502020204030204" pitchFamily="34" charset="0"/>
              </a:rPr>
              <a:t>/publications/building-capability-to-improve-safety </a:t>
            </a:r>
          </a:p>
          <a:p>
            <a:pPr>
              <a:lnSpc>
                <a:spcPct val="115000"/>
              </a:lnSpc>
              <a:spcAft>
                <a:spcPts val="1000"/>
              </a:spcAft>
            </a:pPr>
            <a:endParaRPr lang="en-GB" sz="1200" dirty="0">
              <a:solidFill>
                <a:schemeClr val="tx1"/>
              </a:solidFill>
              <a:effectLst/>
              <a:latin typeface="DM Sans" pitchFamily="2" charset="77"/>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65E61C6-C2E9-8C4B-A7F2-C0544F7348CB}" type="slidenum">
              <a:rPr lang="en-GB"/>
              <a:t>15</a:t>
            </a:fld>
            <a:endParaRPr lang="en-GB"/>
          </a:p>
        </p:txBody>
      </p:sp>
    </p:spTree>
    <p:extLst>
      <p:ext uri="{BB962C8B-B14F-4D97-AF65-F5344CB8AC3E}">
        <p14:creationId xmlns:p14="http://schemas.microsoft.com/office/powerpoint/2010/main" val="2245825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The best way to learn is by ‘doing’. In this programme, we will give you many opportunities to put learning into practice both in and out of the classroom.</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We will use </a:t>
            </a:r>
            <a:r>
              <a:rPr lang="en-GB" b="1" dirty="0"/>
              <a:t>active blended learning </a:t>
            </a:r>
            <a:r>
              <a:rPr lang="en-GB" dirty="0"/>
              <a:t>to deliver the taught content of the programme. Active learning means using activities, discussion, debate to facilitate learning in a meaningful way. You will be heavily involved in each session – just as a warning! Blended learning means we will use different forums and platforms to provide learning opportunities. Some of this will be in the ‘classroom’ either virtually or in person. Some will be in coaching circles (more on this later), as a forum to discuss challenges, successes, reflect in smaller groups. Some will be with your assigned coach. We will use electronic resources to strengthen your knowledge on key topics – through videos, articles, blogs etc. You have been asked in the pre-programme content to keep a reflective diary throughout the programme.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As part of the programme, you will coach an improvement project team. </a:t>
            </a:r>
            <a:r>
              <a:rPr lang="en-GB" b="1" dirty="0"/>
              <a:t>Project-based learning</a:t>
            </a:r>
            <a:r>
              <a:rPr lang="en-GB" dirty="0"/>
              <a:t> will provide you with the best opportunity to put your learning to the test. You should aim to have regular contact with the project(s) you are coaching.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You won’t necessarily get everything right the first time when putting your learning into practice. This is normal and expected. You therefore should reflect on what went well, what could have been better as part of the project-based learning. You can then bring this </a:t>
            </a:r>
            <a:r>
              <a:rPr lang="en-GB" b="1" dirty="0"/>
              <a:t>experiential learning </a:t>
            </a:r>
            <a:r>
              <a:rPr lang="en-GB" dirty="0"/>
              <a:t>to the group and discuss your success, challenges, get clarity etc in the coaching circles. Your peers will often have good suggestions for what you could do and can help with knowledge-based questions. We will also give you the chance to simulate tasks and conversations in the classroom, as a safe space to test out your approach and reflect and revise. </a:t>
            </a:r>
          </a:p>
          <a:p>
            <a:pPr marL="0" lvl="0" indent="0" algn="l" rtl="0">
              <a:spcBef>
                <a:spcPts val="0"/>
              </a:spcBef>
              <a:spcAft>
                <a:spcPts val="0"/>
              </a:spcAft>
              <a:buNone/>
            </a:pPr>
            <a:endParaRPr lang="en-GB" dirty="0"/>
          </a:p>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a:pPr/>
              <a:t>16</a:t>
            </a:fld>
            <a:endParaRPr lang="en-GB"/>
          </a:p>
        </p:txBody>
      </p:sp>
    </p:spTree>
    <p:extLst>
      <p:ext uri="{BB962C8B-B14F-4D97-AF65-F5344CB8AC3E}">
        <p14:creationId xmlns:p14="http://schemas.microsoft.com/office/powerpoint/2010/main" val="2670860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lnSpc>
                <a:spcPct val="90000"/>
              </a:lnSpc>
              <a:buFont typeface="Arial" panose="020B0604020202020204" pitchFamily="34" charset="0"/>
              <a:buNone/>
            </a:pPr>
            <a:r>
              <a:rPr lang="en-GB" sz="1200" b="1" dirty="0">
                <a:solidFill>
                  <a:schemeClr val="tx1"/>
                </a:solidFill>
              </a:rPr>
              <a:t>Invite delegates to share their journeys so far in QI – five mins each</a:t>
            </a:r>
          </a:p>
          <a:p>
            <a:pPr marL="158750" indent="0">
              <a:lnSpc>
                <a:spcPct val="90000"/>
              </a:lnSpc>
              <a:buNone/>
            </a:pPr>
            <a:endParaRPr lang="en-GB" sz="1200" dirty="0">
              <a:solidFill>
                <a:schemeClr val="tx1"/>
              </a:solidFill>
            </a:endParaRPr>
          </a:p>
          <a:p>
            <a:pPr marL="158750" indent="0">
              <a:lnSpc>
                <a:spcPct val="90000"/>
              </a:lnSpc>
              <a:buNone/>
            </a:pPr>
            <a:r>
              <a:rPr lang="en-GB" sz="1200" dirty="0">
                <a:solidFill>
                  <a:schemeClr val="tx1"/>
                </a:solidFill>
              </a:rPr>
              <a:t>Over the coming sessions you will be practising coaching on each other, so it's important to spend some time to build relationships in the group and to get to know one another. We thought it would be nice for you to hear each other’s journeys in improvement so far. It’s OK to say you don’t have a lot of experience in QI – we’re sure you are bringing a lot of other life experience and experience around change in healthcare anyway – so just talk to that! </a:t>
            </a:r>
          </a:p>
          <a:p>
            <a:pPr marL="158750" indent="0">
              <a:lnSpc>
                <a:spcPct val="90000"/>
              </a:lnSpc>
              <a:buNone/>
            </a:pPr>
            <a:endParaRPr lang="en-GB" sz="1200" b="1" dirty="0">
              <a:solidFill>
                <a:schemeClr val="tx1"/>
              </a:solidFill>
            </a:endParaRPr>
          </a:p>
          <a:p>
            <a:pPr marL="158750" indent="0">
              <a:lnSpc>
                <a:spcPct val="90000"/>
              </a:lnSpc>
              <a:buNone/>
            </a:pPr>
            <a:r>
              <a:rPr lang="en-GB" sz="1200" b="1" dirty="0">
                <a:solidFill>
                  <a:schemeClr val="tx1"/>
                </a:solidFill>
              </a:rPr>
              <a:t>Group work (in threes) for 15 mins</a:t>
            </a:r>
          </a:p>
          <a:p>
            <a:pPr marL="158750" indent="0">
              <a:lnSpc>
                <a:spcPct val="90000"/>
              </a:lnSpc>
              <a:buNone/>
            </a:pPr>
            <a:endParaRPr lang="en-GB" sz="1200" b="1" dirty="0">
              <a:solidFill>
                <a:schemeClr val="tx1"/>
              </a:solidFill>
            </a:endParaRPr>
          </a:p>
          <a:p>
            <a:pPr marL="158750" indent="0">
              <a:lnSpc>
                <a:spcPct val="90000"/>
              </a:lnSpc>
              <a:buNone/>
            </a:pPr>
            <a:r>
              <a:rPr lang="en-GB" sz="1200" dirty="0">
                <a:solidFill>
                  <a:schemeClr val="tx1"/>
                </a:solidFill>
              </a:rPr>
              <a:t>You will be in groups of three or four and you will have 15 minutes in total – so around five minutes each including time to quickly introduce yourselves. Some points to consider:</a:t>
            </a:r>
          </a:p>
          <a:p>
            <a:pPr marL="158750" indent="0">
              <a:lnSpc>
                <a:spcPct val="90000"/>
              </a:lnSpc>
              <a:buNone/>
            </a:pPr>
            <a:endParaRPr lang="en-GB" sz="1200" dirty="0">
              <a:solidFill>
                <a:schemeClr val="tx1"/>
              </a:solidFill>
            </a:endParaRPr>
          </a:p>
          <a:p>
            <a:pPr marL="330200" indent="-171450">
              <a:lnSpc>
                <a:spcPct val="90000"/>
              </a:lnSpc>
              <a:buFont typeface="Arial" panose="020B0604020202020204" pitchFamily="34" charset="0"/>
              <a:buChar char="•"/>
            </a:pPr>
            <a:r>
              <a:rPr lang="en-GB" sz="1200" dirty="0">
                <a:solidFill>
                  <a:schemeClr val="tx1"/>
                </a:solidFill>
              </a:rPr>
              <a:t>How did you come across QI?</a:t>
            </a:r>
          </a:p>
          <a:p>
            <a:pPr marL="330200" indent="-171450">
              <a:lnSpc>
                <a:spcPct val="90000"/>
              </a:lnSpc>
              <a:buFont typeface="Arial" panose="020B0604020202020204" pitchFamily="34" charset="0"/>
              <a:buChar char="•"/>
            </a:pPr>
            <a:r>
              <a:rPr lang="en-GB" sz="1200" dirty="0">
                <a:solidFill>
                  <a:schemeClr val="tx1"/>
                </a:solidFill>
              </a:rPr>
              <a:t>What interests you in QI and improvement?</a:t>
            </a:r>
          </a:p>
          <a:p>
            <a:pPr marL="330200" indent="-171450">
              <a:lnSpc>
                <a:spcPct val="90000"/>
              </a:lnSpc>
              <a:buFont typeface="Arial" panose="020B0604020202020204" pitchFamily="34" charset="0"/>
              <a:buChar char="•"/>
            </a:pPr>
            <a:r>
              <a:rPr lang="en-GB" sz="1200" dirty="0">
                <a:solidFill>
                  <a:schemeClr val="tx1"/>
                </a:solidFill>
              </a:rPr>
              <a:t>What roles have you undertaken?</a:t>
            </a:r>
          </a:p>
          <a:p>
            <a:pPr marL="330200" indent="-171450">
              <a:lnSpc>
                <a:spcPct val="90000"/>
              </a:lnSpc>
              <a:buFont typeface="Arial" panose="020B0604020202020204" pitchFamily="34" charset="0"/>
              <a:buChar char="•"/>
            </a:pPr>
            <a:r>
              <a:rPr lang="en-GB" sz="1200" dirty="0">
                <a:solidFill>
                  <a:schemeClr val="tx1"/>
                </a:solidFill>
              </a:rPr>
              <a:t>What QI work have you done so far?</a:t>
            </a:r>
          </a:p>
          <a:p>
            <a:pPr marL="330200" indent="-171450">
              <a:lnSpc>
                <a:spcPct val="90000"/>
              </a:lnSpc>
              <a:buFont typeface="Arial" panose="020B0604020202020204" pitchFamily="34" charset="0"/>
              <a:buChar char="•"/>
            </a:pPr>
            <a:endParaRPr lang="en-GB" sz="1200" dirty="0">
              <a:solidFill>
                <a:schemeClr val="tx1"/>
              </a:solidFill>
            </a:endParaRPr>
          </a:p>
          <a:p>
            <a:pPr marL="158750" indent="0">
              <a:lnSpc>
                <a:spcPct val="90000"/>
              </a:lnSpc>
              <a:buFont typeface="Arial" panose="020B0604020202020204" pitchFamily="34" charset="0"/>
              <a:buNone/>
            </a:pPr>
            <a:r>
              <a:rPr lang="en-GB" sz="1200" dirty="0">
                <a:solidFill>
                  <a:schemeClr val="tx1"/>
                </a:solidFill>
              </a:rPr>
              <a:t>When you are not speaking you should listen and reflect at the end: </a:t>
            </a:r>
          </a:p>
          <a:p>
            <a:pPr marL="158750" indent="0">
              <a:lnSpc>
                <a:spcPct val="90000"/>
              </a:lnSpc>
              <a:buFont typeface="Arial" panose="020B0604020202020204" pitchFamily="34" charset="0"/>
              <a:buNone/>
            </a:pPr>
            <a:endParaRPr lang="en-GB" sz="1200" dirty="0">
              <a:solidFill>
                <a:schemeClr val="tx1"/>
              </a:solidFill>
            </a:endParaRPr>
          </a:p>
          <a:p>
            <a:pPr marL="330200" indent="-171450">
              <a:lnSpc>
                <a:spcPct val="90000"/>
              </a:lnSpc>
              <a:buFont typeface="Arial" panose="020B0604020202020204" pitchFamily="34" charset="0"/>
              <a:buChar char="•"/>
            </a:pPr>
            <a:r>
              <a:rPr lang="en-GB" sz="1200" dirty="0">
                <a:solidFill>
                  <a:schemeClr val="tx1"/>
                </a:solidFill>
              </a:rPr>
              <a:t>What struck you about your own journey?</a:t>
            </a:r>
          </a:p>
          <a:p>
            <a:pPr marL="330200" indent="-171450">
              <a:lnSpc>
                <a:spcPct val="90000"/>
              </a:lnSpc>
              <a:buFont typeface="Arial" panose="020B0604020202020204" pitchFamily="34" charset="0"/>
              <a:buChar char="•"/>
            </a:pPr>
            <a:r>
              <a:rPr lang="en-GB" sz="1200" dirty="0">
                <a:solidFill>
                  <a:schemeClr val="tx1"/>
                </a:solidFill>
              </a:rPr>
              <a:t>What struck you about the journeys of others?</a:t>
            </a:r>
          </a:p>
          <a:p>
            <a:pPr marL="151940" indent="0">
              <a:buNone/>
            </a:pPr>
            <a:endParaRPr lang="en-GB" sz="1200" dirty="0">
              <a:solidFill>
                <a:schemeClr val="tx1"/>
              </a:solidFill>
            </a:endParaRPr>
          </a:p>
          <a:p>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065E61C6-C2E9-8C4B-A7F2-C0544F7348CB}" type="slidenum">
              <a:rPr lang="en-GB"/>
              <a:pPr/>
              <a:t>17</a:t>
            </a:fld>
            <a:endParaRPr lang="en-GB"/>
          </a:p>
        </p:txBody>
      </p:sp>
    </p:spTree>
    <p:extLst>
      <p:ext uri="{BB962C8B-B14F-4D97-AF65-F5344CB8AC3E}">
        <p14:creationId xmlns:p14="http://schemas.microsoft.com/office/powerpoint/2010/main" val="982232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dirty="0">
                <a:latin typeface="DM Sans" pitchFamily="2" charset="77"/>
              </a:rPr>
              <a:t>You will be supported in the classroom, with plenty of space for questions/answers, discussion and room to go over materials again, if needed. However, in order to get the most out of the programme, to touch base on your project progress, and to provide opportunity to practise coaching we have three other ways to support you. </a:t>
            </a:r>
          </a:p>
          <a:p>
            <a:pPr marL="0" lvl="0" indent="0" algn="l" rtl="0">
              <a:spcBef>
                <a:spcPts val="0"/>
              </a:spcBef>
              <a:spcAft>
                <a:spcPts val="0"/>
              </a:spcAft>
              <a:buNone/>
            </a:pPr>
            <a:endParaRPr lang="en-GB" sz="1200" dirty="0">
              <a:latin typeface="DM Sans" pitchFamily="2" charset="77"/>
            </a:endParaRPr>
          </a:p>
          <a:p>
            <a:pPr marL="457200" lvl="0" indent="-298450" algn="l" rtl="0">
              <a:spcBef>
                <a:spcPts val="0"/>
              </a:spcBef>
              <a:spcAft>
                <a:spcPts val="0"/>
              </a:spcAft>
              <a:buSzPts val="1100"/>
              <a:buAutoNum type="arabicPeriod"/>
            </a:pPr>
            <a:r>
              <a:rPr lang="en-GB" sz="1200" dirty="0">
                <a:latin typeface="DM Sans" pitchFamily="2" charset="77"/>
              </a:rPr>
              <a:t>You should have been assigned a mentor by now. Their role is to help you with your personal development as a coach. You should have set objectives with them aligned to your new coaching role. They will use these as a foundation for your conversations with them. You can have a confidential conversation with them about your experiences as a coach and seek support on how to further improve. As a rough guide, we suggest meeting with them three times throughout this programme – at the start, middle and end of the programme. You should continue contact with them upon completion of the programme, as the main person for your continued development.</a:t>
            </a:r>
          </a:p>
          <a:p>
            <a:pPr marL="457200" lvl="0" indent="-298450" algn="l" rtl="0">
              <a:spcBef>
                <a:spcPts val="0"/>
              </a:spcBef>
              <a:spcAft>
                <a:spcPts val="0"/>
              </a:spcAft>
              <a:buSzPts val="1100"/>
              <a:buAutoNum type="arabicPeriod"/>
            </a:pPr>
            <a:r>
              <a:rPr lang="en-GB" sz="1200" dirty="0">
                <a:latin typeface="DM Sans" pitchFamily="2" charset="77"/>
              </a:rPr>
              <a:t>Buddy system. You have been assigned (or identified yourself) a buddy. Their role is to be the first person you speak with about your questions, challenges, to see if you can find a solution together. You should reflect with them and help one another with your coaching development. You can use them as a sounding board for planned conversations or approaches. If you miss a session, go to them for a re-cap and materials. </a:t>
            </a:r>
          </a:p>
          <a:p>
            <a:pPr marL="457200" lvl="0" indent="-298450" algn="l" rtl="0">
              <a:spcBef>
                <a:spcPts val="0"/>
              </a:spcBef>
              <a:spcAft>
                <a:spcPts val="0"/>
              </a:spcAft>
              <a:buSzPts val="1100"/>
              <a:buAutoNum type="arabicPeriod"/>
            </a:pPr>
            <a:r>
              <a:rPr lang="en-GB" sz="1200" dirty="0">
                <a:latin typeface="DM Sans" pitchFamily="2" charset="77"/>
              </a:rPr>
              <a:t>Coaching circles</a:t>
            </a:r>
            <a:r>
              <a:rPr lang="en-GB" sz="1200" dirty="0">
                <a:effectLst/>
                <a:latin typeface="DM Sans" pitchFamily="2" charset="77"/>
                <a:ea typeface="Calibri" panose="020F0502020204030204" pitchFamily="34" charset="0"/>
                <a:cs typeface="Times New Roman" panose="02020603050405020304" pitchFamily="18" charset="0"/>
              </a:rPr>
              <a:t>, which we cover in more detail shortly.</a:t>
            </a:r>
            <a:endParaRPr lang="en-GB" sz="1200" dirty="0">
              <a:latin typeface="DM Sans" pitchFamily="2" charset="77"/>
            </a:endParaRPr>
          </a:p>
          <a:p>
            <a:endParaRPr lang="en-US" sz="1200" dirty="0">
              <a:latin typeface="DM Sans" pitchFamily="2" charset="77"/>
            </a:endParaRPr>
          </a:p>
        </p:txBody>
      </p:sp>
      <p:sp>
        <p:nvSpPr>
          <p:cNvPr id="4" name="Slide Number Placeholder 3"/>
          <p:cNvSpPr>
            <a:spLocks noGrp="1"/>
          </p:cNvSpPr>
          <p:nvPr>
            <p:ph type="sldNum" sz="quarter" idx="5"/>
          </p:nvPr>
        </p:nvSpPr>
        <p:spPr/>
        <p:txBody>
          <a:bodyPr/>
          <a:lstStyle/>
          <a:p>
            <a:fld id="{065E61C6-C2E9-8C4B-A7F2-C0544F7348CB}" type="slidenum">
              <a:rPr lang="en-GB"/>
              <a:pPr/>
              <a:t>18</a:t>
            </a:fld>
            <a:endParaRPr lang="en-GB"/>
          </a:p>
        </p:txBody>
      </p:sp>
    </p:spTree>
    <p:extLst>
      <p:ext uri="{BB962C8B-B14F-4D97-AF65-F5344CB8AC3E}">
        <p14:creationId xmlns:p14="http://schemas.microsoft.com/office/powerpoint/2010/main" val="2020896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5E61C6-C2E9-8C4B-A7F2-C0544F7348CB}" type="slidenum">
              <a:rPr lang="en-GB" smtClean="0"/>
              <a:pPr/>
              <a:t>1</a:t>
            </a:fld>
            <a:endParaRPr lang="en-GB"/>
          </a:p>
        </p:txBody>
      </p:sp>
    </p:spTree>
    <p:extLst>
      <p:ext uri="{BB962C8B-B14F-4D97-AF65-F5344CB8AC3E}">
        <p14:creationId xmlns:p14="http://schemas.microsoft.com/office/powerpoint/2010/main" val="3839917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dirty="0">
                <a:effectLst/>
                <a:latin typeface="DM Sans" pitchFamily="2" charset="77"/>
                <a:ea typeface="Calibri" panose="020F0502020204030204" pitchFamily="34" charset="0"/>
                <a:cs typeface="Times New Roman" panose="02020603050405020304" pitchFamily="18" charset="0"/>
              </a:rPr>
              <a:t>We will have four coaching circles throughout this programme. It is important to familiarise yourself with the structure and ground rules of these, in order to make the most of your time together. </a:t>
            </a:r>
          </a:p>
          <a:p>
            <a:pPr>
              <a:lnSpc>
                <a:spcPct val="115000"/>
              </a:lnSpc>
              <a:spcAft>
                <a:spcPts val="1000"/>
              </a:spcAft>
            </a:pPr>
            <a:r>
              <a:rPr lang="en-GB" sz="1200" dirty="0">
                <a:effectLst/>
                <a:latin typeface="DM Sans" pitchFamily="2" charset="77"/>
                <a:ea typeface="Calibri" panose="020F0502020204030204" pitchFamily="34" charset="0"/>
                <a:cs typeface="Times New Roman" panose="02020603050405020304" pitchFamily="18" charset="0"/>
              </a:rPr>
              <a:t> </a:t>
            </a:r>
          </a:p>
          <a:p>
            <a:r>
              <a:rPr lang="en-GB" sz="1200" dirty="0">
                <a:effectLst/>
                <a:latin typeface="DM Sans" pitchFamily="2" charset="77"/>
                <a:ea typeface="Calibri" panose="020F0502020204030204" pitchFamily="34" charset="0"/>
                <a:cs typeface="Times New Roman" panose="02020603050405020304" pitchFamily="18" charset="0"/>
              </a:rPr>
              <a:t>These are for your benefit – to support you, help you reflect as you go through the programme and for you to practise QI coaching with your peers. These make up a vital part of the programme. The more you put into these, the more you will get out of them. </a:t>
            </a:r>
            <a:endParaRPr lang="en-US" sz="1200" dirty="0">
              <a:latin typeface="DM Sans" pitchFamily="2" charset="77"/>
            </a:endParaRPr>
          </a:p>
        </p:txBody>
      </p:sp>
      <p:sp>
        <p:nvSpPr>
          <p:cNvPr id="4" name="Slide Number Placeholder 3"/>
          <p:cNvSpPr>
            <a:spLocks noGrp="1"/>
          </p:cNvSpPr>
          <p:nvPr>
            <p:ph type="sldNum" sz="quarter" idx="5"/>
          </p:nvPr>
        </p:nvSpPr>
        <p:spPr/>
        <p:txBody>
          <a:bodyPr/>
          <a:lstStyle/>
          <a:p>
            <a:fld id="{065E61C6-C2E9-8C4B-A7F2-C0544F7348CB}" type="slidenum">
              <a:rPr lang="en-GB"/>
              <a:pPr/>
              <a:t>20</a:t>
            </a:fld>
            <a:endParaRPr lang="en-GB"/>
          </a:p>
        </p:txBody>
      </p:sp>
    </p:spTree>
    <p:extLst>
      <p:ext uri="{BB962C8B-B14F-4D97-AF65-F5344CB8AC3E}">
        <p14:creationId xmlns:p14="http://schemas.microsoft.com/office/powerpoint/2010/main" val="1894879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DM Sans" pitchFamily="2" charset="77"/>
                <a:ea typeface="Calibri" panose="020F0502020204030204" pitchFamily="34" charset="0"/>
                <a:cs typeface="Times New Roman" panose="02020603050405020304" pitchFamily="18" charset="0"/>
              </a:rPr>
              <a:t>Explain the structure of the programme.</a:t>
            </a:r>
            <a:endParaRPr lang="en-GB" sz="1200" dirty="0">
              <a:effectLst/>
              <a:latin typeface="DM Sans" pitchFamily="2" charset="77"/>
              <a:ea typeface="Calibri" panose="020F0502020204030204" pitchFamily="34" charset="0"/>
              <a:cs typeface="Times New Roman" panose="02020603050405020304" pitchFamily="18" charset="0"/>
            </a:endParaRPr>
          </a:p>
          <a:p>
            <a:endParaRPr lang="en-US" sz="1200" dirty="0">
              <a:latin typeface="DM Sans" pitchFamily="2" charset="77"/>
            </a:endParaRPr>
          </a:p>
        </p:txBody>
      </p:sp>
      <p:sp>
        <p:nvSpPr>
          <p:cNvPr id="4" name="Slide Number Placeholder 3"/>
          <p:cNvSpPr>
            <a:spLocks noGrp="1"/>
          </p:cNvSpPr>
          <p:nvPr>
            <p:ph type="sldNum" sz="quarter" idx="5"/>
          </p:nvPr>
        </p:nvSpPr>
        <p:spPr/>
        <p:txBody>
          <a:bodyPr/>
          <a:lstStyle/>
          <a:p>
            <a:fld id="{065E61C6-C2E9-8C4B-A7F2-C0544F7348CB}" type="slidenum">
              <a:rPr lang="en-GB"/>
              <a:pPr/>
              <a:t>21</a:t>
            </a:fld>
            <a:endParaRPr lang="en-GB"/>
          </a:p>
        </p:txBody>
      </p:sp>
    </p:spTree>
    <p:extLst>
      <p:ext uri="{BB962C8B-B14F-4D97-AF65-F5344CB8AC3E}">
        <p14:creationId xmlns:p14="http://schemas.microsoft.com/office/powerpoint/2010/main" val="1260760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b="1" dirty="0">
                <a:effectLst/>
                <a:latin typeface="DM Sans" pitchFamily="2" charset="77"/>
                <a:ea typeface="Calibri" panose="020F0502020204030204" pitchFamily="34" charset="0"/>
                <a:cs typeface="Times New Roman" panose="02020603050405020304" pitchFamily="18" charset="0"/>
              </a:rPr>
              <a:t>You should amend this slide to reflect your approach to delegate assessment. Please see the Evaluation Guide for more detail on this. </a:t>
            </a:r>
            <a:endParaRPr lang="en-GB" sz="1200" dirty="0">
              <a:effectLst/>
              <a:latin typeface="DM Sans" pitchFamily="2" charset="77"/>
              <a:ea typeface="Calibri" panose="020F0502020204030204" pitchFamily="34" charset="0"/>
              <a:cs typeface="Times New Roman" panose="02020603050405020304" pitchFamily="18" charset="0"/>
            </a:endParaRPr>
          </a:p>
          <a:p>
            <a:pPr>
              <a:lnSpc>
                <a:spcPct val="115000"/>
              </a:lnSpc>
              <a:spcAft>
                <a:spcPts val="1000"/>
              </a:spcAft>
            </a:pPr>
            <a:r>
              <a:rPr lang="en-GB" sz="1200" b="1" dirty="0">
                <a:effectLst/>
                <a:latin typeface="DM Sans" pitchFamily="2" charset="77"/>
                <a:ea typeface="Calibri" panose="020F0502020204030204" pitchFamily="34" charset="0"/>
                <a:cs typeface="Times New Roman" panose="02020603050405020304" pitchFamily="18" charset="0"/>
              </a:rPr>
              <a:t> </a:t>
            </a:r>
            <a:endParaRPr lang="en-GB" sz="1200" dirty="0">
              <a:effectLst/>
              <a:latin typeface="DM Sans" pitchFamily="2" charset="77"/>
              <a:ea typeface="Calibri" panose="020F0502020204030204" pitchFamily="34" charset="0"/>
              <a:cs typeface="Times New Roman" panose="02020603050405020304" pitchFamily="18" charset="0"/>
            </a:endParaRPr>
          </a:p>
          <a:p>
            <a:pPr>
              <a:lnSpc>
                <a:spcPct val="115000"/>
              </a:lnSpc>
              <a:spcAft>
                <a:spcPts val="1000"/>
              </a:spcAft>
            </a:pPr>
            <a:r>
              <a:rPr lang="en-GB" sz="1200" b="1" dirty="0">
                <a:effectLst/>
                <a:latin typeface="DM Sans" pitchFamily="2" charset="77"/>
                <a:ea typeface="Calibri" panose="020F0502020204030204" pitchFamily="34" charset="0"/>
                <a:cs typeface="Times New Roman" panose="02020603050405020304" pitchFamily="18" charset="0"/>
              </a:rPr>
              <a:t>As a recommendation, we have suggested the use of a presentation and reflective log. </a:t>
            </a:r>
            <a:endParaRPr lang="en-GB" sz="1200" dirty="0">
              <a:effectLst/>
              <a:latin typeface="DM Sans" pitchFamily="2" charset="77"/>
              <a:ea typeface="Calibri" panose="020F0502020204030204" pitchFamily="34" charset="0"/>
              <a:cs typeface="Times New Roman" panose="02020603050405020304" pitchFamily="18" charset="0"/>
            </a:endParaRPr>
          </a:p>
          <a:p>
            <a:pPr>
              <a:lnSpc>
                <a:spcPct val="115000"/>
              </a:lnSpc>
              <a:spcAft>
                <a:spcPts val="1000"/>
              </a:spcAft>
            </a:pPr>
            <a:r>
              <a:rPr lang="en-GB" sz="1200" b="1" dirty="0">
                <a:effectLst/>
                <a:latin typeface="DM Sans" pitchFamily="2" charset="77"/>
                <a:ea typeface="Calibri" panose="020F0502020204030204" pitchFamily="34" charset="0"/>
                <a:cs typeface="Times New Roman" panose="02020603050405020304" pitchFamily="18" charset="0"/>
              </a:rPr>
              <a:t> </a:t>
            </a:r>
            <a:endParaRPr lang="en-GB" sz="1200" dirty="0">
              <a:effectLst/>
              <a:latin typeface="DM Sans" pitchFamily="2" charset="77"/>
              <a:ea typeface="Calibri" panose="020F0502020204030204" pitchFamily="34" charset="0"/>
              <a:cs typeface="Times New Roman" panose="02020603050405020304" pitchFamily="18" charset="0"/>
            </a:endParaRPr>
          </a:p>
          <a:p>
            <a:r>
              <a:rPr lang="en-GB" sz="1200" b="1" dirty="0">
                <a:effectLst/>
                <a:latin typeface="DM Sans" pitchFamily="2" charset="77"/>
                <a:ea typeface="Calibri" panose="020F0502020204030204" pitchFamily="34" charset="0"/>
                <a:cs typeface="Times New Roman" panose="02020603050405020304" pitchFamily="18" charset="0"/>
              </a:rPr>
              <a:t>Explain the delegate assessment process and requirements. </a:t>
            </a:r>
            <a:endParaRPr lang="en-US" sz="1200" dirty="0">
              <a:latin typeface="DM Sans" pitchFamily="2" charset="77"/>
            </a:endParaRPr>
          </a:p>
        </p:txBody>
      </p:sp>
      <p:sp>
        <p:nvSpPr>
          <p:cNvPr id="4" name="Slide Number Placeholder 3"/>
          <p:cNvSpPr>
            <a:spLocks noGrp="1"/>
          </p:cNvSpPr>
          <p:nvPr>
            <p:ph type="sldNum" sz="quarter" idx="5"/>
          </p:nvPr>
        </p:nvSpPr>
        <p:spPr/>
        <p:txBody>
          <a:bodyPr/>
          <a:lstStyle/>
          <a:p>
            <a:fld id="{065E61C6-C2E9-8C4B-A7F2-C0544F7348CB}" type="slidenum">
              <a:rPr lang="en-GB" smtClean="0"/>
              <a:pPr/>
              <a:t>22</a:t>
            </a:fld>
            <a:endParaRPr lang="en-GB"/>
          </a:p>
        </p:txBody>
      </p:sp>
    </p:spTree>
    <p:extLst>
      <p:ext uri="{BB962C8B-B14F-4D97-AF65-F5344CB8AC3E}">
        <p14:creationId xmlns:p14="http://schemas.microsoft.com/office/powerpoint/2010/main" val="616134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smtClean="0"/>
              <a:pPr/>
              <a:t>23</a:t>
            </a:fld>
            <a:endParaRPr lang="en-GB"/>
          </a:p>
        </p:txBody>
      </p:sp>
    </p:spTree>
    <p:extLst>
      <p:ext uri="{BB962C8B-B14F-4D97-AF65-F5344CB8AC3E}">
        <p14:creationId xmlns:p14="http://schemas.microsoft.com/office/powerpoint/2010/main" val="1285248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smtClean="0"/>
              <a:pPr/>
              <a:t>24</a:t>
            </a:fld>
            <a:endParaRPr lang="en-GB"/>
          </a:p>
        </p:txBody>
      </p:sp>
    </p:spTree>
    <p:extLst>
      <p:ext uri="{BB962C8B-B14F-4D97-AF65-F5344CB8AC3E}">
        <p14:creationId xmlns:p14="http://schemas.microsoft.com/office/powerpoint/2010/main" val="1009107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smtClean="0"/>
              <a:pPr/>
              <a:t>25</a:t>
            </a:fld>
            <a:endParaRPr lang="en-GB"/>
          </a:p>
        </p:txBody>
      </p:sp>
    </p:spTree>
    <p:extLst>
      <p:ext uri="{BB962C8B-B14F-4D97-AF65-F5344CB8AC3E}">
        <p14:creationId xmlns:p14="http://schemas.microsoft.com/office/powerpoint/2010/main" val="417446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a:t>26</a:t>
            </a:fld>
            <a:endParaRPr lang="en-GB"/>
          </a:p>
        </p:txBody>
      </p:sp>
    </p:spTree>
    <p:extLst>
      <p:ext uri="{BB962C8B-B14F-4D97-AF65-F5344CB8AC3E}">
        <p14:creationId xmlns:p14="http://schemas.microsoft.com/office/powerpoint/2010/main" val="542924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a:t>27</a:t>
            </a:fld>
            <a:endParaRPr lang="en-GB"/>
          </a:p>
        </p:txBody>
      </p:sp>
    </p:spTree>
    <p:extLst>
      <p:ext uri="{BB962C8B-B14F-4D97-AF65-F5344CB8AC3E}">
        <p14:creationId xmlns:p14="http://schemas.microsoft.com/office/powerpoint/2010/main" val="1430644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All materials associated with this programme are copyrighted. CC-BY-SA allows anyone to use this slide deck for free, as long as the authors and contributors are credited. </a:t>
            </a:r>
          </a:p>
          <a:p>
            <a:endParaRPr lang="en-GB" b="1" dirty="0"/>
          </a:p>
          <a:p>
            <a:r>
              <a:rPr lang="en-GB" b="1" dirty="0"/>
              <a:t>You should not add your own logos to these materials without the express permission of all authors, as this would be a direct infringement on the copyright. We want to ensure all materials associated with this programme remain free-to-access for everyone. </a:t>
            </a:r>
          </a:p>
          <a:p>
            <a:endParaRPr lang="en-GB" b="1" dirty="0"/>
          </a:p>
          <a:p>
            <a:r>
              <a:rPr lang="en-GB" b="1" dirty="0"/>
              <a:t>The legal code for CC-BY-SA can be found here: https://</a:t>
            </a:r>
            <a:r>
              <a:rPr lang="en-GB" b="1" dirty="0" err="1"/>
              <a:t>creativecommons.org</a:t>
            </a:r>
            <a:r>
              <a:rPr lang="en-GB" b="1" dirty="0"/>
              <a:t>/licenses/by-</a:t>
            </a:r>
            <a:r>
              <a:rPr lang="en-GB" b="1" dirty="0" err="1"/>
              <a:t>sa</a:t>
            </a:r>
            <a:r>
              <a:rPr lang="en-GB" b="1" dirty="0"/>
              <a:t>/4.0/</a:t>
            </a:r>
            <a:r>
              <a:rPr lang="en-GB" b="1" dirty="0" err="1"/>
              <a:t>legalcode</a:t>
            </a:r>
            <a:r>
              <a:rPr lang="en-GB" b="1" dirty="0"/>
              <a:t> </a:t>
            </a:r>
          </a:p>
          <a:p>
            <a:endParaRPr lang="en-US"/>
          </a:p>
        </p:txBody>
      </p:sp>
      <p:sp>
        <p:nvSpPr>
          <p:cNvPr id="4" name="Slide Number Placeholder 3"/>
          <p:cNvSpPr>
            <a:spLocks noGrp="1"/>
          </p:cNvSpPr>
          <p:nvPr>
            <p:ph type="sldNum" sz="quarter" idx="5"/>
          </p:nvPr>
        </p:nvSpPr>
        <p:spPr/>
        <p:txBody>
          <a:bodyPr/>
          <a:lstStyle/>
          <a:p>
            <a:fld id="{065E61C6-C2E9-8C4B-A7F2-C0544F7348CB}" type="slidenum">
              <a:rPr lang="en-GB"/>
              <a:t>2</a:t>
            </a:fld>
            <a:endParaRPr lang="en-GB"/>
          </a:p>
        </p:txBody>
      </p:sp>
    </p:spTree>
    <p:extLst>
      <p:ext uri="{BB962C8B-B14F-4D97-AF65-F5344CB8AC3E}">
        <p14:creationId xmlns:p14="http://schemas.microsoft.com/office/powerpoint/2010/main" val="3810601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b="1" dirty="0">
                <a:solidFill>
                  <a:schemeClr val="tx1"/>
                </a:solidFill>
                <a:latin typeface="DM Sans" pitchFamily="2" charset="77"/>
              </a:rPr>
              <a:t>Hello faculty of the Quality Coach Development Programme. </a:t>
            </a:r>
          </a:p>
          <a:p>
            <a:pPr marL="158750" indent="0">
              <a:buNone/>
            </a:pPr>
            <a:endParaRPr lang="en-GB" b="1" dirty="0">
              <a:solidFill>
                <a:schemeClr val="tx1"/>
              </a:solidFill>
              <a:latin typeface="DM Sans" pitchFamily="2" charset="77"/>
            </a:endParaRPr>
          </a:p>
          <a:p>
            <a:pPr marL="158750" indent="0">
              <a:buNone/>
            </a:pPr>
            <a:r>
              <a:rPr lang="en-GB" b="1" dirty="0">
                <a:solidFill>
                  <a:schemeClr val="tx1"/>
                </a:solidFill>
                <a:latin typeface="DM Sans" pitchFamily="2" charset="77"/>
              </a:rPr>
              <a:t>This is the welcome session of the Quality Coach Development Programme. Please refer to the Trainer Guide for more detailed information on the day. </a:t>
            </a:r>
          </a:p>
          <a:p>
            <a:pPr marL="158750" indent="0">
              <a:buNone/>
            </a:pPr>
            <a:endParaRPr lang="en-GB" b="1" dirty="0">
              <a:solidFill>
                <a:schemeClr val="tx1"/>
              </a:solidFill>
              <a:latin typeface="DM Sans" pitchFamily="2" charset="77"/>
            </a:endParaRPr>
          </a:p>
          <a:p>
            <a:pPr marL="158750" indent="0">
              <a:buNone/>
            </a:pPr>
            <a:r>
              <a:rPr lang="en-GB" b="1" dirty="0">
                <a:solidFill>
                  <a:schemeClr val="tx1"/>
                </a:solidFill>
                <a:latin typeface="DM Sans" pitchFamily="2" charset="77"/>
              </a:rPr>
              <a:t>In advance of delivering this day you should work through the slides with any co-presenters and tailor the content to suit your local context. This may include swapping slides out for your own slides, adding different visuals, changing icebreakers or adapting activities to suit the target audience. </a:t>
            </a:r>
            <a:endParaRPr lang="en-GB" b="1" i="0" u="none" strike="noStrike" dirty="0">
              <a:solidFill>
                <a:schemeClr val="tx1"/>
              </a:solidFill>
              <a:effectLst/>
              <a:latin typeface="DM Sans" pitchFamily="2" charset="77"/>
            </a:endParaRPr>
          </a:p>
          <a:p>
            <a:pPr marL="158750" indent="0">
              <a:buNone/>
            </a:pPr>
            <a:endParaRPr lang="en-GB" b="1" i="0" u="none" strike="noStrike" dirty="0">
              <a:solidFill>
                <a:schemeClr val="tx1"/>
              </a:solidFill>
              <a:effectLst/>
              <a:latin typeface="DM Sans" pitchFamily="2" charset="77"/>
            </a:endParaRPr>
          </a:p>
          <a:p>
            <a:pPr marL="158750" indent="0">
              <a:buNone/>
            </a:pPr>
            <a:r>
              <a:rPr lang="en-GB" b="1" i="0" u="none" strike="noStrike" dirty="0">
                <a:solidFill>
                  <a:schemeClr val="tx1"/>
                </a:solidFill>
                <a:effectLst/>
                <a:latin typeface="DM Sans" pitchFamily="2" charset="77"/>
              </a:rPr>
              <a:t>Notes in bold are instructions for the faculty. Notes in regular text are notes for delegates, and can be read out during the session or adapted as required.</a:t>
            </a:r>
            <a:endParaRPr lang="en-GB" b="1" dirty="0">
              <a:solidFill>
                <a:schemeClr val="tx1"/>
              </a:solidFill>
              <a:latin typeface="DM Sans" pitchFamily="2" charset="77"/>
            </a:endParaRPr>
          </a:p>
          <a:p>
            <a:pPr marL="158750" indent="0">
              <a:buNone/>
            </a:pPr>
            <a:endParaRPr lang="en-GB" b="1" dirty="0">
              <a:solidFill>
                <a:schemeClr val="tx1"/>
              </a:solidFill>
              <a:latin typeface="DM Sans" pitchFamily="2" charset="77"/>
            </a:endParaRPr>
          </a:p>
          <a:p>
            <a:pPr marL="158750" indent="0">
              <a:buNone/>
            </a:pPr>
            <a:r>
              <a:rPr lang="en-GB" b="1" dirty="0">
                <a:solidFill>
                  <a:schemeClr val="tx1"/>
                </a:solidFill>
                <a:latin typeface="DM Sans" pitchFamily="2" charset="77"/>
              </a:rPr>
              <a:t>Please do not delete large sections of content – if significant changes are made to the content then it may no longer meet the learning outcomes. See further explanation in the Programme Leader Guide.</a:t>
            </a:r>
          </a:p>
          <a:p>
            <a:pPr marL="158750" indent="0">
              <a:buNone/>
            </a:pPr>
            <a:endParaRPr lang="en-GB" b="1" dirty="0">
              <a:solidFill>
                <a:schemeClr val="tx1"/>
              </a:solidFill>
              <a:latin typeface="DM Sans" pitchFamily="2" charset="77"/>
            </a:endParaRPr>
          </a:p>
          <a:p>
            <a:pPr marL="158750" indent="0">
              <a:buNone/>
            </a:pPr>
            <a:r>
              <a:rPr lang="en-GB" b="1" dirty="0">
                <a:solidFill>
                  <a:schemeClr val="tx1"/>
                </a:solidFill>
                <a:latin typeface="DM Sans" pitchFamily="2" charset="77"/>
              </a:rPr>
              <a:t>All content is copyrighted by the authors. Please do not remove the © mark from any materials and ensure content is correctly attributed. We have made all materials available for free to the public and just ask that you attribute the content fairly. </a:t>
            </a:r>
          </a:p>
          <a:p>
            <a:pPr marL="158750" indent="0">
              <a:buNone/>
            </a:pPr>
            <a:endParaRPr lang="en-GB" b="1" dirty="0">
              <a:solidFill>
                <a:schemeClr val="tx1"/>
              </a:solidFill>
              <a:latin typeface="DM Sans" pitchFamily="2" charset="77"/>
            </a:endParaRPr>
          </a:p>
        </p:txBody>
      </p:sp>
      <p:sp>
        <p:nvSpPr>
          <p:cNvPr id="4" name="Slide Number Placeholder 3"/>
          <p:cNvSpPr>
            <a:spLocks noGrp="1"/>
          </p:cNvSpPr>
          <p:nvPr>
            <p:ph type="sldNum" sz="quarter" idx="5"/>
          </p:nvPr>
        </p:nvSpPr>
        <p:spPr/>
        <p:txBody>
          <a:bodyPr/>
          <a:lstStyle/>
          <a:p>
            <a:fld id="{065E61C6-C2E9-8C4B-A7F2-C0544F7348CB}" type="slidenum">
              <a:rPr lang="en-GB"/>
              <a:t>3</a:t>
            </a:fld>
            <a:endParaRPr lang="en-GB"/>
          </a:p>
        </p:txBody>
      </p:sp>
    </p:spTree>
    <p:extLst>
      <p:ext uri="{BB962C8B-B14F-4D97-AF65-F5344CB8AC3E}">
        <p14:creationId xmlns:p14="http://schemas.microsoft.com/office/powerpoint/2010/main" val="2103669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b="1" dirty="0"/>
              <a:t>You should edit this slide if delivering the content in person. You will only need the icons shown in the right hand box. However you may still wish to explain that you encourage people to ask questions or chat in the breaks, and that the session includes many activities. </a:t>
            </a:r>
          </a:p>
          <a:p>
            <a:pPr marL="158750" indent="0">
              <a:buNone/>
            </a:pPr>
            <a:endParaRPr lang="en-GB" b="1" dirty="0"/>
          </a:p>
          <a:p>
            <a:pPr marL="158750" indent="0">
              <a:buNone/>
            </a:pPr>
            <a:r>
              <a:rPr lang="en-GB" b="1" dirty="0"/>
              <a:t>If you are using an online whiteboard, ask delegates to open your preferred internet browser. If you are using Mural, we find it works best with Google Chrome.</a:t>
            </a:r>
          </a:p>
          <a:p>
            <a:pPr marL="0" lvl="0" indent="0" algn="l" rtl="0">
              <a:spcBef>
                <a:spcPts val="0"/>
              </a:spcBef>
              <a:spcAft>
                <a:spcPts val="0"/>
              </a:spcAft>
              <a:buNone/>
            </a:pPr>
            <a:endParaRPr lang="en-GB" dirty="0"/>
          </a:p>
        </p:txBody>
      </p:sp>
      <p:sp>
        <p:nvSpPr>
          <p:cNvPr id="4" name="Slide Number Placeholder 3"/>
          <p:cNvSpPr>
            <a:spLocks noGrp="1"/>
          </p:cNvSpPr>
          <p:nvPr>
            <p:ph type="sldNum" sz="quarter" idx="5"/>
          </p:nvPr>
        </p:nvSpPr>
        <p:spPr/>
        <p:txBody>
          <a:bodyPr/>
          <a:lstStyle/>
          <a:p>
            <a:fld id="{065E61C6-C2E9-8C4B-A7F2-C0544F7348CB}" type="slidenum">
              <a:rPr lang="en-GB"/>
              <a:t>4</a:t>
            </a:fld>
            <a:endParaRPr lang="en-GB"/>
          </a:p>
        </p:txBody>
      </p:sp>
    </p:spTree>
    <p:extLst>
      <p:ext uri="{BB962C8B-B14F-4D97-AF65-F5344CB8AC3E}">
        <p14:creationId xmlns:p14="http://schemas.microsoft.com/office/powerpoint/2010/main" val="2259488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5E61C6-C2E9-8C4B-A7F2-C0544F7348CB}" type="slidenum">
              <a:rPr lang="en-GB" smtClean="0"/>
              <a:pPr/>
              <a:t>5</a:t>
            </a:fld>
            <a:endParaRPr lang="en-GB"/>
          </a:p>
        </p:txBody>
      </p:sp>
    </p:spTree>
    <p:extLst>
      <p:ext uri="{BB962C8B-B14F-4D97-AF65-F5344CB8AC3E}">
        <p14:creationId xmlns:p14="http://schemas.microsoft.com/office/powerpoint/2010/main" val="191376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dirty="0">
                <a:solidFill>
                  <a:schemeClr val="tx1"/>
                </a:solidFill>
              </a:rPr>
              <a:t>Suggested housekeeping – adapt to suit your environment</a:t>
            </a:r>
            <a:br>
              <a:rPr lang="en-GB" sz="1200" b="1" dirty="0">
                <a:solidFill>
                  <a:schemeClr val="tx1"/>
                </a:solidFill>
              </a:rPr>
            </a:br>
            <a:endParaRPr lang="en-GB" sz="1200" b="1" dirty="0">
              <a:solidFill>
                <a:schemeClr val="tx1"/>
              </a:solidFill>
            </a:endParaRPr>
          </a:p>
          <a:p>
            <a:pPr marL="0" indent="0">
              <a:buNone/>
            </a:pPr>
            <a:r>
              <a:rPr lang="en-GB" sz="1200" b="1" dirty="0">
                <a:solidFill>
                  <a:schemeClr val="tx1"/>
                </a:solidFill>
              </a:rPr>
              <a:t>Technology</a:t>
            </a:r>
          </a:p>
          <a:p>
            <a:r>
              <a:rPr lang="en-GB" sz="1200" dirty="0">
                <a:solidFill>
                  <a:schemeClr val="tx1"/>
                </a:solidFill>
              </a:rPr>
              <a:t>Where possible, please turn off emails, websites, mute phones </a:t>
            </a:r>
          </a:p>
          <a:p>
            <a:r>
              <a:rPr lang="en-GB" sz="1200" dirty="0">
                <a:solidFill>
                  <a:schemeClr val="tx1"/>
                </a:solidFill>
              </a:rPr>
              <a:t>Mute yourself when you’re not speaking</a:t>
            </a:r>
          </a:p>
          <a:p>
            <a:r>
              <a:rPr lang="en-GB" sz="1200" dirty="0">
                <a:solidFill>
                  <a:schemeClr val="tx1"/>
                </a:solidFill>
              </a:rPr>
              <a:t>Use emojis and reactions</a:t>
            </a:r>
          </a:p>
          <a:p>
            <a:r>
              <a:rPr lang="en-GB" sz="1200" dirty="0">
                <a:solidFill>
                  <a:schemeClr val="tx1"/>
                </a:solidFill>
              </a:rPr>
              <a:t>Keep cameras on</a:t>
            </a:r>
          </a:p>
          <a:p>
            <a:pPr marL="0" indent="0">
              <a:buNone/>
            </a:pPr>
            <a:endParaRPr lang="en-GB" sz="1200" dirty="0">
              <a:solidFill>
                <a:schemeClr val="tx1"/>
              </a:solidFill>
            </a:endParaRPr>
          </a:p>
          <a:p>
            <a:pPr marL="0" indent="0">
              <a:buNone/>
            </a:pPr>
            <a:r>
              <a:rPr lang="en-GB" sz="1200" b="1" dirty="0">
                <a:solidFill>
                  <a:schemeClr val="tx1"/>
                </a:solidFill>
              </a:rPr>
              <a:t>Movement</a:t>
            </a:r>
          </a:p>
          <a:p>
            <a:r>
              <a:rPr lang="en-GB" sz="1200" dirty="0">
                <a:solidFill>
                  <a:schemeClr val="tx1"/>
                </a:solidFill>
              </a:rPr>
              <a:t>Stretch if you need to, move around as desired</a:t>
            </a:r>
          </a:p>
          <a:p>
            <a:r>
              <a:rPr lang="en-GB" sz="1200" dirty="0">
                <a:solidFill>
                  <a:schemeClr val="tx1"/>
                </a:solidFill>
              </a:rPr>
              <a:t>Feel free to fidget and doodle</a:t>
            </a:r>
          </a:p>
          <a:p>
            <a:r>
              <a:rPr lang="en-GB" sz="1200" dirty="0">
                <a:solidFill>
                  <a:schemeClr val="tx1"/>
                </a:solidFill>
              </a:rPr>
              <a:t>Excuse yourself when you need to (sign off and re-sign on)</a:t>
            </a:r>
          </a:p>
          <a:p>
            <a:pPr>
              <a:buFontTx/>
              <a:buChar char="-"/>
            </a:pPr>
            <a:endParaRPr lang="en-GB" sz="1200" dirty="0">
              <a:solidFill>
                <a:schemeClr val="tx1"/>
              </a:solidFill>
            </a:endParaRPr>
          </a:p>
          <a:p>
            <a:pPr marL="0" indent="0">
              <a:buNone/>
            </a:pPr>
            <a:r>
              <a:rPr lang="en-GB" sz="1200" b="1" dirty="0">
                <a:solidFill>
                  <a:schemeClr val="tx1"/>
                </a:solidFill>
              </a:rPr>
              <a:t>Fun</a:t>
            </a:r>
          </a:p>
          <a:p>
            <a:r>
              <a:rPr lang="en-GB" sz="1200" dirty="0">
                <a:solidFill>
                  <a:schemeClr val="tx1"/>
                </a:solidFill>
              </a:rPr>
              <a:t>Have fun</a:t>
            </a:r>
          </a:p>
          <a:p>
            <a:r>
              <a:rPr lang="en-GB" sz="1200" dirty="0">
                <a:solidFill>
                  <a:schemeClr val="tx1"/>
                </a:solidFill>
              </a:rPr>
              <a:t>Lean in with curiosity</a:t>
            </a:r>
          </a:p>
        </p:txBody>
      </p:sp>
      <p:sp>
        <p:nvSpPr>
          <p:cNvPr id="4" name="Slide Number Placeholder 3"/>
          <p:cNvSpPr>
            <a:spLocks noGrp="1"/>
          </p:cNvSpPr>
          <p:nvPr>
            <p:ph type="sldNum" sz="quarter" idx="5"/>
          </p:nvPr>
        </p:nvSpPr>
        <p:spPr/>
        <p:txBody>
          <a:bodyPr/>
          <a:lstStyle/>
          <a:p>
            <a:fld id="{065E61C6-C2E9-8C4B-A7F2-C0544F7348CB}" type="slidenum">
              <a:rPr lang="en-GB"/>
              <a:t>6</a:t>
            </a:fld>
            <a:endParaRPr lang="en-GB"/>
          </a:p>
        </p:txBody>
      </p:sp>
    </p:spTree>
    <p:extLst>
      <p:ext uri="{BB962C8B-B14F-4D97-AF65-F5344CB8AC3E}">
        <p14:creationId xmlns:p14="http://schemas.microsoft.com/office/powerpoint/2010/main" val="2964890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Add an icebreaker poll or other icebreaker activity</a:t>
            </a:r>
          </a:p>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a:pPr/>
              <a:t>7</a:t>
            </a:fld>
            <a:endParaRPr lang="en-GB"/>
          </a:p>
        </p:txBody>
      </p:sp>
    </p:spTree>
    <p:extLst>
      <p:ext uri="{BB962C8B-B14F-4D97-AF65-F5344CB8AC3E}">
        <p14:creationId xmlns:p14="http://schemas.microsoft.com/office/powerpoint/2010/main" val="393018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Calibri"/>
              </a:rPr>
              <a:t>*Notes for faculty – please add in your own images and contact details here*</a:t>
            </a:r>
          </a:p>
          <a:p>
            <a:endParaRPr lang="en-GB" b="1" dirty="0">
              <a:cs typeface="Calibri"/>
            </a:endParaRPr>
          </a:p>
          <a:p>
            <a:r>
              <a:rPr lang="en-GB" b="1" dirty="0">
                <a:cs typeface="Calibri"/>
              </a:rPr>
              <a:t>This is a good point to properly introduce yourselves and explain your background and experience in QI and coaching improvement.</a:t>
            </a:r>
          </a:p>
          <a:p>
            <a:endParaRPr lang="en-GB" dirty="0">
              <a:cs typeface="Calibri"/>
            </a:endParaRPr>
          </a:p>
        </p:txBody>
      </p:sp>
      <p:sp>
        <p:nvSpPr>
          <p:cNvPr id="4" name="Slide Number Placeholder 3"/>
          <p:cNvSpPr>
            <a:spLocks noGrp="1"/>
          </p:cNvSpPr>
          <p:nvPr>
            <p:ph type="sldNum" sz="quarter" idx="5"/>
          </p:nvPr>
        </p:nvSpPr>
        <p:spPr/>
        <p:txBody>
          <a:bodyPr/>
          <a:lstStyle/>
          <a:p>
            <a:fld id="{065E61C6-C2E9-8C4B-A7F2-C0544F7348CB}" type="slidenum">
              <a:rPr lang="en-GB"/>
              <a:t>8</a:t>
            </a:fld>
            <a:endParaRPr lang="en-GB"/>
          </a:p>
        </p:txBody>
      </p:sp>
    </p:spTree>
    <p:extLst>
      <p:ext uri="{BB962C8B-B14F-4D97-AF65-F5344CB8AC3E}">
        <p14:creationId xmlns:p14="http://schemas.microsoft.com/office/powerpoint/2010/main" val="854898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4AF-A1C3-429A-DBF7-E488DAF82C73}"/>
              </a:ext>
            </a:extLst>
          </p:cNvPr>
          <p:cNvSpPr>
            <a:spLocks noGrp="1"/>
          </p:cNvSpPr>
          <p:nvPr>
            <p:ph type="title" hasCustomPrompt="1"/>
          </p:nvPr>
        </p:nvSpPr>
        <p:spPr>
          <a:xfrm>
            <a:off x="1077913" y="1285487"/>
            <a:ext cx="10872787" cy="209550"/>
          </a:xfrm>
        </p:spPr>
        <p:txBody>
          <a:bodyPr/>
          <a:lstStyle>
            <a:lvl1pPr>
              <a:defRPr sz="1400" b="1">
                <a:latin typeface="DM Sans" pitchFamily="2" charset="77"/>
              </a:defRPr>
            </a:lvl1pPr>
          </a:lstStyle>
          <a:p>
            <a:r>
              <a:rPr lang="en-GB"/>
              <a:t>Funding Acknowledgement</a:t>
            </a:r>
            <a:endParaRPr lang="en-US"/>
          </a:p>
        </p:txBody>
      </p:sp>
      <p:sp>
        <p:nvSpPr>
          <p:cNvPr id="3" name="Content Placeholder 2">
            <a:extLst>
              <a:ext uri="{FF2B5EF4-FFF2-40B4-BE49-F238E27FC236}">
                <a16:creationId xmlns:a16="http://schemas.microsoft.com/office/drawing/2014/main" id="{636C3DA9-F123-F502-E4A6-A22A71926622}"/>
              </a:ext>
            </a:extLst>
          </p:cNvPr>
          <p:cNvSpPr>
            <a:spLocks noGrp="1"/>
          </p:cNvSpPr>
          <p:nvPr>
            <p:ph idx="1" hasCustomPrompt="1"/>
          </p:nvPr>
        </p:nvSpPr>
        <p:spPr>
          <a:xfrm>
            <a:off x="1077913" y="1739590"/>
            <a:ext cx="5337755" cy="1479860"/>
          </a:xfrm>
        </p:spPr>
        <p:txBody>
          <a:bodyPr/>
          <a:lstStyle>
            <a:lvl1pPr>
              <a:defRPr sz="1400" spc="-20" baseline="0">
                <a:solidFill>
                  <a:schemeClr val="bg1"/>
                </a:solidFill>
              </a:defRPr>
            </a:lvl1pPr>
            <a:lvl2pPr>
              <a:defRPr sz="1400" b="0" i="0">
                <a:solidFill>
                  <a:schemeClr val="bg1"/>
                </a:solidFill>
                <a:latin typeface="DM Sans Medium" pitchFamily="2" charset="77"/>
              </a:defRPr>
            </a:lvl2pPr>
            <a:lvl3pPr>
              <a:defRPr sz="1400" b="0" i="0">
                <a:solidFill>
                  <a:schemeClr val="bg1"/>
                </a:solidFill>
                <a:latin typeface="DM Sans Medium" pitchFamily="2" charset="77"/>
              </a:defRPr>
            </a:lvl3pPr>
            <a:lvl4pPr>
              <a:defRPr sz="1400">
                <a:solidFill>
                  <a:schemeClr val="bg1"/>
                </a:solidFill>
              </a:defRPr>
            </a:lvl4pPr>
            <a:lvl5pPr>
              <a:defRPr sz="1400">
                <a:solidFill>
                  <a:schemeClr val="bg1"/>
                </a:solidFill>
              </a:defRPr>
            </a:lvl5pPr>
          </a:lstStyle>
          <a:p>
            <a:pPr lvl="0"/>
            <a:r>
              <a:rPr lang="en-GB"/>
              <a:t>The Quality Coach Development Programme was partially funded through Q Exchange by the Health Foundation and NHS England and NHS Improvement</a:t>
            </a:r>
            <a:endParaRPr lang="en-US"/>
          </a:p>
        </p:txBody>
      </p:sp>
      <p:cxnSp>
        <p:nvCxnSpPr>
          <p:cNvPr id="4" name="Straight Connector 3">
            <a:extLst>
              <a:ext uri="{FF2B5EF4-FFF2-40B4-BE49-F238E27FC236}">
                <a16:creationId xmlns:a16="http://schemas.microsoft.com/office/drawing/2014/main" id="{9FD01DCC-89B2-1D43-6274-1B8ADF857F2A}"/>
              </a:ext>
            </a:extLst>
          </p:cNvPr>
          <p:cNvCxnSpPr/>
          <p:nvPr userDrawn="1"/>
        </p:nvCxnSpPr>
        <p:spPr>
          <a:xfrm flipV="1">
            <a:off x="809625" y="238125"/>
            <a:ext cx="0" cy="6378575"/>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7A748BE-2E47-41BA-EBAD-5C1919A71C6A}"/>
              </a:ext>
            </a:extLst>
          </p:cNvPr>
          <p:cNvPicPr>
            <a:picLocks noChangeAspect="1"/>
          </p:cNvPicPr>
          <p:nvPr userDrawn="1"/>
        </p:nvPicPr>
        <p:blipFill>
          <a:blip r:embed="rId2"/>
          <a:stretch>
            <a:fillRect/>
          </a:stretch>
        </p:blipFill>
        <p:spPr>
          <a:xfrm>
            <a:off x="6623050" y="5103283"/>
            <a:ext cx="1114425" cy="394335"/>
          </a:xfrm>
          <a:prstGeom prst="rect">
            <a:avLst/>
          </a:prstGeom>
        </p:spPr>
      </p:pic>
      <p:sp>
        <p:nvSpPr>
          <p:cNvPr id="11" name="Content Placeholder 2">
            <a:extLst>
              <a:ext uri="{FF2B5EF4-FFF2-40B4-BE49-F238E27FC236}">
                <a16:creationId xmlns:a16="http://schemas.microsoft.com/office/drawing/2014/main" id="{BA3C247E-B124-CA6D-2502-6F3E33ADA96A}"/>
              </a:ext>
            </a:extLst>
          </p:cNvPr>
          <p:cNvSpPr>
            <a:spLocks noGrp="1"/>
          </p:cNvSpPr>
          <p:nvPr>
            <p:ph idx="10" hasCustomPrompt="1"/>
          </p:nvPr>
        </p:nvSpPr>
        <p:spPr>
          <a:xfrm>
            <a:off x="7968209" y="5085184"/>
            <a:ext cx="3982492" cy="1531516"/>
          </a:xfrm>
        </p:spPr>
        <p:txBody>
          <a:bodyPr/>
          <a:lstStyle>
            <a:lvl1pPr>
              <a:defRPr sz="1200" b="1" spc="-20" baseline="0">
                <a:solidFill>
                  <a:schemeClr val="accent1"/>
                </a:solidFill>
              </a:defRPr>
            </a:lvl1pPr>
            <a:lvl2pPr>
              <a:spcBef>
                <a:spcPts val="0"/>
              </a:spcBef>
              <a:defRPr sz="1200" b="0" i="0">
                <a:solidFill>
                  <a:schemeClr val="accent1"/>
                </a:solidFill>
                <a:latin typeface="DM Sans" pitchFamily="2" charset="77"/>
              </a:defRPr>
            </a:lvl2pPr>
            <a:lvl3pPr>
              <a:defRPr sz="1400" b="0" i="0">
                <a:solidFill>
                  <a:schemeClr val="bg1"/>
                </a:solidFill>
                <a:latin typeface="DM Sans Medium" pitchFamily="2" charset="77"/>
              </a:defRPr>
            </a:lvl3pPr>
            <a:lvl4pPr>
              <a:defRPr sz="1400">
                <a:solidFill>
                  <a:schemeClr val="bg1"/>
                </a:solidFill>
              </a:defRPr>
            </a:lvl4pPr>
            <a:lvl5pPr>
              <a:defRPr sz="1400">
                <a:solidFill>
                  <a:schemeClr val="bg1"/>
                </a:solidFill>
              </a:defRPr>
            </a:lvl5pPr>
          </a:lstStyle>
          <a:p>
            <a:pPr lvl="0"/>
            <a:r>
              <a:rPr lang="en-GB"/>
              <a:t>This slide deck and all associated materials of the Quality Coach Development programme are available under the Creative Commons Attribution-ShareAlike Licence 4.0 </a:t>
            </a:r>
          </a:p>
          <a:p>
            <a:pPr lvl="1"/>
            <a:r>
              <a:rPr lang="en-GB"/>
              <a:t>This licence permits others to remix, adapt, and build upon this piece of work even for commercial purposes, as long as you credit us and license any and all new creations under the identical terms. (CC-BY-SA)</a:t>
            </a:r>
            <a:endParaRPr lang="en-US"/>
          </a:p>
        </p:txBody>
      </p:sp>
      <p:sp>
        <p:nvSpPr>
          <p:cNvPr id="12" name="Content Placeholder 2">
            <a:extLst>
              <a:ext uri="{FF2B5EF4-FFF2-40B4-BE49-F238E27FC236}">
                <a16:creationId xmlns:a16="http://schemas.microsoft.com/office/drawing/2014/main" id="{280BB36D-84A6-253C-A4B4-66D5008FA530}"/>
              </a:ext>
            </a:extLst>
          </p:cNvPr>
          <p:cNvSpPr>
            <a:spLocks noGrp="1"/>
          </p:cNvSpPr>
          <p:nvPr>
            <p:ph idx="11" hasCustomPrompt="1"/>
          </p:nvPr>
        </p:nvSpPr>
        <p:spPr>
          <a:xfrm>
            <a:off x="1055440" y="5159727"/>
            <a:ext cx="5237410" cy="1531516"/>
          </a:xfrm>
        </p:spPr>
        <p:txBody>
          <a:bodyPr/>
          <a:lstStyle>
            <a:lvl1pPr>
              <a:defRPr sz="1200" b="1" spc="-20" baseline="0">
                <a:solidFill>
                  <a:schemeClr val="accent1"/>
                </a:solidFill>
              </a:defRPr>
            </a:lvl1pPr>
            <a:lvl2pPr>
              <a:spcBef>
                <a:spcPts val="0"/>
              </a:spcBef>
              <a:spcAft>
                <a:spcPts val="675"/>
              </a:spcAft>
              <a:defRPr sz="1200" b="0" i="0">
                <a:solidFill>
                  <a:schemeClr val="accent1"/>
                </a:solidFill>
                <a:latin typeface="DM Sans" pitchFamily="2" charset="77"/>
              </a:defRPr>
            </a:lvl2pPr>
            <a:lvl3pPr>
              <a:defRPr sz="1400" b="0" i="0">
                <a:solidFill>
                  <a:schemeClr val="bg1"/>
                </a:solidFill>
                <a:latin typeface="DM Sans Medium" pitchFamily="2" charset="77"/>
              </a:defRPr>
            </a:lvl3pPr>
            <a:lvl4pPr>
              <a:defRPr sz="1400">
                <a:solidFill>
                  <a:schemeClr val="bg1"/>
                </a:solidFill>
              </a:defRPr>
            </a:lvl4pPr>
            <a:lvl5pPr>
              <a:defRPr sz="1400">
                <a:solidFill>
                  <a:schemeClr val="bg1"/>
                </a:solidFill>
              </a:defRPr>
            </a:lvl5pPr>
          </a:lstStyle>
          <a:p>
            <a:pPr lvl="1"/>
            <a:r>
              <a:rPr lang="en-GB"/>
              <a:t>For additional information contact</a:t>
            </a:r>
          </a:p>
          <a:p>
            <a:pPr lvl="1"/>
            <a:r>
              <a:rPr lang="en-GB"/>
              <a:t>clcht.continuous.improvement@nhs.net or the Q Community </a:t>
            </a:r>
            <a:endParaRPr lang="en-US"/>
          </a:p>
        </p:txBody>
      </p:sp>
      <p:pic>
        <p:nvPicPr>
          <p:cNvPr id="14" name="Picture 13">
            <a:extLst>
              <a:ext uri="{FF2B5EF4-FFF2-40B4-BE49-F238E27FC236}">
                <a16:creationId xmlns:a16="http://schemas.microsoft.com/office/drawing/2014/main" id="{72166850-23FB-A54F-801E-1F10309612FE}"/>
              </a:ext>
            </a:extLst>
          </p:cNvPr>
          <p:cNvPicPr>
            <a:picLocks noChangeAspect="1"/>
          </p:cNvPicPr>
          <p:nvPr userDrawn="1"/>
        </p:nvPicPr>
        <p:blipFill>
          <a:blip r:embed="rId3"/>
          <a:stretch>
            <a:fillRect/>
          </a:stretch>
        </p:blipFill>
        <p:spPr>
          <a:xfrm>
            <a:off x="236555" y="6207927"/>
            <a:ext cx="476902" cy="408773"/>
          </a:xfrm>
          <a:prstGeom prst="rect">
            <a:avLst/>
          </a:prstGeom>
        </p:spPr>
      </p:pic>
    </p:spTree>
    <p:extLst>
      <p:ext uri="{BB962C8B-B14F-4D97-AF65-F5344CB8AC3E}">
        <p14:creationId xmlns:p14="http://schemas.microsoft.com/office/powerpoint/2010/main" val="40259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bli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4AF-A1C3-429A-DBF7-E488DAF82C73}"/>
              </a:ext>
            </a:extLst>
          </p:cNvPr>
          <p:cNvSpPr>
            <a:spLocks noGrp="1"/>
          </p:cNvSpPr>
          <p:nvPr>
            <p:ph type="title"/>
          </p:nvPr>
        </p:nvSpPr>
        <p:spPr/>
        <p:txBody>
          <a:bodyPr/>
          <a:lstStyle/>
          <a:p>
            <a:r>
              <a:rPr lang="en-GB"/>
              <a:t>Click to edit Master title style</a:t>
            </a:r>
            <a:endParaRPr lang="en-US"/>
          </a:p>
        </p:txBody>
      </p:sp>
      <p:sp>
        <p:nvSpPr>
          <p:cNvPr id="5" name="Footer Placeholder 4">
            <a:extLst>
              <a:ext uri="{FF2B5EF4-FFF2-40B4-BE49-F238E27FC236}">
                <a16:creationId xmlns:a16="http://schemas.microsoft.com/office/drawing/2014/main" id="{78BCA67A-7B6C-F9EB-6DA3-322B1BD66AE5}"/>
              </a:ext>
            </a:extLst>
          </p:cNvPr>
          <p:cNvSpPr>
            <a:spLocks noGrp="1"/>
          </p:cNvSpPr>
          <p:nvPr>
            <p:ph type="ftr" sz="quarter" idx="11"/>
          </p:nvPr>
        </p:nvSpPr>
        <p:spPr/>
        <p:txBody>
          <a:bodyPr/>
          <a:lstStyle/>
          <a:p>
            <a:r>
              <a:rPr lang="en-US" dirty="0"/>
              <a:t>Welcome session</a:t>
            </a:r>
          </a:p>
        </p:txBody>
      </p:sp>
      <p:sp>
        <p:nvSpPr>
          <p:cNvPr id="6" name="Slide Number Placeholder 5">
            <a:extLst>
              <a:ext uri="{FF2B5EF4-FFF2-40B4-BE49-F238E27FC236}">
                <a16:creationId xmlns:a16="http://schemas.microsoft.com/office/drawing/2014/main" id="{ABB5DB2C-B202-8B57-DF1A-82839C30535E}"/>
              </a:ext>
            </a:extLst>
          </p:cNvPr>
          <p:cNvSpPr>
            <a:spLocks noGrp="1"/>
          </p:cNvSpPr>
          <p:nvPr>
            <p:ph type="sldNum" sz="quarter" idx="12"/>
          </p:nvPr>
        </p:nvSpPr>
        <p:spPr/>
        <p:txBody>
          <a:bodyPr/>
          <a:lstStyle/>
          <a:p>
            <a:fld id="{16C5AC08-0ACD-404A-9C9F-AB39E786C34A}" type="slidenum">
              <a:t>‹#›</a:t>
            </a:fld>
            <a:endParaRPr lang="en-US"/>
          </a:p>
        </p:txBody>
      </p:sp>
      <p:sp>
        <p:nvSpPr>
          <p:cNvPr id="8" name="Text Placeholder 7">
            <a:extLst>
              <a:ext uri="{FF2B5EF4-FFF2-40B4-BE49-F238E27FC236}">
                <a16:creationId xmlns:a16="http://schemas.microsoft.com/office/drawing/2014/main" id="{940D11C5-C902-C2A5-A897-EE28A5828DDF}"/>
              </a:ext>
            </a:extLst>
          </p:cNvPr>
          <p:cNvSpPr>
            <a:spLocks noGrp="1"/>
          </p:cNvSpPr>
          <p:nvPr>
            <p:ph type="body" sz="quarter" idx="13" hasCustomPrompt="1"/>
          </p:nvPr>
        </p:nvSpPr>
        <p:spPr>
          <a:xfrm rot="16200000">
            <a:off x="-1581943" y="3574256"/>
            <a:ext cx="4244975" cy="138112"/>
          </a:xfrm>
        </p:spPr>
        <p:txBody>
          <a:bodyPr>
            <a:noAutofit/>
          </a:bodyPr>
          <a:lstStyle>
            <a:lvl1pPr>
              <a:defRPr sz="1050">
                <a:solidFill>
                  <a:schemeClr val="accent6">
                    <a:lumMod val="40000"/>
                    <a:lumOff val="60000"/>
                  </a:schemeClr>
                </a:solidFill>
              </a:defRPr>
            </a:lvl1pPr>
            <a:lvl2pPr>
              <a:defRPr sz="1050">
                <a:solidFill>
                  <a:schemeClr val="accent6">
                    <a:lumMod val="40000"/>
                    <a:lumOff val="60000"/>
                  </a:schemeClr>
                </a:solidFill>
              </a:defRPr>
            </a:lvl2pPr>
            <a:lvl3pPr>
              <a:defRPr sz="1050">
                <a:solidFill>
                  <a:schemeClr val="accent6">
                    <a:lumMod val="40000"/>
                    <a:lumOff val="60000"/>
                  </a:schemeClr>
                </a:solidFill>
              </a:defRPr>
            </a:lvl3pPr>
            <a:lvl4pPr>
              <a:defRPr sz="1050">
                <a:solidFill>
                  <a:schemeClr val="accent6">
                    <a:lumMod val="40000"/>
                    <a:lumOff val="60000"/>
                  </a:schemeClr>
                </a:solidFill>
              </a:defRPr>
            </a:lvl4pPr>
            <a:lvl5pPr>
              <a:defRPr sz="1050">
                <a:solidFill>
                  <a:schemeClr val="accent6">
                    <a:lumMod val="40000"/>
                    <a:lumOff val="60000"/>
                  </a:schemeClr>
                </a:solidFill>
              </a:defRPr>
            </a:lvl5pPr>
          </a:lstStyle>
          <a:p>
            <a:pPr lvl="0"/>
            <a:r>
              <a:rPr lang="en-GB"/>
              <a:t>[Section]</a:t>
            </a:r>
            <a:endParaRPr lang="en-US"/>
          </a:p>
        </p:txBody>
      </p:sp>
      <p:cxnSp>
        <p:nvCxnSpPr>
          <p:cNvPr id="9" name="Straight Connector 8">
            <a:extLst>
              <a:ext uri="{FF2B5EF4-FFF2-40B4-BE49-F238E27FC236}">
                <a16:creationId xmlns:a16="http://schemas.microsoft.com/office/drawing/2014/main" id="{9E3F6617-811A-9F52-4224-93BF72BD6F63}"/>
              </a:ext>
            </a:extLst>
          </p:cNvPr>
          <p:cNvCxnSpPr/>
          <p:nvPr userDrawn="1"/>
        </p:nvCxnSpPr>
        <p:spPr>
          <a:xfrm flipV="1">
            <a:off x="809625" y="238125"/>
            <a:ext cx="0" cy="637857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6A43CC3-D49E-A6C5-3980-4EE9D64DE929}"/>
              </a:ext>
            </a:extLst>
          </p:cNvPr>
          <p:cNvSpPr txBox="1"/>
          <p:nvPr userDrawn="1"/>
        </p:nvSpPr>
        <p:spPr>
          <a:xfrm rot="16200000">
            <a:off x="9465548" y="3900715"/>
            <a:ext cx="5216525" cy="215444"/>
          </a:xfrm>
          <a:prstGeom prst="rect">
            <a:avLst/>
          </a:prstGeom>
          <a:noFill/>
        </p:spPr>
        <p:txBody>
          <a:bodyPr wrap="square" lIns="0" rtlCol="0">
            <a:spAutoFit/>
          </a:bodyPr>
          <a:lstStyle/>
          <a:p>
            <a:r>
              <a:rPr lang="en-US" sz="800" b="0">
                <a:solidFill>
                  <a:schemeClr val="accent6">
                    <a:lumMod val="20000"/>
                    <a:lumOff val="80000"/>
                  </a:schemeClr>
                </a:solidFill>
                <a:latin typeface="DM Sans" pitchFamily="2" charset="77"/>
              </a:rPr>
              <a:t>© Quality Coach Design Group</a:t>
            </a:r>
          </a:p>
        </p:txBody>
      </p:sp>
      <p:sp>
        <p:nvSpPr>
          <p:cNvPr id="12" name="Content Placeholder 2">
            <a:extLst>
              <a:ext uri="{FF2B5EF4-FFF2-40B4-BE49-F238E27FC236}">
                <a16:creationId xmlns:a16="http://schemas.microsoft.com/office/drawing/2014/main" id="{05B5D24D-305C-E273-D607-7A524A6291E8}"/>
              </a:ext>
            </a:extLst>
          </p:cNvPr>
          <p:cNvSpPr>
            <a:spLocks noGrp="1"/>
          </p:cNvSpPr>
          <p:nvPr>
            <p:ph idx="1"/>
          </p:nvPr>
        </p:nvSpPr>
        <p:spPr>
          <a:xfrm>
            <a:off x="1077914" y="1520825"/>
            <a:ext cx="5214936" cy="5019720"/>
          </a:xfrm>
        </p:spPr>
        <p:txBody>
          <a:bodyPr/>
          <a:lstStyle>
            <a:lvl1pPr marL="363538" indent="-355600">
              <a:spcBef>
                <a:spcPts val="0"/>
              </a:spcBef>
              <a:spcAft>
                <a:spcPts val="1200"/>
              </a:spcAft>
              <a:tabLst/>
              <a:defRPr sz="1600"/>
            </a:lvl1pPr>
            <a:lvl2pPr marL="363538" indent="0">
              <a:spcBef>
                <a:spcPts val="0"/>
              </a:spcBef>
              <a:spcAft>
                <a:spcPts val="1200"/>
              </a:spcAft>
              <a:tabLst/>
              <a:defRPr sz="1050" b="0" i="0">
                <a:solidFill>
                  <a:schemeClr val="accent2"/>
                </a:solidFill>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Content Placeholder 2">
            <a:extLst>
              <a:ext uri="{FF2B5EF4-FFF2-40B4-BE49-F238E27FC236}">
                <a16:creationId xmlns:a16="http://schemas.microsoft.com/office/drawing/2014/main" id="{2EC92950-CDEA-2E7D-F500-905F668E3F9D}"/>
              </a:ext>
            </a:extLst>
          </p:cNvPr>
          <p:cNvSpPr>
            <a:spLocks noGrp="1"/>
          </p:cNvSpPr>
          <p:nvPr>
            <p:ph idx="14"/>
          </p:nvPr>
        </p:nvSpPr>
        <p:spPr>
          <a:xfrm>
            <a:off x="6733996" y="1520825"/>
            <a:ext cx="5214936" cy="5019720"/>
          </a:xfrm>
        </p:spPr>
        <p:txBody>
          <a:bodyPr/>
          <a:lstStyle>
            <a:lvl1pPr marL="363538" indent="-355600">
              <a:spcBef>
                <a:spcPts val="0"/>
              </a:spcBef>
              <a:spcAft>
                <a:spcPts val="1200"/>
              </a:spcAft>
              <a:tabLst/>
              <a:defRPr sz="1600"/>
            </a:lvl1pPr>
            <a:lvl2pPr marL="363538" indent="0">
              <a:spcBef>
                <a:spcPts val="0"/>
              </a:spcBef>
              <a:spcAft>
                <a:spcPts val="1200"/>
              </a:spcAft>
              <a:tabLst/>
              <a:defRPr sz="1050" b="0" i="0">
                <a:solidFill>
                  <a:schemeClr val="accent2"/>
                </a:solidFill>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34423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92A7A-1E03-76FB-3BB4-45919A545C1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2BAF872-18B6-7645-0771-FAE0C01048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48BBC129-3AEF-D88F-4FD3-819DB81D9F2F}"/>
              </a:ext>
            </a:extLst>
          </p:cNvPr>
          <p:cNvSpPr>
            <a:spLocks noGrp="1"/>
          </p:cNvSpPr>
          <p:nvPr>
            <p:ph type="ftr" sz="quarter" idx="11"/>
          </p:nvPr>
        </p:nvSpPr>
        <p:spPr/>
        <p:txBody>
          <a:bodyPr/>
          <a:lstStyle/>
          <a:p>
            <a:r>
              <a:rPr lang="en-US"/>
              <a:t>Welcome session</a:t>
            </a:r>
          </a:p>
        </p:txBody>
      </p:sp>
      <p:sp>
        <p:nvSpPr>
          <p:cNvPr id="6" name="Slide Number Placeholder 5">
            <a:extLst>
              <a:ext uri="{FF2B5EF4-FFF2-40B4-BE49-F238E27FC236}">
                <a16:creationId xmlns:a16="http://schemas.microsoft.com/office/drawing/2014/main" id="{B1C4B6FE-941B-F912-728E-A27C314807E7}"/>
              </a:ext>
            </a:extLst>
          </p:cNvPr>
          <p:cNvSpPr>
            <a:spLocks noGrp="1"/>
          </p:cNvSpPr>
          <p:nvPr>
            <p:ph type="sldNum" sz="quarter" idx="12"/>
          </p:nvPr>
        </p:nvSpPr>
        <p:spPr/>
        <p:txBody>
          <a:bodyPr/>
          <a:lstStyle/>
          <a:p>
            <a:fld id="{16C5AC08-0ACD-404A-9C9F-AB39E786C34A}" type="slidenum">
              <a:t>‹#›</a:t>
            </a:fld>
            <a:endParaRPr lang="en-US"/>
          </a:p>
        </p:txBody>
      </p:sp>
      <p:sp>
        <p:nvSpPr>
          <p:cNvPr id="4" name="TextBox 3">
            <a:extLst>
              <a:ext uri="{FF2B5EF4-FFF2-40B4-BE49-F238E27FC236}">
                <a16:creationId xmlns:a16="http://schemas.microsoft.com/office/drawing/2014/main" id="{9D4E8A31-C346-E19A-2C39-8C0B12AF4722}"/>
              </a:ext>
            </a:extLst>
          </p:cNvPr>
          <p:cNvSpPr txBox="1"/>
          <p:nvPr userDrawn="1"/>
        </p:nvSpPr>
        <p:spPr>
          <a:xfrm rot="16200000">
            <a:off x="9465548" y="3900715"/>
            <a:ext cx="5216525" cy="215444"/>
          </a:xfrm>
          <a:prstGeom prst="rect">
            <a:avLst/>
          </a:prstGeom>
          <a:noFill/>
        </p:spPr>
        <p:txBody>
          <a:bodyPr wrap="square" lIns="0" rtlCol="0">
            <a:spAutoFit/>
          </a:bodyPr>
          <a:lstStyle/>
          <a:p>
            <a:r>
              <a:rPr lang="en-US" sz="800" b="0">
                <a:solidFill>
                  <a:schemeClr val="accent6">
                    <a:lumMod val="20000"/>
                    <a:lumOff val="80000"/>
                  </a:schemeClr>
                </a:solidFill>
                <a:latin typeface="DM Sans" pitchFamily="2" charset="77"/>
              </a:rPr>
              <a:t>© Quality Coach Design Group</a:t>
            </a:r>
          </a:p>
        </p:txBody>
      </p:sp>
    </p:spTree>
    <p:extLst>
      <p:ext uri="{BB962C8B-B14F-4D97-AF65-F5344CB8AC3E}">
        <p14:creationId xmlns:p14="http://schemas.microsoft.com/office/powerpoint/2010/main" val="4205334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EC77-EEBD-57DB-C97E-4DE6EF3BDD4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9CEE6FF-54A5-1D5D-2D61-2C929EBA0D9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AC2B8AE-72DE-79E8-0DFD-83EAC6C5E59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74D12C0-250E-B017-618E-06255A706DB7}"/>
              </a:ext>
            </a:extLst>
          </p:cNvPr>
          <p:cNvSpPr>
            <a:spLocks noGrp="1"/>
          </p:cNvSpPr>
          <p:nvPr>
            <p:ph type="dt" sz="half" idx="10"/>
          </p:nvPr>
        </p:nvSpPr>
        <p:spPr>
          <a:xfrm rot="16200000">
            <a:off x="-1126219" y="3561670"/>
            <a:ext cx="4244975" cy="163288"/>
          </a:xfrm>
          <a:prstGeom prst="rect">
            <a:avLst/>
          </a:prstGeom>
        </p:spPr>
        <p:txBody>
          <a:bodyPr/>
          <a:lstStyle>
            <a:lvl1pPr>
              <a:defRPr b="0" i="0">
                <a:latin typeface="Petrona" pitchFamily="2" charset="77"/>
              </a:defRPr>
            </a:lvl1pPr>
          </a:lstStyle>
          <a:p>
            <a:endParaRPr lang="en-US"/>
          </a:p>
        </p:txBody>
      </p:sp>
      <p:sp>
        <p:nvSpPr>
          <p:cNvPr id="6" name="Footer Placeholder 5">
            <a:extLst>
              <a:ext uri="{FF2B5EF4-FFF2-40B4-BE49-F238E27FC236}">
                <a16:creationId xmlns:a16="http://schemas.microsoft.com/office/drawing/2014/main" id="{225A0486-500E-4671-D493-A1441F712EF3}"/>
              </a:ext>
            </a:extLst>
          </p:cNvPr>
          <p:cNvSpPr>
            <a:spLocks noGrp="1"/>
          </p:cNvSpPr>
          <p:nvPr>
            <p:ph type="ftr" sz="quarter" idx="11"/>
          </p:nvPr>
        </p:nvSpPr>
        <p:spPr/>
        <p:txBody>
          <a:bodyPr/>
          <a:lstStyle/>
          <a:p>
            <a:r>
              <a:rPr lang="en-US"/>
              <a:t>Welcome session</a:t>
            </a:r>
          </a:p>
        </p:txBody>
      </p:sp>
      <p:sp>
        <p:nvSpPr>
          <p:cNvPr id="7" name="Slide Number Placeholder 6">
            <a:extLst>
              <a:ext uri="{FF2B5EF4-FFF2-40B4-BE49-F238E27FC236}">
                <a16:creationId xmlns:a16="http://schemas.microsoft.com/office/drawing/2014/main" id="{42D0AE4E-5E81-4F4D-E235-AF6E35629C1F}"/>
              </a:ext>
            </a:extLst>
          </p:cNvPr>
          <p:cNvSpPr>
            <a:spLocks noGrp="1"/>
          </p:cNvSpPr>
          <p:nvPr>
            <p:ph type="sldNum" sz="quarter" idx="12"/>
          </p:nvPr>
        </p:nvSpPr>
        <p:spPr/>
        <p:txBody>
          <a:bodyPr/>
          <a:lstStyle/>
          <a:p>
            <a:fld id="{16C5AC08-0ACD-404A-9C9F-AB39E786C34A}" type="slidenum">
              <a:t>‹#›</a:t>
            </a:fld>
            <a:endParaRPr lang="en-US"/>
          </a:p>
        </p:txBody>
      </p:sp>
      <p:sp>
        <p:nvSpPr>
          <p:cNvPr id="8" name="TextBox 7">
            <a:extLst>
              <a:ext uri="{FF2B5EF4-FFF2-40B4-BE49-F238E27FC236}">
                <a16:creationId xmlns:a16="http://schemas.microsoft.com/office/drawing/2014/main" id="{F38C26E4-73E9-C96A-1D4F-8659C775BCB7}"/>
              </a:ext>
            </a:extLst>
          </p:cNvPr>
          <p:cNvSpPr txBox="1"/>
          <p:nvPr userDrawn="1"/>
        </p:nvSpPr>
        <p:spPr>
          <a:xfrm rot="16200000">
            <a:off x="9465548" y="3900715"/>
            <a:ext cx="5216525" cy="215444"/>
          </a:xfrm>
          <a:prstGeom prst="rect">
            <a:avLst/>
          </a:prstGeom>
          <a:noFill/>
        </p:spPr>
        <p:txBody>
          <a:bodyPr wrap="square" lIns="0" rtlCol="0">
            <a:spAutoFit/>
          </a:bodyPr>
          <a:lstStyle/>
          <a:p>
            <a:r>
              <a:rPr lang="en-US" sz="800" b="0">
                <a:solidFill>
                  <a:schemeClr val="accent6">
                    <a:lumMod val="20000"/>
                    <a:lumOff val="80000"/>
                  </a:schemeClr>
                </a:solidFill>
                <a:latin typeface="DM Sans" pitchFamily="2" charset="77"/>
              </a:rPr>
              <a:t>© Quality Coach Design Group</a:t>
            </a:r>
          </a:p>
        </p:txBody>
      </p:sp>
    </p:spTree>
    <p:extLst>
      <p:ext uri="{BB962C8B-B14F-4D97-AF65-F5344CB8AC3E}">
        <p14:creationId xmlns:p14="http://schemas.microsoft.com/office/powerpoint/2010/main" val="2027115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0AE6-244D-7675-F4A4-505DDBA50D5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A94372A-68B1-A720-5DA8-593C41778C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9F4A645-1F52-955C-1E4D-81E12AE6F91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682891C-E863-1EDA-C965-A2BC81E94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872351B-505B-462D-962F-471163FE6D4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7EA8A57-3282-CBFC-0F9D-68DCA5D5DDAA}"/>
              </a:ext>
            </a:extLst>
          </p:cNvPr>
          <p:cNvSpPr>
            <a:spLocks noGrp="1"/>
          </p:cNvSpPr>
          <p:nvPr>
            <p:ph type="dt" sz="half" idx="10"/>
          </p:nvPr>
        </p:nvSpPr>
        <p:spPr>
          <a:xfrm rot="16200000">
            <a:off x="-1126219" y="3561670"/>
            <a:ext cx="4244975" cy="163288"/>
          </a:xfrm>
          <a:prstGeom prst="rect">
            <a:avLst/>
          </a:prstGeom>
        </p:spPr>
        <p:txBody>
          <a:bodyPr/>
          <a:lstStyle>
            <a:lvl1pPr>
              <a:defRPr b="0" i="0">
                <a:latin typeface="Petrona" pitchFamily="2" charset="77"/>
              </a:defRPr>
            </a:lvl1pPr>
          </a:lstStyle>
          <a:p>
            <a:endParaRPr lang="en-US"/>
          </a:p>
        </p:txBody>
      </p:sp>
      <p:sp>
        <p:nvSpPr>
          <p:cNvPr id="8" name="Footer Placeholder 7">
            <a:extLst>
              <a:ext uri="{FF2B5EF4-FFF2-40B4-BE49-F238E27FC236}">
                <a16:creationId xmlns:a16="http://schemas.microsoft.com/office/drawing/2014/main" id="{03A94AB1-B41F-B548-F279-1F5542CCC183}"/>
              </a:ext>
            </a:extLst>
          </p:cNvPr>
          <p:cNvSpPr>
            <a:spLocks noGrp="1"/>
          </p:cNvSpPr>
          <p:nvPr>
            <p:ph type="ftr" sz="quarter" idx="11"/>
          </p:nvPr>
        </p:nvSpPr>
        <p:spPr/>
        <p:txBody>
          <a:bodyPr/>
          <a:lstStyle/>
          <a:p>
            <a:r>
              <a:rPr lang="en-US"/>
              <a:t>Welcome session</a:t>
            </a:r>
          </a:p>
        </p:txBody>
      </p:sp>
      <p:sp>
        <p:nvSpPr>
          <p:cNvPr id="9" name="Slide Number Placeholder 8">
            <a:extLst>
              <a:ext uri="{FF2B5EF4-FFF2-40B4-BE49-F238E27FC236}">
                <a16:creationId xmlns:a16="http://schemas.microsoft.com/office/drawing/2014/main" id="{E3DA041F-F9C7-9593-E1DB-C2959FBF8406}"/>
              </a:ext>
            </a:extLst>
          </p:cNvPr>
          <p:cNvSpPr>
            <a:spLocks noGrp="1"/>
          </p:cNvSpPr>
          <p:nvPr>
            <p:ph type="sldNum" sz="quarter" idx="12"/>
          </p:nvPr>
        </p:nvSpPr>
        <p:spPr/>
        <p:txBody>
          <a:bodyPr/>
          <a:lstStyle/>
          <a:p>
            <a:fld id="{16C5AC08-0ACD-404A-9C9F-AB39E786C34A}" type="slidenum">
              <a:t>‹#›</a:t>
            </a:fld>
            <a:endParaRPr lang="en-US"/>
          </a:p>
        </p:txBody>
      </p:sp>
      <p:sp>
        <p:nvSpPr>
          <p:cNvPr id="10" name="TextBox 9">
            <a:extLst>
              <a:ext uri="{FF2B5EF4-FFF2-40B4-BE49-F238E27FC236}">
                <a16:creationId xmlns:a16="http://schemas.microsoft.com/office/drawing/2014/main" id="{0268EB85-2191-FBB1-3F61-C40F5606DF2C}"/>
              </a:ext>
            </a:extLst>
          </p:cNvPr>
          <p:cNvSpPr txBox="1"/>
          <p:nvPr userDrawn="1"/>
        </p:nvSpPr>
        <p:spPr>
          <a:xfrm rot="16200000">
            <a:off x="9465548" y="3900715"/>
            <a:ext cx="5216525" cy="215444"/>
          </a:xfrm>
          <a:prstGeom prst="rect">
            <a:avLst/>
          </a:prstGeom>
          <a:noFill/>
        </p:spPr>
        <p:txBody>
          <a:bodyPr wrap="square" lIns="0" rtlCol="0">
            <a:spAutoFit/>
          </a:bodyPr>
          <a:lstStyle/>
          <a:p>
            <a:r>
              <a:rPr lang="en-US" sz="800" b="0">
                <a:solidFill>
                  <a:schemeClr val="accent6">
                    <a:lumMod val="20000"/>
                    <a:lumOff val="80000"/>
                  </a:schemeClr>
                </a:solidFill>
                <a:latin typeface="DM Sans" pitchFamily="2" charset="77"/>
              </a:rPr>
              <a:t>© Quality Coach Design Group</a:t>
            </a:r>
          </a:p>
        </p:txBody>
      </p:sp>
    </p:spTree>
    <p:extLst>
      <p:ext uri="{BB962C8B-B14F-4D97-AF65-F5344CB8AC3E}">
        <p14:creationId xmlns:p14="http://schemas.microsoft.com/office/powerpoint/2010/main" val="257438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accent5"/>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F2F7D69-A073-BAEF-9793-63E90B9E4268}"/>
              </a:ext>
            </a:extLst>
          </p:cNvPr>
          <p:cNvSpPr>
            <a:spLocks noGrp="1"/>
          </p:cNvSpPr>
          <p:nvPr>
            <p:ph type="pic" sz="quarter" idx="14"/>
          </p:nvPr>
        </p:nvSpPr>
        <p:spPr>
          <a:xfrm>
            <a:off x="1077913" y="0"/>
            <a:ext cx="11114087" cy="6858000"/>
          </a:xfrm>
        </p:spPr>
        <p:txBody>
          <a:bodyPr/>
          <a:lstStyle/>
          <a:p>
            <a:endParaRPr lang="en-US"/>
          </a:p>
        </p:txBody>
      </p:sp>
      <p:sp>
        <p:nvSpPr>
          <p:cNvPr id="2" name="Title 1">
            <a:extLst>
              <a:ext uri="{FF2B5EF4-FFF2-40B4-BE49-F238E27FC236}">
                <a16:creationId xmlns:a16="http://schemas.microsoft.com/office/drawing/2014/main" id="{1BA934AF-A1C3-429A-DBF7-E488DAF82C73}"/>
              </a:ext>
            </a:extLst>
          </p:cNvPr>
          <p:cNvSpPr>
            <a:spLocks noGrp="1"/>
          </p:cNvSpPr>
          <p:nvPr>
            <p:ph type="title"/>
          </p:nvPr>
        </p:nvSpPr>
        <p:spPr>
          <a:xfrm>
            <a:off x="2962275" y="6237514"/>
            <a:ext cx="8988425" cy="379186"/>
          </a:xfrm>
        </p:spPr>
        <p:txBody>
          <a:bodyPr/>
          <a:lstStyle>
            <a:lvl1pPr>
              <a:defRPr sz="2200" b="1">
                <a:latin typeface="DM Sans" pitchFamily="2" charset="77"/>
              </a:defRPr>
            </a:lvl1pPr>
          </a:lstStyle>
          <a:p>
            <a:r>
              <a:rPr lang="en-GB"/>
              <a:t>Click to edit Master title style</a:t>
            </a:r>
            <a:endParaRPr lang="en-US"/>
          </a:p>
        </p:txBody>
      </p:sp>
      <p:sp>
        <p:nvSpPr>
          <p:cNvPr id="5" name="Footer Placeholder 4">
            <a:extLst>
              <a:ext uri="{FF2B5EF4-FFF2-40B4-BE49-F238E27FC236}">
                <a16:creationId xmlns:a16="http://schemas.microsoft.com/office/drawing/2014/main" id="{78BCA67A-7B6C-F9EB-6DA3-322B1BD66AE5}"/>
              </a:ext>
            </a:extLst>
          </p:cNvPr>
          <p:cNvSpPr>
            <a:spLocks noGrp="1"/>
          </p:cNvSpPr>
          <p:nvPr>
            <p:ph type="ftr" sz="quarter" idx="11"/>
          </p:nvPr>
        </p:nvSpPr>
        <p:spPr/>
        <p:txBody>
          <a:bodyPr/>
          <a:lstStyle/>
          <a:p>
            <a:r>
              <a:rPr lang="en-US"/>
              <a:t>Welcome session</a:t>
            </a:r>
          </a:p>
        </p:txBody>
      </p:sp>
      <p:sp>
        <p:nvSpPr>
          <p:cNvPr id="6" name="Slide Number Placeholder 5">
            <a:extLst>
              <a:ext uri="{FF2B5EF4-FFF2-40B4-BE49-F238E27FC236}">
                <a16:creationId xmlns:a16="http://schemas.microsoft.com/office/drawing/2014/main" id="{ABB5DB2C-B202-8B57-DF1A-82839C30535E}"/>
              </a:ext>
            </a:extLst>
          </p:cNvPr>
          <p:cNvSpPr>
            <a:spLocks noGrp="1"/>
          </p:cNvSpPr>
          <p:nvPr>
            <p:ph type="sldNum" sz="quarter" idx="12"/>
          </p:nvPr>
        </p:nvSpPr>
        <p:spPr/>
        <p:txBody>
          <a:bodyPr/>
          <a:lstStyle>
            <a:lvl1pPr>
              <a:defRPr>
                <a:solidFill>
                  <a:schemeClr val="accent6">
                    <a:lumMod val="60000"/>
                    <a:lumOff val="40000"/>
                  </a:schemeClr>
                </a:solidFill>
              </a:defRPr>
            </a:lvl1pPr>
          </a:lstStyle>
          <a:p>
            <a:fld id="{16C5AC08-0ACD-404A-9C9F-AB39E786C34A}" type="slidenum">
              <a:rPr lang="en-GB"/>
              <a:pPr/>
              <a:t>‹#›</a:t>
            </a:fld>
            <a:endParaRPr lang="en-GB"/>
          </a:p>
        </p:txBody>
      </p:sp>
      <p:cxnSp>
        <p:nvCxnSpPr>
          <p:cNvPr id="9" name="Straight Connector 8">
            <a:extLst>
              <a:ext uri="{FF2B5EF4-FFF2-40B4-BE49-F238E27FC236}">
                <a16:creationId xmlns:a16="http://schemas.microsoft.com/office/drawing/2014/main" id="{9E3F6617-811A-9F52-4224-93BF72BD6F63}"/>
              </a:ext>
            </a:extLst>
          </p:cNvPr>
          <p:cNvCxnSpPr/>
          <p:nvPr userDrawn="1"/>
        </p:nvCxnSpPr>
        <p:spPr>
          <a:xfrm flipV="1">
            <a:off x="809625" y="238125"/>
            <a:ext cx="0" cy="637857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C9EE6AB-AB20-0EB6-903B-1E47B7CCD552}"/>
              </a:ext>
            </a:extLst>
          </p:cNvPr>
          <p:cNvPicPr>
            <a:picLocks noChangeAspect="1"/>
          </p:cNvPicPr>
          <p:nvPr userDrawn="1"/>
        </p:nvPicPr>
        <p:blipFill>
          <a:blip r:embed="rId2"/>
          <a:stretch>
            <a:fillRect/>
          </a:stretch>
        </p:blipFill>
        <p:spPr>
          <a:xfrm>
            <a:off x="238125" y="6211316"/>
            <a:ext cx="472948" cy="405384"/>
          </a:xfrm>
          <a:prstGeom prst="rect">
            <a:avLst/>
          </a:prstGeom>
        </p:spPr>
      </p:pic>
    </p:spTree>
    <p:extLst>
      <p:ext uri="{BB962C8B-B14F-4D97-AF65-F5344CB8AC3E}">
        <p14:creationId xmlns:p14="http://schemas.microsoft.com/office/powerpoint/2010/main" val="2206418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lder tab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8BCA67A-7B6C-F9EB-6DA3-322B1BD66AE5}"/>
              </a:ext>
            </a:extLst>
          </p:cNvPr>
          <p:cNvSpPr>
            <a:spLocks noGrp="1"/>
          </p:cNvSpPr>
          <p:nvPr>
            <p:ph type="ftr" sz="quarter" idx="11"/>
          </p:nvPr>
        </p:nvSpPr>
        <p:spPr/>
        <p:txBody>
          <a:bodyPr/>
          <a:lstStyle/>
          <a:p>
            <a:r>
              <a:rPr lang="en-US"/>
              <a:t>Welcome session</a:t>
            </a:r>
          </a:p>
        </p:txBody>
      </p:sp>
      <p:sp>
        <p:nvSpPr>
          <p:cNvPr id="6" name="Slide Number Placeholder 5">
            <a:extLst>
              <a:ext uri="{FF2B5EF4-FFF2-40B4-BE49-F238E27FC236}">
                <a16:creationId xmlns:a16="http://schemas.microsoft.com/office/drawing/2014/main" id="{ABB5DB2C-B202-8B57-DF1A-82839C30535E}"/>
              </a:ext>
            </a:extLst>
          </p:cNvPr>
          <p:cNvSpPr>
            <a:spLocks noGrp="1"/>
          </p:cNvSpPr>
          <p:nvPr>
            <p:ph type="sldNum" sz="quarter" idx="12"/>
          </p:nvPr>
        </p:nvSpPr>
        <p:spPr/>
        <p:txBody>
          <a:bodyPr/>
          <a:lstStyle/>
          <a:p>
            <a:fld id="{16C5AC08-0ACD-404A-9C9F-AB39E786C34A}" type="slidenum">
              <a:t>‹#›</a:t>
            </a:fld>
            <a:endParaRPr lang="en-US"/>
          </a:p>
        </p:txBody>
      </p:sp>
      <p:sp>
        <p:nvSpPr>
          <p:cNvPr id="8" name="Text Placeholder 7">
            <a:extLst>
              <a:ext uri="{FF2B5EF4-FFF2-40B4-BE49-F238E27FC236}">
                <a16:creationId xmlns:a16="http://schemas.microsoft.com/office/drawing/2014/main" id="{940D11C5-C902-C2A5-A897-EE28A5828DDF}"/>
              </a:ext>
            </a:extLst>
          </p:cNvPr>
          <p:cNvSpPr>
            <a:spLocks noGrp="1"/>
          </p:cNvSpPr>
          <p:nvPr>
            <p:ph type="body" sz="quarter" idx="13" hasCustomPrompt="1"/>
          </p:nvPr>
        </p:nvSpPr>
        <p:spPr>
          <a:xfrm rot="16200000">
            <a:off x="-1581943" y="3574256"/>
            <a:ext cx="4244975" cy="138112"/>
          </a:xfrm>
        </p:spPr>
        <p:txBody>
          <a:bodyPr>
            <a:noAutofit/>
          </a:bodyPr>
          <a:lstStyle>
            <a:lvl1pPr>
              <a:defRPr sz="1050">
                <a:solidFill>
                  <a:schemeClr val="accent6">
                    <a:lumMod val="40000"/>
                    <a:lumOff val="60000"/>
                  </a:schemeClr>
                </a:solidFill>
              </a:defRPr>
            </a:lvl1pPr>
            <a:lvl2pPr>
              <a:defRPr sz="1050">
                <a:solidFill>
                  <a:schemeClr val="accent6">
                    <a:lumMod val="40000"/>
                    <a:lumOff val="60000"/>
                  </a:schemeClr>
                </a:solidFill>
              </a:defRPr>
            </a:lvl2pPr>
            <a:lvl3pPr>
              <a:defRPr sz="1050">
                <a:solidFill>
                  <a:schemeClr val="accent6">
                    <a:lumMod val="40000"/>
                    <a:lumOff val="60000"/>
                  </a:schemeClr>
                </a:solidFill>
              </a:defRPr>
            </a:lvl3pPr>
            <a:lvl4pPr>
              <a:defRPr sz="1050">
                <a:solidFill>
                  <a:schemeClr val="accent6">
                    <a:lumMod val="40000"/>
                    <a:lumOff val="60000"/>
                  </a:schemeClr>
                </a:solidFill>
              </a:defRPr>
            </a:lvl4pPr>
            <a:lvl5pPr>
              <a:defRPr sz="1050">
                <a:solidFill>
                  <a:schemeClr val="accent6">
                    <a:lumMod val="40000"/>
                    <a:lumOff val="60000"/>
                  </a:schemeClr>
                </a:solidFill>
              </a:defRPr>
            </a:lvl5pPr>
          </a:lstStyle>
          <a:p>
            <a:pPr lvl="0"/>
            <a:r>
              <a:rPr lang="en-GB"/>
              <a:t>[Section]</a:t>
            </a:r>
            <a:endParaRPr lang="en-US"/>
          </a:p>
        </p:txBody>
      </p:sp>
      <p:cxnSp>
        <p:nvCxnSpPr>
          <p:cNvPr id="9" name="Straight Connector 8">
            <a:extLst>
              <a:ext uri="{FF2B5EF4-FFF2-40B4-BE49-F238E27FC236}">
                <a16:creationId xmlns:a16="http://schemas.microsoft.com/office/drawing/2014/main" id="{9E3F6617-811A-9F52-4224-93BF72BD6F63}"/>
              </a:ext>
            </a:extLst>
          </p:cNvPr>
          <p:cNvCxnSpPr/>
          <p:nvPr userDrawn="1"/>
        </p:nvCxnSpPr>
        <p:spPr>
          <a:xfrm flipV="1">
            <a:off x="809625" y="238125"/>
            <a:ext cx="0" cy="637857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E76887-D20E-7C11-9E40-C106F97B44FE}"/>
              </a:ext>
            </a:extLst>
          </p:cNvPr>
          <p:cNvSpPr txBox="1"/>
          <p:nvPr userDrawn="1"/>
        </p:nvSpPr>
        <p:spPr>
          <a:xfrm>
            <a:off x="1077914" y="4900613"/>
            <a:ext cx="10872786" cy="369332"/>
          </a:xfrm>
          <a:prstGeom prst="rect">
            <a:avLst/>
          </a:prstGeom>
          <a:noFill/>
        </p:spPr>
        <p:txBody>
          <a:bodyPr wrap="square" lIns="216000" rtlCol="0">
            <a:spAutoFit/>
          </a:bodyPr>
          <a:lstStyle/>
          <a:p>
            <a:r>
              <a:rPr lang="en-US" b="1">
                <a:solidFill>
                  <a:schemeClr val="bg1"/>
                </a:solidFill>
                <a:latin typeface="DM Sans" pitchFamily="2" charset="77"/>
              </a:rPr>
              <a:t>Quality Coach Development Programme</a:t>
            </a:r>
          </a:p>
        </p:txBody>
      </p:sp>
      <p:sp>
        <p:nvSpPr>
          <p:cNvPr id="13" name="TextBox 12">
            <a:extLst>
              <a:ext uri="{FF2B5EF4-FFF2-40B4-BE49-F238E27FC236}">
                <a16:creationId xmlns:a16="http://schemas.microsoft.com/office/drawing/2014/main" id="{75B3F8D8-C4BD-4204-3867-9C084B0CEBD4}"/>
              </a:ext>
            </a:extLst>
          </p:cNvPr>
          <p:cNvSpPr txBox="1"/>
          <p:nvPr userDrawn="1"/>
        </p:nvSpPr>
        <p:spPr>
          <a:xfrm>
            <a:off x="1157591" y="710119"/>
            <a:ext cx="2357134" cy="810706"/>
          </a:xfrm>
          <a:prstGeom prst="round2SameRect">
            <a:avLst>
              <a:gd name="adj1" fmla="val 9068"/>
              <a:gd name="adj2" fmla="val 0"/>
            </a:avLst>
          </a:prstGeom>
          <a:solidFill>
            <a:schemeClr val="accent1"/>
          </a:solidFill>
        </p:spPr>
        <p:txBody>
          <a:bodyPr wrap="square" lIns="180000" tIns="216000" rtlCol="0">
            <a:noAutofit/>
          </a:bodyPr>
          <a:lstStyle/>
          <a:p>
            <a:r>
              <a:rPr lang="en-US" sz="1300" b="1">
                <a:solidFill>
                  <a:schemeClr val="bg1"/>
                </a:solidFill>
                <a:latin typeface="DM Sans" pitchFamily="2" charset="77"/>
              </a:rPr>
              <a:t>Coaching and the Foundations of QI</a:t>
            </a:r>
          </a:p>
        </p:txBody>
      </p:sp>
      <p:sp>
        <p:nvSpPr>
          <p:cNvPr id="14" name="TextBox 13">
            <a:extLst>
              <a:ext uri="{FF2B5EF4-FFF2-40B4-BE49-F238E27FC236}">
                <a16:creationId xmlns:a16="http://schemas.microsoft.com/office/drawing/2014/main" id="{F88C2DC5-D5A0-1062-0710-51F11180AB16}"/>
              </a:ext>
            </a:extLst>
          </p:cNvPr>
          <p:cNvSpPr txBox="1"/>
          <p:nvPr userDrawn="1"/>
        </p:nvSpPr>
        <p:spPr>
          <a:xfrm>
            <a:off x="3737664" y="710119"/>
            <a:ext cx="2357134" cy="810706"/>
          </a:xfrm>
          <a:prstGeom prst="round2SameRect">
            <a:avLst>
              <a:gd name="adj1" fmla="val 9068"/>
              <a:gd name="adj2" fmla="val 0"/>
            </a:avLst>
          </a:prstGeom>
          <a:solidFill>
            <a:schemeClr val="accent3"/>
          </a:solidFill>
        </p:spPr>
        <p:txBody>
          <a:bodyPr wrap="square" lIns="180000" tIns="216000" rtlCol="0">
            <a:noAutofit/>
          </a:bodyPr>
          <a:lstStyle/>
          <a:p>
            <a:r>
              <a:rPr lang="en-US" sz="1300" b="1">
                <a:solidFill>
                  <a:schemeClr val="bg1"/>
                </a:solidFill>
                <a:latin typeface="DM Sans" pitchFamily="2" charset="77"/>
              </a:rPr>
              <a:t>Working with People</a:t>
            </a:r>
          </a:p>
        </p:txBody>
      </p:sp>
      <p:sp>
        <p:nvSpPr>
          <p:cNvPr id="15" name="TextBox 14">
            <a:extLst>
              <a:ext uri="{FF2B5EF4-FFF2-40B4-BE49-F238E27FC236}">
                <a16:creationId xmlns:a16="http://schemas.microsoft.com/office/drawing/2014/main" id="{2E124764-02DE-6DEA-844B-99A413F81453}"/>
              </a:ext>
            </a:extLst>
          </p:cNvPr>
          <p:cNvSpPr txBox="1"/>
          <p:nvPr userDrawn="1"/>
        </p:nvSpPr>
        <p:spPr>
          <a:xfrm>
            <a:off x="6366104" y="710119"/>
            <a:ext cx="2357134" cy="810706"/>
          </a:xfrm>
          <a:prstGeom prst="round2SameRect">
            <a:avLst>
              <a:gd name="adj1" fmla="val 9068"/>
              <a:gd name="adj2" fmla="val 0"/>
            </a:avLst>
          </a:prstGeom>
          <a:solidFill>
            <a:schemeClr val="accent4"/>
          </a:solidFill>
        </p:spPr>
        <p:txBody>
          <a:bodyPr wrap="square" lIns="180000" tIns="216000" rtlCol="0">
            <a:noAutofit/>
          </a:bodyPr>
          <a:lstStyle/>
          <a:p>
            <a:r>
              <a:rPr lang="en-US" sz="1300" b="1">
                <a:solidFill>
                  <a:schemeClr val="bg1"/>
                </a:solidFill>
                <a:latin typeface="DM Sans" pitchFamily="2" charset="77"/>
              </a:rPr>
              <a:t>Coaching Measurement</a:t>
            </a:r>
          </a:p>
        </p:txBody>
      </p:sp>
      <p:sp>
        <p:nvSpPr>
          <p:cNvPr id="16" name="TextBox 15">
            <a:extLst>
              <a:ext uri="{FF2B5EF4-FFF2-40B4-BE49-F238E27FC236}">
                <a16:creationId xmlns:a16="http://schemas.microsoft.com/office/drawing/2014/main" id="{BC7A24D5-C2DB-47F6-5D45-2132C7567E14}"/>
              </a:ext>
            </a:extLst>
          </p:cNvPr>
          <p:cNvSpPr txBox="1"/>
          <p:nvPr userDrawn="1"/>
        </p:nvSpPr>
        <p:spPr>
          <a:xfrm>
            <a:off x="8924408" y="710119"/>
            <a:ext cx="2357134" cy="810706"/>
          </a:xfrm>
          <a:prstGeom prst="round2SameRect">
            <a:avLst>
              <a:gd name="adj1" fmla="val 9068"/>
              <a:gd name="adj2" fmla="val 0"/>
            </a:avLst>
          </a:prstGeom>
          <a:solidFill>
            <a:schemeClr val="accent2"/>
          </a:solidFill>
        </p:spPr>
        <p:txBody>
          <a:bodyPr wrap="square" lIns="180000" tIns="216000" rtlCol="0">
            <a:noAutofit/>
          </a:bodyPr>
          <a:lstStyle/>
          <a:p>
            <a:r>
              <a:rPr lang="en-US" sz="1300" b="1">
                <a:solidFill>
                  <a:schemeClr val="bg1"/>
                </a:solidFill>
                <a:latin typeface="DM Sans" pitchFamily="2" charset="77"/>
              </a:rPr>
              <a:t>Human Side of Change</a:t>
            </a:r>
          </a:p>
        </p:txBody>
      </p:sp>
      <p:sp>
        <p:nvSpPr>
          <p:cNvPr id="19" name="Text Placeholder 18">
            <a:extLst>
              <a:ext uri="{FF2B5EF4-FFF2-40B4-BE49-F238E27FC236}">
                <a16:creationId xmlns:a16="http://schemas.microsoft.com/office/drawing/2014/main" id="{8237335D-6D64-5A6C-6CD3-372FF6CC09BC}"/>
              </a:ext>
            </a:extLst>
          </p:cNvPr>
          <p:cNvSpPr>
            <a:spLocks noGrp="1"/>
          </p:cNvSpPr>
          <p:nvPr>
            <p:ph type="body" sz="quarter" idx="14"/>
          </p:nvPr>
        </p:nvSpPr>
        <p:spPr>
          <a:xfrm>
            <a:off x="1077913" y="1520825"/>
            <a:ext cx="10872787" cy="5095875"/>
          </a:xfrm>
          <a:solidFill>
            <a:schemeClr val="accent1"/>
          </a:solidFill>
        </p:spPr>
        <p:txBody>
          <a:bodyPr lIns="144000" tIns="792000"/>
          <a:lstStyle>
            <a:lvl1pPr>
              <a:defRPr sz="9000">
                <a:solidFill>
                  <a:schemeClr val="bg1"/>
                </a:solidFill>
                <a:latin typeface="Petrona" pitchFamily="2" charset="77"/>
              </a:defRPr>
            </a:lvl1pPr>
            <a:lvl2pPr>
              <a:defRPr sz="1500" b="1">
                <a:solidFill>
                  <a:schemeClr val="bg1"/>
                </a:solidFill>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284251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8BF4E6-0408-6663-2CC1-E5D0A15D4AA2}"/>
              </a:ext>
            </a:extLst>
          </p:cNvPr>
          <p:cNvSpPr>
            <a:spLocks noGrp="1"/>
          </p:cNvSpPr>
          <p:nvPr>
            <p:ph type="ftr" sz="quarter" idx="11"/>
          </p:nvPr>
        </p:nvSpPr>
        <p:spPr/>
        <p:txBody>
          <a:bodyPr/>
          <a:lstStyle/>
          <a:p>
            <a:r>
              <a:rPr lang="en-US"/>
              <a:t>Welcome session</a:t>
            </a:r>
          </a:p>
        </p:txBody>
      </p:sp>
      <p:sp>
        <p:nvSpPr>
          <p:cNvPr id="4" name="Slide Number Placeholder 3">
            <a:extLst>
              <a:ext uri="{FF2B5EF4-FFF2-40B4-BE49-F238E27FC236}">
                <a16:creationId xmlns:a16="http://schemas.microsoft.com/office/drawing/2014/main" id="{1A90DF76-9DD1-70A4-A085-4CC410844BE4}"/>
              </a:ext>
            </a:extLst>
          </p:cNvPr>
          <p:cNvSpPr>
            <a:spLocks noGrp="1"/>
          </p:cNvSpPr>
          <p:nvPr>
            <p:ph type="sldNum" sz="quarter" idx="12"/>
          </p:nvPr>
        </p:nvSpPr>
        <p:spPr/>
        <p:txBody>
          <a:bodyPr/>
          <a:lstStyle/>
          <a:p>
            <a:fld id="{16C5AC08-0ACD-404A-9C9F-AB39E786C34A}" type="slidenum">
              <a:t>‹#›</a:t>
            </a:fld>
            <a:endParaRPr lang="en-US"/>
          </a:p>
        </p:txBody>
      </p:sp>
    </p:spTree>
    <p:extLst>
      <p:ext uri="{BB962C8B-B14F-4D97-AF65-F5344CB8AC3E}">
        <p14:creationId xmlns:p14="http://schemas.microsoft.com/office/powerpoint/2010/main" val="276132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4"/>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6159095-6F82-BE9A-836F-2BB2ACB75C3F}"/>
              </a:ext>
            </a:extLst>
          </p:cNvPr>
          <p:cNvPicPr>
            <a:picLocks noChangeAspect="1"/>
          </p:cNvPicPr>
          <p:nvPr userDrawn="1"/>
        </p:nvPicPr>
        <p:blipFill>
          <a:blip r:embed="rId2"/>
          <a:stretch>
            <a:fillRect/>
          </a:stretch>
        </p:blipFill>
        <p:spPr>
          <a:xfrm>
            <a:off x="9377046" y="-5657079"/>
            <a:ext cx="13560845" cy="16057607"/>
          </a:xfrm>
          <a:prstGeom prst="rect">
            <a:avLst/>
          </a:prstGeom>
        </p:spPr>
      </p:pic>
      <p:sp>
        <p:nvSpPr>
          <p:cNvPr id="2" name="Title 1">
            <a:extLst>
              <a:ext uri="{FF2B5EF4-FFF2-40B4-BE49-F238E27FC236}">
                <a16:creationId xmlns:a16="http://schemas.microsoft.com/office/drawing/2014/main" id="{1F1EFDC9-0890-E9EE-7277-8E1E1566D575}"/>
              </a:ext>
            </a:extLst>
          </p:cNvPr>
          <p:cNvSpPr>
            <a:spLocks noGrp="1"/>
          </p:cNvSpPr>
          <p:nvPr>
            <p:ph type="ctrTitle"/>
          </p:nvPr>
        </p:nvSpPr>
        <p:spPr>
          <a:xfrm>
            <a:off x="486033" y="2660821"/>
            <a:ext cx="9036908" cy="2577671"/>
          </a:xfrm>
        </p:spPr>
        <p:txBody>
          <a:bodyPr anchor="b">
            <a:normAutofit/>
          </a:bodyPr>
          <a:lstStyle>
            <a:lvl1pPr algn="l">
              <a:lnSpc>
                <a:spcPct val="80000"/>
              </a:lnSpc>
              <a:defRPr sz="8600">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90216559-11D7-872E-92E4-4ECCAA0581E3}"/>
              </a:ext>
            </a:extLst>
          </p:cNvPr>
          <p:cNvSpPr>
            <a:spLocks noGrp="1"/>
          </p:cNvSpPr>
          <p:nvPr>
            <p:ph type="subTitle" idx="1" hasCustomPrompt="1"/>
          </p:nvPr>
        </p:nvSpPr>
        <p:spPr>
          <a:xfrm>
            <a:off x="497553" y="6165319"/>
            <a:ext cx="9037511" cy="451381"/>
          </a:xfrm>
        </p:spPr>
        <p:txBody>
          <a:bodyPr/>
          <a:lstStyle>
            <a:lvl1pPr marL="0" indent="0" algn="l">
              <a:buNone/>
              <a:defRPr sz="1800" b="1"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Quality Coach Development Programme</a:t>
            </a:r>
            <a:endParaRPr lang="en-US"/>
          </a:p>
        </p:txBody>
      </p:sp>
      <p:sp>
        <p:nvSpPr>
          <p:cNvPr id="11" name="Text Placeholder 10">
            <a:extLst>
              <a:ext uri="{FF2B5EF4-FFF2-40B4-BE49-F238E27FC236}">
                <a16:creationId xmlns:a16="http://schemas.microsoft.com/office/drawing/2014/main" id="{32D9A11D-5362-5EF9-4863-711F7C238E2B}"/>
              </a:ext>
            </a:extLst>
          </p:cNvPr>
          <p:cNvSpPr>
            <a:spLocks noGrp="1"/>
          </p:cNvSpPr>
          <p:nvPr>
            <p:ph type="body" sz="quarter" idx="10" hasCustomPrompt="1"/>
          </p:nvPr>
        </p:nvSpPr>
        <p:spPr>
          <a:xfrm>
            <a:off x="491489" y="1980801"/>
            <a:ext cx="1516542" cy="511976"/>
          </a:xfrm>
          <a:solidFill>
            <a:schemeClr val="accent1"/>
          </a:solidFill>
        </p:spPr>
        <p:txBody>
          <a:bodyPr wrap="none" lIns="108000" tIns="108000" rIns="108000" bIns="72000" anchor="ctr" anchorCtr="0">
            <a:spAutoFit/>
          </a:bodyPr>
          <a:lstStyle>
            <a:lvl1pPr>
              <a:defRPr sz="2350" b="1">
                <a:solidFill>
                  <a:schemeClr val="bg1"/>
                </a:solidFill>
              </a:defRPr>
            </a:lvl1pPr>
          </a:lstStyle>
          <a:p>
            <a:pPr lvl="0"/>
            <a:r>
              <a:rPr lang="en-GB"/>
              <a:t>Session 1</a:t>
            </a:r>
            <a:endParaRPr lang="en-US"/>
          </a:p>
        </p:txBody>
      </p:sp>
      <p:pic>
        <p:nvPicPr>
          <p:cNvPr id="19" name="Picture 18">
            <a:extLst>
              <a:ext uri="{FF2B5EF4-FFF2-40B4-BE49-F238E27FC236}">
                <a16:creationId xmlns:a16="http://schemas.microsoft.com/office/drawing/2014/main" id="{920255AA-6430-A527-91BA-C1DCFD3DE330}"/>
              </a:ext>
            </a:extLst>
          </p:cNvPr>
          <p:cNvPicPr>
            <a:picLocks noChangeAspect="1"/>
          </p:cNvPicPr>
          <p:nvPr userDrawn="1"/>
        </p:nvPicPr>
        <p:blipFill>
          <a:blip r:embed="rId3"/>
          <a:stretch>
            <a:fillRect/>
          </a:stretch>
        </p:blipFill>
        <p:spPr>
          <a:xfrm>
            <a:off x="9814757" y="684382"/>
            <a:ext cx="1863344" cy="282829"/>
          </a:xfrm>
          <a:prstGeom prst="rect">
            <a:avLst/>
          </a:prstGeom>
        </p:spPr>
      </p:pic>
      <p:pic>
        <p:nvPicPr>
          <p:cNvPr id="22" name="Picture 21">
            <a:extLst>
              <a:ext uri="{FF2B5EF4-FFF2-40B4-BE49-F238E27FC236}">
                <a16:creationId xmlns:a16="http://schemas.microsoft.com/office/drawing/2014/main" id="{8E8C7446-462E-3051-06CC-D88AD46FB87D}"/>
              </a:ext>
            </a:extLst>
          </p:cNvPr>
          <p:cNvPicPr>
            <a:picLocks noChangeAspect="1"/>
          </p:cNvPicPr>
          <p:nvPr userDrawn="1"/>
        </p:nvPicPr>
        <p:blipFill>
          <a:blip r:embed="rId4"/>
          <a:stretch>
            <a:fillRect/>
          </a:stretch>
        </p:blipFill>
        <p:spPr>
          <a:xfrm>
            <a:off x="471377" y="467833"/>
            <a:ext cx="810437" cy="694660"/>
          </a:xfrm>
          <a:prstGeom prst="rect">
            <a:avLst/>
          </a:prstGeom>
        </p:spPr>
      </p:pic>
    </p:spTree>
    <p:extLst>
      <p:ext uri="{BB962C8B-B14F-4D97-AF65-F5344CB8AC3E}">
        <p14:creationId xmlns:p14="http://schemas.microsoft.com/office/powerpoint/2010/main" val="61796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fill="hold" nodeType="withEffect">
                                  <p:stCondLst>
                                    <p:cond delay="0"/>
                                  </p:stCondLst>
                                  <p:childTnLst>
                                    <p:animRot by="21600000">
                                      <p:cBhvr>
                                        <p:cTn id="6" dur="90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EFDC9-0890-E9EE-7277-8E1E1566D575}"/>
              </a:ext>
            </a:extLst>
          </p:cNvPr>
          <p:cNvSpPr>
            <a:spLocks noGrp="1"/>
          </p:cNvSpPr>
          <p:nvPr>
            <p:ph type="ctrTitle"/>
          </p:nvPr>
        </p:nvSpPr>
        <p:spPr>
          <a:xfrm>
            <a:off x="1077913" y="1241309"/>
            <a:ext cx="9144000" cy="2387600"/>
          </a:xfrm>
        </p:spPr>
        <p:txBody>
          <a:bodyPr anchor="t" anchorCtr="0">
            <a:normAutofit/>
          </a:bodyPr>
          <a:lstStyle>
            <a:lvl1pPr algn="l">
              <a:defRPr sz="8600">
                <a:solidFill>
                  <a:schemeClr val="accent2"/>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90216559-11D7-872E-92E4-4ECCAA0581E3}"/>
              </a:ext>
            </a:extLst>
          </p:cNvPr>
          <p:cNvSpPr>
            <a:spLocks noGrp="1"/>
          </p:cNvSpPr>
          <p:nvPr>
            <p:ph type="subTitle" idx="1" hasCustomPrompt="1"/>
          </p:nvPr>
        </p:nvSpPr>
        <p:spPr>
          <a:xfrm>
            <a:off x="1077913" y="4401015"/>
            <a:ext cx="9144000" cy="275064"/>
          </a:xfrm>
        </p:spPr>
        <p:txBody>
          <a:bodyPr>
            <a:normAutofit/>
          </a:bodyPr>
          <a:lstStyle>
            <a:lvl1pPr marL="0" indent="0" algn="l">
              <a:buNone/>
              <a:defRPr sz="20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Cohort</a:t>
            </a:r>
            <a:endParaRPr lang="en-US"/>
          </a:p>
        </p:txBody>
      </p:sp>
      <p:sp>
        <p:nvSpPr>
          <p:cNvPr id="5" name="Footer Placeholder 4">
            <a:extLst>
              <a:ext uri="{FF2B5EF4-FFF2-40B4-BE49-F238E27FC236}">
                <a16:creationId xmlns:a16="http://schemas.microsoft.com/office/drawing/2014/main" id="{A5F678D9-8111-76EE-A6E6-AE85824F03C7}"/>
              </a:ext>
            </a:extLst>
          </p:cNvPr>
          <p:cNvSpPr>
            <a:spLocks noGrp="1"/>
          </p:cNvSpPr>
          <p:nvPr>
            <p:ph type="ftr" sz="quarter" idx="11"/>
          </p:nvPr>
        </p:nvSpPr>
        <p:spPr/>
        <p:txBody>
          <a:bodyPr/>
          <a:lstStyle>
            <a:lvl1pPr>
              <a:defRPr>
                <a:solidFill>
                  <a:schemeClr val="accent2"/>
                </a:solidFill>
              </a:defRPr>
            </a:lvl1pPr>
          </a:lstStyle>
          <a:p>
            <a:r>
              <a:rPr lang="en-US" b="1"/>
              <a:t>Welcome session</a:t>
            </a:r>
            <a:endParaRPr lang="en-US"/>
          </a:p>
        </p:txBody>
      </p:sp>
      <p:sp>
        <p:nvSpPr>
          <p:cNvPr id="6" name="Slide Number Placeholder 5">
            <a:extLst>
              <a:ext uri="{FF2B5EF4-FFF2-40B4-BE49-F238E27FC236}">
                <a16:creationId xmlns:a16="http://schemas.microsoft.com/office/drawing/2014/main" id="{CD34CAB4-12B0-89DD-CDD6-C9B0EB06CD07}"/>
              </a:ext>
            </a:extLst>
          </p:cNvPr>
          <p:cNvSpPr>
            <a:spLocks noGrp="1"/>
          </p:cNvSpPr>
          <p:nvPr>
            <p:ph type="sldNum" sz="quarter" idx="12"/>
          </p:nvPr>
        </p:nvSpPr>
        <p:spPr/>
        <p:txBody>
          <a:bodyPr/>
          <a:lstStyle>
            <a:lvl1pPr>
              <a:defRPr>
                <a:solidFill>
                  <a:schemeClr val="accent2"/>
                </a:solidFill>
              </a:defRPr>
            </a:lvl1pPr>
          </a:lstStyle>
          <a:p>
            <a:fld id="{16C5AC08-0ACD-404A-9C9F-AB39E786C34A}" type="slidenum">
              <a:rPr lang="en-US"/>
              <a:pPr/>
              <a:t>‹#›</a:t>
            </a:fld>
            <a:endParaRPr lang="en-US"/>
          </a:p>
        </p:txBody>
      </p:sp>
      <p:cxnSp>
        <p:nvCxnSpPr>
          <p:cNvPr id="10" name="Straight Connector 9">
            <a:extLst>
              <a:ext uri="{FF2B5EF4-FFF2-40B4-BE49-F238E27FC236}">
                <a16:creationId xmlns:a16="http://schemas.microsoft.com/office/drawing/2014/main" id="{17B9B790-AD72-6E95-64A3-C7C62C9203B0}"/>
              </a:ext>
            </a:extLst>
          </p:cNvPr>
          <p:cNvCxnSpPr/>
          <p:nvPr userDrawn="1"/>
        </p:nvCxnSpPr>
        <p:spPr>
          <a:xfrm>
            <a:off x="809625" y="238125"/>
            <a:ext cx="0" cy="6378575"/>
          </a:xfrm>
          <a:prstGeom prst="line">
            <a:avLst/>
          </a:prstGeom>
          <a:ln w="31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63C3FD8D-F2BD-8C7B-33B9-61E803938BE7}"/>
              </a:ext>
            </a:extLst>
          </p:cNvPr>
          <p:cNvSpPr txBox="1">
            <a:spLocks/>
          </p:cNvSpPr>
          <p:nvPr userDrawn="1"/>
        </p:nvSpPr>
        <p:spPr>
          <a:xfrm>
            <a:off x="1077913" y="4797152"/>
            <a:ext cx="9144000" cy="275064"/>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accent4"/>
                </a:solidFill>
                <a:latin typeface="DM Sans"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tabLst/>
              <a:defRPr sz="2000" kern="1200">
                <a:solidFill>
                  <a:schemeClr val="accent5"/>
                </a:solidFill>
                <a:latin typeface="DM Sans" pitchFamily="2" charset="77"/>
                <a:ea typeface="+mn-ea"/>
                <a:cs typeface="+mn-cs"/>
              </a:defRPr>
            </a:lvl2pPr>
            <a:lvl3pPr marL="914400" indent="0" algn="ctr" defTabSz="914400" rtl="0" eaLnBrk="1" latinLnBrk="0" hangingPunct="1">
              <a:lnSpc>
                <a:spcPct val="90000"/>
              </a:lnSpc>
              <a:spcBef>
                <a:spcPts val="500"/>
              </a:spcBef>
              <a:buClr>
                <a:schemeClr val="accent2"/>
              </a:buClr>
              <a:buFont typeface="Arial" panose="020B0604020202020204" pitchFamily="34" charset="0"/>
              <a:buNone/>
              <a:tabLst/>
              <a:defRPr sz="1800" kern="1200">
                <a:solidFill>
                  <a:schemeClr val="accent5"/>
                </a:solidFill>
                <a:latin typeface="DM Sans"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tabLst/>
              <a:defRPr sz="1600" kern="1200">
                <a:solidFill>
                  <a:schemeClr val="accent5"/>
                </a:solidFill>
                <a:latin typeface="DM Sans"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tabLst/>
              <a:defRPr sz="1600" kern="1200">
                <a:solidFill>
                  <a:schemeClr val="accent5"/>
                </a:solidFill>
                <a:latin typeface="DM Sa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fld id="{0391FD6A-F142-644C-AEBC-F8CC8C5E533A}" type="datetime2">
              <a:rPr lang="en-GB" b="0">
                <a:solidFill>
                  <a:schemeClr val="accent2"/>
                </a:solidFill>
              </a:rPr>
              <a:t>Wednesday, 27 September 2023</a:t>
            </a:fld>
            <a:endParaRPr lang="en-US" b="0">
              <a:solidFill>
                <a:schemeClr val="accent2"/>
              </a:solidFill>
            </a:endParaRPr>
          </a:p>
        </p:txBody>
      </p:sp>
      <p:sp>
        <p:nvSpPr>
          <p:cNvPr id="12" name="Text Placeholder 10">
            <a:extLst>
              <a:ext uri="{FF2B5EF4-FFF2-40B4-BE49-F238E27FC236}">
                <a16:creationId xmlns:a16="http://schemas.microsoft.com/office/drawing/2014/main" id="{A0979BA0-34C1-2E3B-DDFC-45DFE7EB44AE}"/>
              </a:ext>
            </a:extLst>
          </p:cNvPr>
          <p:cNvSpPr>
            <a:spLocks noGrp="1"/>
          </p:cNvSpPr>
          <p:nvPr>
            <p:ph type="body" sz="quarter" idx="13" hasCustomPrompt="1"/>
          </p:nvPr>
        </p:nvSpPr>
        <p:spPr>
          <a:xfrm>
            <a:off x="1077913" y="436166"/>
            <a:ext cx="1298432" cy="330219"/>
          </a:xfrm>
          <a:noFill/>
        </p:spPr>
        <p:txBody>
          <a:bodyPr wrap="none" lIns="0" tIns="0" rIns="0" bIns="0" anchor="ctr" anchorCtr="0">
            <a:spAutoFit/>
          </a:bodyPr>
          <a:lstStyle>
            <a:lvl1pPr>
              <a:defRPr sz="2350" b="1">
                <a:solidFill>
                  <a:schemeClr val="accent2"/>
                </a:solidFill>
              </a:defRPr>
            </a:lvl1pPr>
          </a:lstStyle>
          <a:p>
            <a:pPr lvl="0"/>
            <a:r>
              <a:rPr lang="en-GB"/>
              <a:t>Session 1</a:t>
            </a:r>
            <a:endParaRPr lang="en-US"/>
          </a:p>
        </p:txBody>
      </p:sp>
      <p:pic>
        <p:nvPicPr>
          <p:cNvPr id="4" name="Picture 3">
            <a:extLst>
              <a:ext uri="{FF2B5EF4-FFF2-40B4-BE49-F238E27FC236}">
                <a16:creationId xmlns:a16="http://schemas.microsoft.com/office/drawing/2014/main" id="{916362A6-4188-5DA7-55B0-4D423A330444}"/>
              </a:ext>
            </a:extLst>
          </p:cNvPr>
          <p:cNvPicPr>
            <a:picLocks noChangeAspect="1"/>
          </p:cNvPicPr>
          <p:nvPr userDrawn="1"/>
        </p:nvPicPr>
        <p:blipFill>
          <a:blip r:embed="rId2"/>
          <a:stretch>
            <a:fillRect/>
          </a:stretch>
        </p:blipFill>
        <p:spPr>
          <a:xfrm>
            <a:off x="-725043" y="6203950"/>
            <a:ext cx="478549" cy="412749"/>
          </a:xfrm>
          <a:prstGeom prst="rect">
            <a:avLst/>
          </a:prstGeom>
        </p:spPr>
      </p:pic>
      <p:pic>
        <p:nvPicPr>
          <p:cNvPr id="7" name="Picture 6">
            <a:extLst>
              <a:ext uri="{FF2B5EF4-FFF2-40B4-BE49-F238E27FC236}">
                <a16:creationId xmlns:a16="http://schemas.microsoft.com/office/drawing/2014/main" id="{32C1FD9B-0CCB-0C10-0768-236B96D308FB}"/>
              </a:ext>
            </a:extLst>
          </p:cNvPr>
          <p:cNvPicPr>
            <a:picLocks noChangeAspect="1"/>
          </p:cNvPicPr>
          <p:nvPr userDrawn="1"/>
        </p:nvPicPr>
        <p:blipFill>
          <a:blip r:embed="rId3"/>
          <a:stretch>
            <a:fillRect/>
          </a:stretch>
        </p:blipFill>
        <p:spPr>
          <a:xfrm>
            <a:off x="238125" y="6203950"/>
            <a:ext cx="478551" cy="412750"/>
          </a:xfrm>
          <a:prstGeom prst="rect">
            <a:avLst/>
          </a:prstGeom>
        </p:spPr>
      </p:pic>
    </p:spTree>
    <p:extLst>
      <p:ext uri="{BB962C8B-B14F-4D97-AF65-F5344CB8AC3E}">
        <p14:creationId xmlns:p14="http://schemas.microsoft.com/office/powerpoint/2010/main" val="1721030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uth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4AF-A1C3-429A-DBF7-E488DAF82C7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6C3DA9-F123-F502-E4A6-A22A71926622}"/>
              </a:ext>
            </a:extLst>
          </p:cNvPr>
          <p:cNvSpPr>
            <a:spLocks noGrp="1"/>
          </p:cNvSpPr>
          <p:nvPr>
            <p:ph idx="1"/>
          </p:nvPr>
        </p:nvSpPr>
        <p:spPr>
          <a:xfrm>
            <a:off x="1077913" y="2371725"/>
            <a:ext cx="3332162" cy="3394075"/>
          </a:xfrm>
          <a:prstGeom prst="roundRect">
            <a:avLst>
              <a:gd name="adj" fmla="val 3926"/>
            </a:avLst>
          </a:prstGeom>
          <a:solidFill>
            <a:schemeClr val="accent4"/>
          </a:solidFill>
          <a:effectLst>
            <a:softEdge rad="0"/>
          </a:effectLst>
        </p:spPr>
        <p:txBody>
          <a:bodyPr lIns="432000" tIns="1475999" rIns="432000"/>
          <a:lstStyle>
            <a:lvl1pPr algn="ctr">
              <a:defRPr sz="1600" b="1">
                <a:solidFill>
                  <a:schemeClr val="accent1"/>
                </a:solidFill>
              </a:defRPr>
            </a:lvl1pPr>
            <a:lvl2pPr>
              <a:spcBef>
                <a:spcPts val="0"/>
              </a:spcBef>
              <a:defRPr sz="1300" b="0" i="0">
                <a:solidFill>
                  <a:schemeClr val="bg1"/>
                </a:solidFill>
                <a:latin typeface="DM Sans" pitchFamily="2" charset="77"/>
              </a:defRPr>
            </a:lvl2pPr>
            <a:lvl3pPr marL="6350" indent="0">
              <a:spcBef>
                <a:spcPts val="0"/>
              </a:spcBef>
              <a:buNone/>
              <a:defRPr sz="1300" b="0" i="0">
                <a:solidFill>
                  <a:schemeClr val="bg1"/>
                </a:solidFill>
                <a:latin typeface="DM Sans" pitchFamily="2" charset="77"/>
              </a:defRPr>
            </a:lvl3pPr>
            <a:lvl4pPr>
              <a:spcBef>
                <a:spcPts val="0"/>
              </a:spcBef>
              <a:defRPr sz="1300">
                <a:solidFill>
                  <a:schemeClr val="bg1"/>
                </a:solidFill>
                <a:latin typeface="DM Sans" pitchFamily="2" charset="77"/>
              </a:defRPr>
            </a:lvl4pPr>
            <a:lvl5pPr>
              <a:spcBef>
                <a:spcPts val="0"/>
              </a:spcBef>
              <a:defRPr sz="1300">
                <a:solidFill>
                  <a:schemeClr val="bg1"/>
                </a:solidFill>
                <a:latin typeface="DM Sa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78BCA67A-7B6C-F9EB-6DA3-322B1BD66AE5}"/>
              </a:ext>
            </a:extLst>
          </p:cNvPr>
          <p:cNvSpPr>
            <a:spLocks noGrp="1"/>
          </p:cNvSpPr>
          <p:nvPr>
            <p:ph type="ftr" sz="quarter" idx="11"/>
          </p:nvPr>
        </p:nvSpPr>
        <p:spPr/>
        <p:txBody>
          <a:bodyPr/>
          <a:lstStyle/>
          <a:p>
            <a:r>
              <a:rPr lang="en-US"/>
              <a:t>Welcome session</a:t>
            </a:r>
          </a:p>
        </p:txBody>
      </p:sp>
      <p:sp>
        <p:nvSpPr>
          <p:cNvPr id="6" name="Slide Number Placeholder 5">
            <a:extLst>
              <a:ext uri="{FF2B5EF4-FFF2-40B4-BE49-F238E27FC236}">
                <a16:creationId xmlns:a16="http://schemas.microsoft.com/office/drawing/2014/main" id="{ABB5DB2C-B202-8B57-DF1A-82839C30535E}"/>
              </a:ext>
            </a:extLst>
          </p:cNvPr>
          <p:cNvSpPr>
            <a:spLocks noGrp="1"/>
          </p:cNvSpPr>
          <p:nvPr>
            <p:ph type="sldNum" sz="quarter" idx="12"/>
          </p:nvPr>
        </p:nvSpPr>
        <p:spPr/>
        <p:txBody>
          <a:bodyPr/>
          <a:lstStyle/>
          <a:p>
            <a:fld id="{16C5AC08-0ACD-404A-9C9F-AB39E786C34A}" type="slidenum">
              <a:t>‹#›</a:t>
            </a:fld>
            <a:endParaRPr lang="en-US"/>
          </a:p>
        </p:txBody>
      </p:sp>
      <p:sp>
        <p:nvSpPr>
          <p:cNvPr id="8" name="Text Placeholder 7">
            <a:extLst>
              <a:ext uri="{FF2B5EF4-FFF2-40B4-BE49-F238E27FC236}">
                <a16:creationId xmlns:a16="http://schemas.microsoft.com/office/drawing/2014/main" id="{940D11C5-C902-C2A5-A897-EE28A5828DDF}"/>
              </a:ext>
            </a:extLst>
          </p:cNvPr>
          <p:cNvSpPr>
            <a:spLocks noGrp="1"/>
          </p:cNvSpPr>
          <p:nvPr>
            <p:ph type="body" sz="quarter" idx="13" hasCustomPrompt="1"/>
          </p:nvPr>
        </p:nvSpPr>
        <p:spPr>
          <a:xfrm rot="16200000">
            <a:off x="-1581943" y="3574256"/>
            <a:ext cx="4244975" cy="138112"/>
          </a:xfrm>
        </p:spPr>
        <p:txBody>
          <a:bodyPr>
            <a:noAutofit/>
          </a:bodyPr>
          <a:lstStyle>
            <a:lvl1pPr>
              <a:defRPr sz="1050">
                <a:solidFill>
                  <a:schemeClr val="accent6">
                    <a:lumMod val="40000"/>
                    <a:lumOff val="60000"/>
                  </a:schemeClr>
                </a:solidFill>
              </a:defRPr>
            </a:lvl1pPr>
            <a:lvl2pPr>
              <a:defRPr sz="1050">
                <a:solidFill>
                  <a:schemeClr val="accent6">
                    <a:lumMod val="40000"/>
                    <a:lumOff val="60000"/>
                  </a:schemeClr>
                </a:solidFill>
              </a:defRPr>
            </a:lvl2pPr>
            <a:lvl3pPr>
              <a:defRPr sz="1050">
                <a:solidFill>
                  <a:schemeClr val="accent6">
                    <a:lumMod val="40000"/>
                    <a:lumOff val="60000"/>
                  </a:schemeClr>
                </a:solidFill>
              </a:defRPr>
            </a:lvl3pPr>
            <a:lvl4pPr>
              <a:defRPr sz="1050">
                <a:solidFill>
                  <a:schemeClr val="accent6">
                    <a:lumMod val="40000"/>
                    <a:lumOff val="60000"/>
                  </a:schemeClr>
                </a:solidFill>
              </a:defRPr>
            </a:lvl4pPr>
            <a:lvl5pPr>
              <a:defRPr sz="1050">
                <a:solidFill>
                  <a:schemeClr val="accent6">
                    <a:lumMod val="40000"/>
                    <a:lumOff val="60000"/>
                  </a:schemeClr>
                </a:solidFill>
              </a:defRPr>
            </a:lvl5pPr>
          </a:lstStyle>
          <a:p>
            <a:pPr lvl="0"/>
            <a:r>
              <a:rPr lang="en-GB"/>
              <a:t>[Section]</a:t>
            </a:r>
            <a:endParaRPr lang="en-US"/>
          </a:p>
        </p:txBody>
      </p:sp>
      <p:cxnSp>
        <p:nvCxnSpPr>
          <p:cNvPr id="9" name="Straight Connector 8">
            <a:extLst>
              <a:ext uri="{FF2B5EF4-FFF2-40B4-BE49-F238E27FC236}">
                <a16:creationId xmlns:a16="http://schemas.microsoft.com/office/drawing/2014/main" id="{9E3F6617-811A-9F52-4224-93BF72BD6F63}"/>
              </a:ext>
            </a:extLst>
          </p:cNvPr>
          <p:cNvCxnSpPr/>
          <p:nvPr userDrawn="1"/>
        </p:nvCxnSpPr>
        <p:spPr>
          <a:xfrm flipV="1">
            <a:off x="809625" y="238125"/>
            <a:ext cx="0" cy="637857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00040656-DAEE-8B84-E399-14C328E1A353}"/>
              </a:ext>
            </a:extLst>
          </p:cNvPr>
          <p:cNvSpPr>
            <a:spLocks noGrp="1"/>
          </p:cNvSpPr>
          <p:nvPr>
            <p:ph type="pic" sz="quarter" idx="14"/>
          </p:nvPr>
        </p:nvSpPr>
        <p:spPr>
          <a:xfrm>
            <a:off x="1904320" y="1520825"/>
            <a:ext cx="1698625" cy="1698625"/>
          </a:xfrm>
          <a:prstGeom prst="ellipse">
            <a:avLst/>
          </a:prstGeom>
          <a:solidFill>
            <a:schemeClr val="accent1"/>
          </a:solidFill>
        </p:spPr>
        <p:txBody>
          <a:bodyPr anchor="ctr" anchorCtr="0"/>
          <a:lstStyle>
            <a:lvl1pPr algn="ctr">
              <a:defRPr sz="1600">
                <a:solidFill>
                  <a:schemeClr val="bg1"/>
                </a:solidFill>
              </a:defRPr>
            </a:lvl1pPr>
          </a:lstStyle>
          <a:p>
            <a:endParaRPr lang="en-US"/>
          </a:p>
        </p:txBody>
      </p:sp>
      <p:sp>
        <p:nvSpPr>
          <p:cNvPr id="13" name="Content Placeholder 2">
            <a:extLst>
              <a:ext uri="{FF2B5EF4-FFF2-40B4-BE49-F238E27FC236}">
                <a16:creationId xmlns:a16="http://schemas.microsoft.com/office/drawing/2014/main" id="{D672A594-28A8-9798-F1F9-A4CD5C09DF4B}"/>
              </a:ext>
            </a:extLst>
          </p:cNvPr>
          <p:cNvSpPr>
            <a:spLocks noGrp="1"/>
          </p:cNvSpPr>
          <p:nvPr>
            <p:ph idx="15"/>
          </p:nvPr>
        </p:nvSpPr>
        <p:spPr>
          <a:xfrm>
            <a:off x="4837545" y="2371725"/>
            <a:ext cx="3332162" cy="3394075"/>
          </a:xfrm>
          <a:prstGeom prst="roundRect">
            <a:avLst>
              <a:gd name="adj" fmla="val 3926"/>
            </a:avLst>
          </a:prstGeom>
          <a:solidFill>
            <a:schemeClr val="accent4"/>
          </a:solidFill>
          <a:effectLst>
            <a:softEdge rad="0"/>
          </a:effectLst>
        </p:spPr>
        <p:txBody>
          <a:bodyPr lIns="432000" tIns="1475999" rIns="432000"/>
          <a:lstStyle>
            <a:lvl1pPr algn="ctr">
              <a:defRPr sz="1600" b="1">
                <a:solidFill>
                  <a:schemeClr val="accent1"/>
                </a:solidFill>
              </a:defRPr>
            </a:lvl1pPr>
            <a:lvl2pPr>
              <a:spcBef>
                <a:spcPts val="0"/>
              </a:spcBef>
              <a:defRPr sz="1300" b="0" i="0">
                <a:solidFill>
                  <a:schemeClr val="bg1"/>
                </a:solidFill>
                <a:latin typeface="DM Sans" pitchFamily="2" charset="77"/>
              </a:defRPr>
            </a:lvl2pPr>
            <a:lvl3pPr marL="6350" indent="0">
              <a:spcBef>
                <a:spcPts val="0"/>
              </a:spcBef>
              <a:buNone/>
              <a:defRPr sz="1300" b="0" i="0">
                <a:solidFill>
                  <a:schemeClr val="bg1"/>
                </a:solidFill>
                <a:latin typeface="DM Sans" pitchFamily="2" charset="77"/>
              </a:defRPr>
            </a:lvl3pPr>
            <a:lvl4pPr>
              <a:spcBef>
                <a:spcPts val="0"/>
              </a:spcBef>
              <a:defRPr sz="1300">
                <a:solidFill>
                  <a:schemeClr val="bg1"/>
                </a:solidFill>
                <a:latin typeface="DM Sans" pitchFamily="2" charset="77"/>
              </a:defRPr>
            </a:lvl4pPr>
            <a:lvl5pPr>
              <a:spcBef>
                <a:spcPts val="0"/>
              </a:spcBef>
              <a:defRPr sz="1300">
                <a:solidFill>
                  <a:schemeClr val="bg1"/>
                </a:solidFill>
                <a:latin typeface="DM Sa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Picture Placeholder 11">
            <a:extLst>
              <a:ext uri="{FF2B5EF4-FFF2-40B4-BE49-F238E27FC236}">
                <a16:creationId xmlns:a16="http://schemas.microsoft.com/office/drawing/2014/main" id="{E26A14E3-3322-EE1C-105E-D40353841DBB}"/>
              </a:ext>
            </a:extLst>
          </p:cNvPr>
          <p:cNvSpPr>
            <a:spLocks noGrp="1"/>
          </p:cNvSpPr>
          <p:nvPr>
            <p:ph type="pic" sz="quarter" idx="16"/>
          </p:nvPr>
        </p:nvSpPr>
        <p:spPr>
          <a:xfrm>
            <a:off x="5663952" y="1520825"/>
            <a:ext cx="1698625" cy="1698625"/>
          </a:xfrm>
          <a:prstGeom prst="ellipse">
            <a:avLst/>
          </a:prstGeom>
          <a:solidFill>
            <a:schemeClr val="accent1"/>
          </a:solidFill>
        </p:spPr>
        <p:txBody>
          <a:bodyPr anchor="ctr" anchorCtr="0"/>
          <a:lstStyle>
            <a:lvl1pPr algn="ctr">
              <a:defRPr sz="1600">
                <a:solidFill>
                  <a:schemeClr val="bg1"/>
                </a:solidFill>
              </a:defRPr>
            </a:lvl1pPr>
          </a:lstStyle>
          <a:p>
            <a:endParaRPr lang="en-US"/>
          </a:p>
        </p:txBody>
      </p:sp>
      <p:sp>
        <p:nvSpPr>
          <p:cNvPr id="15" name="Content Placeholder 2">
            <a:extLst>
              <a:ext uri="{FF2B5EF4-FFF2-40B4-BE49-F238E27FC236}">
                <a16:creationId xmlns:a16="http://schemas.microsoft.com/office/drawing/2014/main" id="{5B4B4695-8A09-5383-46B4-BDC477A9F1E5}"/>
              </a:ext>
            </a:extLst>
          </p:cNvPr>
          <p:cNvSpPr>
            <a:spLocks noGrp="1"/>
          </p:cNvSpPr>
          <p:nvPr>
            <p:ph idx="17"/>
          </p:nvPr>
        </p:nvSpPr>
        <p:spPr>
          <a:xfrm>
            <a:off x="8620125" y="2371725"/>
            <a:ext cx="3332162" cy="3394075"/>
          </a:xfrm>
          <a:prstGeom prst="roundRect">
            <a:avLst>
              <a:gd name="adj" fmla="val 3926"/>
            </a:avLst>
          </a:prstGeom>
          <a:solidFill>
            <a:schemeClr val="accent4"/>
          </a:solidFill>
          <a:effectLst>
            <a:softEdge rad="0"/>
          </a:effectLst>
        </p:spPr>
        <p:txBody>
          <a:bodyPr lIns="432000" tIns="1475999" rIns="432000"/>
          <a:lstStyle>
            <a:lvl1pPr algn="ctr">
              <a:defRPr sz="1600" b="1">
                <a:solidFill>
                  <a:schemeClr val="accent1"/>
                </a:solidFill>
              </a:defRPr>
            </a:lvl1pPr>
            <a:lvl2pPr>
              <a:spcBef>
                <a:spcPts val="0"/>
              </a:spcBef>
              <a:defRPr sz="1300" b="0" i="0">
                <a:solidFill>
                  <a:schemeClr val="bg1"/>
                </a:solidFill>
                <a:latin typeface="DM Sans" pitchFamily="2" charset="77"/>
              </a:defRPr>
            </a:lvl2pPr>
            <a:lvl3pPr marL="6350" indent="0">
              <a:spcBef>
                <a:spcPts val="0"/>
              </a:spcBef>
              <a:buNone/>
              <a:defRPr sz="1300" b="0" i="0">
                <a:solidFill>
                  <a:schemeClr val="bg1"/>
                </a:solidFill>
                <a:latin typeface="DM Sans" pitchFamily="2" charset="77"/>
              </a:defRPr>
            </a:lvl3pPr>
            <a:lvl4pPr>
              <a:spcBef>
                <a:spcPts val="0"/>
              </a:spcBef>
              <a:defRPr sz="1300">
                <a:solidFill>
                  <a:schemeClr val="bg1"/>
                </a:solidFill>
                <a:latin typeface="DM Sans" pitchFamily="2" charset="77"/>
              </a:defRPr>
            </a:lvl4pPr>
            <a:lvl5pPr>
              <a:spcBef>
                <a:spcPts val="0"/>
              </a:spcBef>
              <a:defRPr sz="1300">
                <a:solidFill>
                  <a:schemeClr val="bg1"/>
                </a:solidFill>
                <a:latin typeface="DM Sa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Picture Placeholder 11">
            <a:extLst>
              <a:ext uri="{FF2B5EF4-FFF2-40B4-BE49-F238E27FC236}">
                <a16:creationId xmlns:a16="http://schemas.microsoft.com/office/drawing/2014/main" id="{FB0A1073-37EB-15AC-28EF-7123C375D852}"/>
              </a:ext>
            </a:extLst>
          </p:cNvPr>
          <p:cNvSpPr>
            <a:spLocks noGrp="1"/>
          </p:cNvSpPr>
          <p:nvPr>
            <p:ph type="pic" sz="quarter" idx="18"/>
          </p:nvPr>
        </p:nvSpPr>
        <p:spPr>
          <a:xfrm>
            <a:off x="9446532" y="1520825"/>
            <a:ext cx="1698625" cy="1698625"/>
          </a:xfrm>
          <a:prstGeom prst="ellipse">
            <a:avLst/>
          </a:prstGeom>
          <a:solidFill>
            <a:schemeClr val="accent1"/>
          </a:solidFill>
        </p:spPr>
        <p:txBody>
          <a:bodyPr anchor="ctr" anchorCtr="0"/>
          <a:lstStyle>
            <a:lvl1pPr algn="ctr">
              <a:defRPr sz="1600">
                <a:solidFill>
                  <a:schemeClr val="bg1"/>
                </a:solidFill>
              </a:defRPr>
            </a:lvl1pPr>
          </a:lstStyle>
          <a:p>
            <a:endParaRPr lang="en-US"/>
          </a:p>
        </p:txBody>
      </p:sp>
      <p:sp>
        <p:nvSpPr>
          <p:cNvPr id="4" name="TextBox 3">
            <a:extLst>
              <a:ext uri="{FF2B5EF4-FFF2-40B4-BE49-F238E27FC236}">
                <a16:creationId xmlns:a16="http://schemas.microsoft.com/office/drawing/2014/main" id="{2D9F7EB0-8D62-FA1A-A8B1-EA5E8931B00C}"/>
              </a:ext>
            </a:extLst>
          </p:cNvPr>
          <p:cNvSpPr txBox="1"/>
          <p:nvPr userDrawn="1"/>
        </p:nvSpPr>
        <p:spPr>
          <a:xfrm rot="16200000">
            <a:off x="9465548" y="3900715"/>
            <a:ext cx="5216525" cy="215444"/>
          </a:xfrm>
          <a:prstGeom prst="rect">
            <a:avLst/>
          </a:prstGeom>
          <a:noFill/>
        </p:spPr>
        <p:txBody>
          <a:bodyPr wrap="square" lIns="0" rtlCol="0">
            <a:spAutoFit/>
          </a:bodyPr>
          <a:lstStyle/>
          <a:p>
            <a:r>
              <a:rPr lang="en-US" sz="800" b="0">
                <a:solidFill>
                  <a:schemeClr val="accent6">
                    <a:lumMod val="20000"/>
                    <a:lumOff val="80000"/>
                  </a:schemeClr>
                </a:solidFill>
                <a:latin typeface="DM Sans" pitchFamily="2" charset="77"/>
              </a:rPr>
              <a:t>© Quality Coach Design Group</a:t>
            </a:r>
          </a:p>
        </p:txBody>
      </p:sp>
    </p:spTree>
    <p:extLst>
      <p:ext uri="{BB962C8B-B14F-4D97-AF65-F5344CB8AC3E}">
        <p14:creationId xmlns:p14="http://schemas.microsoft.com/office/powerpoint/2010/main" val="3293633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4AF-A1C3-429A-DBF7-E488DAF82C7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6C3DA9-F123-F502-E4A6-A22A71926622}"/>
              </a:ext>
            </a:extLst>
          </p:cNvPr>
          <p:cNvSpPr>
            <a:spLocks noGrp="1"/>
          </p:cNvSpPr>
          <p:nvPr>
            <p:ph idx="1"/>
          </p:nvPr>
        </p:nvSpPr>
        <p:spPr/>
        <p:txBody>
          <a:bodyPr/>
          <a:lstStyle>
            <a:lvl2pPr>
              <a:defRPr b="0" i="0">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78BCA67A-7B6C-F9EB-6DA3-322B1BD66AE5}"/>
              </a:ext>
            </a:extLst>
          </p:cNvPr>
          <p:cNvSpPr>
            <a:spLocks noGrp="1"/>
          </p:cNvSpPr>
          <p:nvPr>
            <p:ph type="ftr" sz="quarter" idx="11"/>
          </p:nvPr>
        </p:nvSpPr>
        <p:spPr/>
        <p:txBody>
          <a:bodyPr/>
          <a:lstStyle/>
          <a:p>
            <a:r>
              <a:rPr lang="en-US"/>
              <a:t>Welcome session</a:t>
            </a:r>
          </a:p>
        </p:txBody>
      </p:sp>
      <p:sp>
        <p:nvSpPr>
          <p:cNvPr id="6" name="Slide Number Placeholder 5">
            <a:extLst>
              <a:ext uri="{FF2B5EF4-FFF2-40B4-BE49-F238E27FC236}">
                <a16:creationId xmlns:a16="http://schemas.microsoft.com/office/drawing/2014/main" id="{ABB5DB2C-B202-8B57-DF1A-82839C30535E}"/>
              </a:ext>
            </a:extLst>
          </p:cNvPr>
          <p:cNvSpPr>
            <a:spLocks noGrp="1"/>
          </p:cNvSpPr>
          <p:nvPr>
            <p:ph type="sldNum" sz="quarter" idx="12"/>
          </p:nvPr>
        </p:nvSpPr>
        <p:spPr/>
        <p:txBody>
          <a:bodyPr/>
          <a:lstStyle/>
          <a:p>
            <a:fld id="{16C5AC08-0ACD-404A-9C9F-AB39E786C34A}" type="slidenum">
              <a:t>‹#›</a:t>
            </a:fld>
            <a:endParaRPr lang="en-US"/>
          </a:p>
        </p:txBody>
      </p:sp>
      <p:sp>
        <p:nvSpPr>
          <p:cNvPr id="8" name="Text Placeholder 7">
            <a:extLst>
              <a:ext uri="{FF2B5EF4-FFF2-40B4-BE49-F238E27FC236}">
                <a16:creationId xmlns:a16="http://schemas.microsoft.com/office/drawing/2014/main" id="{940D11C5-C902-C2A5-A897-EE28A5828DDF}"/>
              </a:ext>
            </a:extLst>
          </p:cNvPr>
          <p:cNvSpPr>
            <a:spLocks noGrp="1"/>
          </p:cNvSpPr>
          <p:nvPr>
            <p:ph type="body" sz="quarter" idx="13" hasCustomPrompt="1"/>
          </p:nvPr>
        </p:nvSpPr>
        <p:spPr>
          <a:xfrm rot="16200000">
            <a:off x="-1581943" y="3574256"/>
            <a:ext cx="4244975" cy="138112"/>
          </a:xfrm>
        </p:spPr>
        <p:txBody>
          <a:bodyPr>
            <a:noAutofit/>
          </a:bodyPr>
          <a:lstStyle>
            <a:lvl1pPr>
              <a:defRPr sz="1050">
                <a:solidFill>
                  <a:schemeClr val="accent6">
                    <a:lumMod val="40000"/>
                    <a:lumOff val="60000"/>
                  </a:schemeClr>
                </a:solidFill>
              </a:defRPr>
            </a:lvl1pPr>
            <a:lvl2pPr>
              <a:defRPr sz="1050">
                <a:solidFill>
                  <a:schemeClr val="accent6">
                    <a:lumMod val="40000"/>
                    <a:lumOff val="60000"/>
                  </a:schemeClr>
                </a:solidFill>
              </a:defRPr>
            </a:lvl2pPr>
            <a:lvl3pPr>
              <a:defRPr sz="1050">
                <a:solidFill>
                  <a:schemeClr val="accent6">
                    <a:lumMod val="40000"/>
                    <a:lumOff val="60000"/>
                  </a:schemeClr>
                </a:solidFill>
              </a:defRPr>
            </a:lvl3pPr>
            <a:lvl4pPr>
              <a:defRPr sz="1050">
                <a:solidFill>
                  <a:schemeClr val="accent6">
                    <a:lumMod val="40000"/>
                    <a:lumOff val="60000"/>
                  </a:schemeClr>
                </a:solidFill>
              </a:defRPr>
            </a:lvl4pPr>
            <a:lvl5pPr>
              <a:defRPr sz="1050">
                <a:solidFill>
                  <a:schemeClr val="accent6">
                    <a:lumMod val="40000"/>
                    <a:lumOff val="60000"/>
                  </a:schemeClr>
                </a:solidFill>
              </a:defRPr>
            </a:lvl5pPr>
          </a:lstStyle>
          <a:p>
            <a:pPr lvl="0"/>
            <a:r>
              <a:rPr lang="en-GB"/>
              <a:t>[Section]</a:t>
            </a:r>
            <a:endParaRPr lang="en-US"/>
          </a:p>
        </p:txBody>
      </p:sp>
      <p:cxnSp>
        <p:nvCxnSpPr>
          <p:cNvPr id="9" name="Straight Connector 8">
            <a:extLst>
              <a:ext uri="{FF2B5EF4-FFF2-40B4-BE49-F238E27FC236}">
                <a16:creationId xmlns:a16="http://schemas.microsoft.com/office/drawing/2014/main" id="{9E3F6617-811A-9F52-4224-93BF72BD6F63}"/>
              </a:ext>
            </a:extLst>
          </p:cNvPr>
          <p:cNvCxnSpPr/>
          <p:nvPr userDrawn="1"/>
        </p:nvCxnSpPr>
        <p:spPr>
          <a:xfrm flipV="1">
            <a:off x="809625" y="238125"/>
            <a:ext cx="0" cy="637857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AFE7739-A68E-B150-1C74-13EE7416997D}"/>
              </a:ext>
            </a:extLst>
          </p:cNvPr>
          <p:cNvSpPr txBox="1"/>
          <p:nvPr userDrawn="1"/>
        </p:nvSpPr>
        <p:spPr>
          <a:xfrm rot="16200000">
            <a:off x="9465548" y="3900715"/>
            <a:ext cx="5216525" cy="215444"/>
          </a:xfrm>
          <a:prstGeom prst="rect">
            <a:avLst/>
          </a:prstGeom>
          <a:noFill/>
        </p:spPr>
        <p:txBody>
          <a:bodyPr wrap="square" lIns="0" rtlCol="0">
            <a:spAutoFit/>
          </a:bodyPr>
          <a:lstStyle/>
          <a:p>
            <a:r>
              <a:rPr lang="en-US" sz="800" b="0">
                <a:solidFill>
                  <a:schemeClr val="accent6">
                    <a:lumMod val="20000"/>
                    <a:lumOff val="80000"/>
                  </a:schemeClr>
                </a:solidFill>
                <a:latin typeface="DM Sans" pitchFamily="2" charset="77"/>
              </a:rPr>
              <a:t>© Quality Coach Design Group</a:t>
            </a:r>
          </a:p>
        </p:txBody>
      </p:sp>
    </p:spTree>
    <p:extLst>
      <p:ext uri="{BB962C8B-B14F-4D97-AF65-F5344CB8AC3E}">
        <p14:creationId xmlns:p14="http://schemas.microsoft.com/office/powerpoint/2010/main" val="2985966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4AF-A1C3-429A-DBF7-E488DAF82C7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6C3DA9-F123-F502-E4A6-A22A71926622}"/>
              </a:ext>
            </a:extLst>
          </p:cNvPr>
          <p:cNvSpPr>
            <a:spLocks noGrp="1"/>
          </p:cNvSpPr>
          <p:nvPr>
            <p:ph idx="1"/>
          </p:nvPr>
        </p:nvSpPr>
        <p:spPr>
          <a:xfrm>
            <a:off x="1077913" y="1520825"/>
            <a:ext cx="5214937" cy="5019720"/>
          </a:xfrm>
        </p:spPr>
        <p:txBody>
          <a:bodyPr/>
          <a:lstStyle>
            <a:lvl2pPr>
              <a:defRPr b="0" i="0">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78BCA67A-7B6C-F9EB-6DA3-322B1BD66AE5}"/>
              </a:ext>
            </a:extLst>
          </p:cNvPr>
          <p:cNvSpPr>
            <a:spLocks noGrp="1"/>
          </p:cNvSpPr>
          <p:nvPr>
            <p:ph type="ftr" sz="quarter" idx="11"/>
          </p:nvPr>
        </p:nvSpPr>
        <p:spPr/>
        <p:txBody>
          <a:bodyPr/>
          <a:lstStyle/>
          <a:p>
            <a:r>
              <a:rPr lang="en-US"/>
              <a:t>Welcome session</a:t>
            </a:r>
          </a:p>
        </p:txBody>
      </p:sp>
      <p:sp>
        <p:nvSpPr>
          <p:cNvPr id="6" name="Slide Number Placeholder 5">
            <a:extLst>
              <a:ext uri="{FF2B5EF4-FFF2-40B4-BE49-F238E27FC236}">
                <a16:creationId xmlns:a16="http://schemas.microsoft.com/office/drawing/2014/main" id="{ABB5DB2C-B202-8B57-DF1A-82839C30535E}"/>
              </a:ext>
            </a:extLst>
          </p:cNvPr>
          <p:cNvSpPr>
            <a:spLocks noGrp="1"/>
          </p:cNvSpPr>
          <p:nvPr>
            <p:ph type="sldNum" sz="quarter" idx="12"/>
          </p:nvPr>
        </p:nvSpPr>
        <p:spPr/>
        <p:txBody>
          <a:bodyPr/>
          <a:lstStyle/>
          <a:p>
            <a:fld id="{16C5AC08-0ACD-404A-9C9F-AB39E786C34A}" type="slidenum">
              <a:t>‹#›</a:t>
            </a:fld>
            <a:endParaRPr lang="en-US"/>
          </a:p>
        </p:txBody>
      </p:sp>
      <p:sp>
        <p:nvSpPr>
          <p:cNvPr id="8" name="Text Placeholder 7">
            <a:extLst>
              <a:ext uri="{FF2B5EF4-FFF2-40B4-BE49-F238E27FC236}">
                <a16:creationId xmlns:a16="http://schemas.microsoft.com/office/drawing/2014/main" id="{940D11C5-C902-C2A5-A897-EE28A5828DDF}"/>
              </a:ext>
            </a:extLst>
          </p:cNvPr>
          <p:cNvSpPr>
            <a:spLocks noGrp="1"/>
          </p:cNvSpPr>
          <p:nvPr>
            <p:ph type="body" sz="quarter" idx="13" hasCustomPrompt="1"/>
          </p:nvPr>
        </p:nvSpPr>
        <p:spPr>
          <a:xfrm rot="16200000">
            <a:off x="-1581943" y="3574256"/>
            <a:ext cx="4244975" cy="138112"/>
          </a:xfrm>
        </p:spPr>
        <p:txBody>
          <a:bodyPr>
            <a:noAutofit/>
          </a:bodyPr>
          <a:lstStyle>
            <a:lvl1pPr>
              <a:defRPr sz="1050">
                <a:solidFill>
                  <a:schemeClr val="accent6">
                    <a:lumMod val="40000"/>
                    <a:lumOff val="60000"/>
                  </a:schemeClr>
                </a:solidFill>
              </a:defRPr>
            </a:lvl1pPr>
            <a:lvl2pPr>
              <a:defRPr sz="1050">
                <a:solidFill>
                  <a:schemeClr val="accent6">
                    <a:lumMod val="40000"/>
                    <a:lumOff val="60000"/>
                  </a:schemeClr>
                </a:solidFill>
              </a:defRPr>
            </a:lvl2pPr>
            <a:lvl3pPr>
              <a:defRPr sz="1050">
                <a:solidFill>
                  <a:schemeClr val="accent6">
                    <a:lumMod val="40000"/>
                    <a:lumOff val="60000"/>
                  </a:schemeClr>
                </a:solidFill>
              </a:defRPr>
            </a:lvl3pPr>
            <a:lvl4pPr>
              <a:defRPr sz="1050">
                <a:solidFill>
                  <a:schemeClr val="accent6">
                    <a:lumMod val="40000"/>
                    <a:lumOff val="60000"/>
                  </a:schemeClr>
                </a:solidFill>
              </a:defRPr>
            </a:lvl4pPr>
            <a:lvl5pPr>
              <a:defRPr sz="1050">
                <a:solidFill>
                  <a:schemeClr val="accent6">
                    <a:lumMod val="40000"/>
                    <a:lumOff val="60000"/>
                  </a:schemeClr>
                </a:solidFill>
              </a:defRPr>
            </a:lvl5pPr>
          </a:lstStyle>
          <a:p>
            <a:pPr lvl="0"/>
            <a:r>
              <a:rPr lang="en-GB"/>
              <a:t>[Section]</a:t>
            </a:r>
            <a:endParaRPr lang="en-US"/>
          </a:p>
        </p:txBody>
      </p:sp>
      <p:cxnSp>
        <p:nvCxnSpPr>
          <p:cNvPr id="9" name="Straight Connector 8">
            <a:extLst>
              <a:ext uri="{FF2B5EF4-FFF2-40B4-BE49-F238E27FC236}">
                <a16:creationId xmlns:a16="http://schemas.microsoft.com/office/drawing/2014/main" id="{9E3F6617-811A-9F52-4224-93BF72BD6F63}"/>
              </a:ext>
            </a:extLst>
          </p:cNvPr>
          <p:cNvCxnSpPr/>
          <p:nvPr userDrawn="1"/>
        </p:nvCxnSpPr>
        <p:spPr>
          <a:xfrm flipV="1">
            <a:off x="809625" y="238125"/>
            <a:ext cx="0" cy="637857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D5729430-D606-8375-C32A-AA6F259AAEE2}"/>
              </a:ext>
            </a:extLst>
          </p:cNvPr>
          <p:cNvSpPr>
            <a:spLocks noGrp="1"/>
          </p:cNvSpPr>
          <p:nvPr>
            <p:ph idx="14"/>
          </p:nvPr>
        </p:nvSpPr>
        <p:spPr>
          <a:xfrm>
            <a:off x="6744072" y="1520825"/>
            <a:ext cx="5214937" cy="5019720"/>
          </a:xfrm>
        </p:spPr>
        <p:txBody>
          <a:bodyPr/>
          <a:lstStyle>
            <a:lvl2pPr>
              <a:defRPr b="0" i="0">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Box 9">
            <a:extLst>
              <a:ext uri="{FF2B5EF4-FFF2-40B4-BE49-F238E27FC236}">
                <a16:creationId xmlns:a16="http://schemas.microsoft.com/office/drawing/2014/main" id="{27EEE0D5-0C43-9B3A-7562-41F1954E8926}"/>
              </a:ext>
            </a:extLst>
          </p:cNvPr>
          <p:cNvSpPr txBox="1"/>
          <p:nvPr userDrawn="1"/>
        </p:nvSpPr>
        <p:spPr>
          <a:xfrm rot="16200000">
            <a:off x="9465548" y="3900715"/>
            <a:ext cx="5216525" cy="215444"/>
          </a:xfrm>
          <a:prstGeom prst="rect">
            <a:avLst/>
          </a:prstGeom>
          <a:noFill/>
        </p:spPr>
        <p:txBody>
          <a:bodyPr wrap="square" lIns="0" rtlCol="0">
            <a:spAutoFit/>
          </a:bodyPr>
          <a:lstStyle/>
          <a:p>
            <a:r>
              <a:rPr lang="en-US" sz="800" b="0">
                <a:solidFill>
                  <a:schemeClr val="accent6">
                    <a:lumMod val="20000"/>
                    <a:lumOff val="80000"/>
                  </a:schemeClr>
                </a:solidFill>
                <a:latin typeface="DM Sans" pitchFamily="2" charset="77"/>
              </a:rPr>
              <a:t>© Quality Coach Design Group</a:t>
            </a:r>
          </a:p>
        </p:txBody>
      </p:sp>
    </p:spTree>
    <p:extLst>
      <p:ext uri="{BB962C8B-B14F-4D97-AF65-F5344CB8AC3E}">
        <p14:creationId xmlns:p14="http://schemas.microsoft.com/office/powerpoint/2010/main" val="3011083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4AF-A1C3-429A-DBF7-E488DAF82C7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6C3DA9-F123-F502-E4A6-A22A71926622}"/>
              </a:ext>
            </a:extLst>
          </p:cNvPr>
          <p:cNvSpPr>
            <a:spLocks noGrp="1"/>
          </p:cNvSpPr>
          <p:nvPr>
            <p:ph idx="1"/>
          </p:nvPr>
        </p:nvSpPr>
        <p:spPr>
          <a:xfrm>
            <a:off x="1077914" y="1520825"/>
            <a:ext cx="3332162" cy="5019720"/>
          </a:xfrm>
        </p:spPr>
        <p:txBody>
          <a:bodyPr/>
          <a:lstStyle>
            <a:lvl2pPr>
              <a:defRPr b="0" i="0">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78BCA67A-7B6C-F9EB-6DA3-322B1BD66AE5}"/>
              </a:ext>
            </a:extLst>
          </p:cNvPr>
          <p:cNvSpPr>
            <a:spLocks noGrp="1"/>
          </p:cNvSpPr>
          <p:nvPr>
            <p:ph type="ftr" sz="quarter" idx="11"/>
          </p:nvPr>
        </p:nvSpPr>
        <p:spPr/>
        <p:txBody>
          <a:bodyPr/>
          <a:lstStyle/>
          <a:p>
            <a:r>
              <a:rPr lang="en-US"/>
              <a:t>Welcome session</a:t>
            </a:r>
          </a:p>
        </p:txBody>
      </p:sp>
      <p:sp>
        <p:nvSpPr>
          <p:cNvPr id="6" name="Slide Number Placeholder 5">
            <a:extLst>
              <a:ext uri="{FF2B5EF4-FFF2-40B4-BE49-F238E27FC236}">
                <a16:creationId xmlns:a16="http://schemas.microsoft.com/office/drawing/2014/main" id="{ABB5DB2C-B202-8B57-DF1A-82839C30535E}"/>
              </a:ext>
            </a:extLst>
          </p:cNvPr>
          <p:cNvSpPr>
            <a:spLocks noGrp="1"/>
          </p:cNvSpPr>
          <p:nvPr>
            <p:ph type="sldNum" sz="quarter" idx="12"/>
          </p:nvPr>
        </p:nvSpPr>
        <p:spPr/>
        <p:txBody>
          <a:bodyPr/>
          <a:lstStyle/>
          <a:p>
            <a:fld id="{16C5AC08-0ACD-404A-9C9F-AB39E786C34A}" type="slidenum">
              <a:t>‹#›</a:t>
            </a:fld>
            <a:endParaRPr lang="en-US"/>
          </a:p>
        </p:txBody>
      </p:sp>
      <p:sp>
        <p:nvSpPr>
          <p:cNvPr id="8" name="Text Placeholder 7">
            <a:extLst>
              <a:ext uri="{FF2B5EF4-FFF2-40B4-BE49-F238E27FC236}">
                <a16:creationId xmlns:a16="http://schemas.microsoft.com/office/drawing/2014/main" id="{940D11C5-C902-C2A5-A897-EE28A5828DDF}"/>
              </a:ext>
            </a:extLst>
          </p:cNvPr>
          <p:cNvSpPr>
            <a:spLocks noGrp="1"/>
          </p:cNvSpPr>
          <p:nvPr>
            <p:ph type="body" sz="quarter" idx="13" hasCustomPrompt="1"/>
          </p:nvPr>
        </p:nvSpPr>
        <p:spPr>
          <a:xfrm rot="16200000">
            <a:off x="-1581943" y="3574256"/>
            <a:ext cx="4244975" cy="138112"/>
          </a:xfrm>
        </p:spPr>
        <p:txBody>
          <a:bodyPr>
            <a:noAutofit/>
          </a:bodyPr>
          <a:lstStyle>
            <a:lvl1pPr>
              <a:defRPr sz="1050">
                <a:solidFill>
                  <a:schemeClr val="accent6">
                    <a:lumMod val="40000"/>
                    <a:lumOff val="60000"/>
                  </a:schemeClr>
                </a:solidFill>
              </a:defRPr>
            </a:lvl1pPr>
            <a:lvl2pPr>
              <a:defRPr sz="1050">
                <a:solidFill>
                  <a:schemeClr val="accent6">
                    <a:lumMod val="40000"/>
                    <a:lumOff val="60000"/>
                  </a:schemeClr>
                </a:solidFill>
              </a:defRPr>
            </a:lvl2pPr>
            <a:lvl3pPr>
              <a:defRPr sz="1050">
                <a:solidFill>
                  <a:schemeClr val="accent6">
                    <a:lumMod val="40000"/>
                    <a:lumOff val="60000"/>
                  </a:schemeClr>
                </a:solidFill>
              </a:defRPr>
            </a:lvl3pPr>
            <a:lvl4pPr>
              <a:defRPr sz="1050">
                <a:solidFill>
                  <a:schemeClr val="accent6">
                    <a:lumMod val="40000"/>
                    <a:lumOff val="60000"/>
                  </a:schemeClr>
                </a:solidFill>
              </a:defRPr>
            </a:lvl4pPr>
            <a:lvl5pPr>
              <a:defRPr sz="1050">
                <a:solidFill>
                  <a:schemeClr val="accent6">
                    <a:lumMod val="40000"/>
                    <a:lumOff val="60000"/>
                  </a:schemeClr>
                </a:solidFill>
              </a:defRPr>
            </a:lvl5pPr>
          </a:lstStyle>
          <a:p>
            <a:pPr lvl="0"/>
            <a:r>
              <a:rPr lang="en-GB"/>
              <a:t>[Section]</a:t>
            </a:r>
            <a:endParaRPr lang="en-US"/>
          </a:p>
        </p:txBody>
      </p:sp>
      <p:cxnSp>
        <p:nvCxnSpPr>
          <p:cNvPr id="9" name="Straight Connector 8">
            <a:extLst>
              <a:ext uri="{FF2B5EF4-FFF2-40B4-BE49-F238E27FC236}">
                <a16:creationId xmlns:a16="http://schemas.microsoft.com/office/drawing/2014/main" id="{9E3F6617-811A-9F52-4224-93BF72BD6F63}"/>
              </a:ext>
            </a:extLst>
          </p:cNvPr>
          <p:cNvCxnSpPr/>
          <p:nvPr userDrawn="1"/>
        </p:nvCxnSpPr>
        <p:spPr>
          <a:xfrm flipV="1">
            <a:off x="809625" y="238125"/>
            <a:ext cx="0" cy="637857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D5729430-D606-8375-C32A-AA6F259AAEE2}"/>
              </a:ext>
            </a:extLst>
          </p:cNvPr>
          <p:cNvSpPr>
            <a:spLocks noGrp="1"/>
          </p:cNvSpPr>
          <p:nvPr>
            <p:ph idx="14"/>
          </p:nvPr>
        </p:nvSpPr>
        <p:spPr>
          <a:xfrm>
            <a:off x="4848226" y="1520825"/>
            <a:ext cx="7110784" cy="5019720"/>
          </a:xfrm>
        </p:spPr>
        <p:txBody>
          <a:bodyPr/>
          <a:lstStyle>
            <a:lvl2pPr>
              <a:defRPr b="0" i="0">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Box 6">
            <a:extLst>
              <a:ext uri="{FF2B5EF4-FFF2-40B4-BE49-F238E27FC236}">
                <a16:creationId xmlns:a16="http://schemas.microsoft.com/office/drawing/2014/main" id="{C2396C0E-87C7-506E-0E38-A1EF00078D66}"/>
              </a:ext>
            </a:extLst>
          </p:cNvPr>
          <p:cNvSpPr txBox="1"/>
          <p:nvPr userDrawn="1"/>
        </p:nvSpPr>
        <p:spPr>
          <a:xfrm rot="16200000">
            <a:off x="9465548" y="3900715"/>
            <a:ext cx="5216525" cy="215444"/>
          </a:xfrm>
          <a:prstGeom prst="rect">
            <a:avLst/>
          </a:prstGeom>
          <a:noFill/>
        </p:spPr>
        <p:txBody>
          <a:bodyPr wrap="square" lIns="0" rtlCol="0">
            <a:spAutoFit/>
          </a:bodyPr>
          <a:lstStyle/>
          <a:p>
            <a:r>
              <a:rPr lang="en-US" sz="800" b="0">
                <a:solidFill>
                  <a:schemeClr val="accent6">
                    <a:lumMod val="20000"/>
                    <a:lumOff val="80000"/>
                  </a:schemeClr>
                </a:solidFill>
                <a:latin typeface="DM Sans" pitchFamily="2" charset="77"/>
              </a:rPr>
              <a:t>© Quality Coach Design Group</a:t>
            </a:r>
          </a:p>
        </p:txBody>
      </p:sp>
    </p:spTree>
    <p:extLst>
      <p:ext uri="{BB962C8B-B14F-4D97-AF65-F5344CB8AC3E}">
        <p14:creationId xmlns:p14="http://schemas.microsoft.com/office/powerpoint/2010/main" val="2063470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4AF-A1C3-429A-DBF7-E488DAF82C7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6C3DA9-F123-F502-E4A6-A22A71926622}"/>
              </a:ext>
            </a:extLst>
          </p:cNvPr>
          <p:cNvSpPr>
            <a:spLocks noGrp="1"/>
          </p:cNvSpPr>
          <p:nvPr>
            <p:ph idx="1"/>
          </p:nvPr>
        </p:nvSpPr>
        <p:spPr>
          <a:xfrm>
            <a:off x="1077914" y="1520825"/>
            <a:ext cx="7100886" cy="5019720"/>
          </a:xfrm>
        </p:spPr>
        <p:txBody>
          <a:bodyPr/>
          <a:lstStyle>
            <a:lvl2pPr>
              <a:defRPr b="0" i="0">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78BCA67A-7B6C-F9EB-6DA3-322B1BD66AE5}"/>
              </a:ext>
            </a:extLst>
          </p:cNvPr>
          <p:cNvSpPr>
            <a:spLocks noGrp="1"/>
          </p:cNvSpPr>
          <p:nvPr>
            <p:ph type="ftr" sz="quarter" idx="11"/>
          </p:nvPr>
        </p:nvSpPr>
        <p:spPr/>
        <p:txBody>
          <a:bodyPr/>
          <a:lstStyle/>
          <a:p>
            <a:r>
              <a:rPr lang="en-US"/>
              <a:t>Welcome session</a:t>
            </a:r>
          </a:p>
        </p:txBody>
      </p:sp>
      <p:sp>
        <p:nvSpPr>
          <p:cNvPr id="6" name="Slide Number Placeholder 5">
            <a:extLst>
              <a:ext uri="{FF2B5EF4-FFF2-40B4-BE49-F238E27FC236}">
                <a16:creationId xmlns:a16="http://schemas.microsoft.com/office/drawing/2014/main" id="{ABB5DB2C-B202-8B57-DF1A-82839C30535E}"/>
              </a:ext>
            </a:extLst>
          </p:cNvPr>
          <p:cNvSpPr>
            <a:spLocks noGrp="1"/>
          </p:cNvSpPr>
          <p:nvPr>
            <p:ph type="sldNum" sz="quarter" idx="12"/>
          </p:nvPr>
        </p:nvSpPr>
        <p:spPr/>
        <p:txBody>
          <a:bodyPr/>
          <a:lstStyle/>
          <a:p>
            <a:fld id="{16C5AC08-0ACD-404A-9C9F-AB39E786C34A}" type="slidenum">
              <a:t>‹#›</a:t>
            </a:fld>
            <a:endParaRPr lang="en-US"/>
          </a:p>
        </p:txBody>
      </p:sp>
      <p:sp>
        <p:nvSpPr>
          <p:cNvPr id="8" name="Text Placeholder 7">
            <a:extLst>
              <a:ext uri="{FF2B5EF4-FFF2-40B4-BE49-F238E27FC236}">
                <a16:creationId xmlns:a16="http://schemas.microsoft.com/office/drawing/2014/main" id="{940D11C5-C902-C2A5-A897-EE28A5828DDF}"/>
              </a:ext>
            </a:extLst>
          </p:cNvPr>
          <p:cNvSpPr>
            <a:spLocks noGrp="1"/>
          </p:cNvSpPr>
          <p:nvPr>
            <p:ph type="body" sz="quarter" idx="13" hasCustomPrompt="1"/>
          </p:nvPr>
        </p:nvSpPr>
        <p:spPr>
          <a:xfrm rot="16200000">
            <a:off x="-1581943" y="3574256"/>
            <a:ext cx="4244975" cy="138112"/>
          </a:xfrm>
        </p:spPr>
        <p:txBody>
          <a:bodyPr>
            <a:noAutofit/>
          </a:bodyPr>
          <a:lstStyle>
            <a:lvl1pPr>
              <a:defRPr sz="1050">
                <a:solidFill>
                  <a:schemeClr val="accent6">
                    <a:lumMod val="40000"/>
                    <a:lumOff val="60000"/>
                  </a:schemeClr>
                </a:solidFill>
              </a:defRPr>
            </a:lvl1pPr>
            <a:lvl2pPr>
              <a:defRPr sz="1050">
                <a:solidFill>
                  <a:schemeClr val="accent6">
                    <a:lumMod val="40000"/>
                    <a:lumOff val="60000"/>
                  </a:schemeClr>
                </a:solidFill>
              </a:defRPr>
            </a:lvl2pPr>
            <a:lvl3pPr>
              <a:defRPr sz="1050">
                <a:solidFill>
                  <a:schemeClr val="accent6">
                    <a:lumMod val="40000"/>
                    <a:lumOff val="60000"/>
                  </a:schemeClr>
                </a:solidFill>
              </a:defRPr>
            </a:lvl3pPr>
            <a:lvl4pPr>
              <a:defRPr sz="1050">
                <a:solidFill>
                  <a:schemeClr val="accent6">
                    <a:lumMod val="40000"/>
                    <a:lumOff val="60000"/>
                  </a:schemeClr>
                </a:solidFill>
              </a:defRPr>
            </a:lvl4pPr>
            <a:lvl5pPr>
              <a:defRPr sz="1050">
                <a:solidFill>
                  <a:schemeClr val="accent6">
                    <a:lumMod val="40000"/>
                    <a:lumOff val="60000"/>
                  </a:schemeClr>
                </a:solidFill>
              </a:defRPr>
            </a:lvl5pPr>
          </a:lstStyle>
          <a:p>
            <a:pPr lvl="0"/>
            <a:r>
              <a:rPr lang="en-GB"/>
              <a:t>[Section]</a:t>
            </a:r>
            <a:endParaRPr lang="en-US"/>
          </a:p>
        </p:txBody>
      </p:sp>
      <p:cxnSp>
        <p:nvCxnSpPr>
          <p:cNvPr id="9" name="Straight Connector 8">
            <a:extLst>
              <a:ext uri="{FF2B5EF4-FFF2-40B4-BE49-F238E27FC236}">
                <a16:creationId xmlns:a16="http://schemas.microsoft.com/office/drawing/2014/main" id="{9E3F6617-811A-9F52-4224-93BF72BD6F63}"/>
              </a:ext>
            </a:extLst>
          </p:cNvPr>
          <p:cNvCxnSpPr/>
          <p:nvPr userDrawn="1"/>
        </p:nvCxnSpPr>
        <p:spPr>
          <a:xfrm flipV="1">
            <a:off x="809625" y="238125"/>
            <a:ext cx="0" cy="637857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D5729430-D606-8375-C32A-AA6F259AAEE2}"/>
              </a:ext>
            </a:extLst>
          </p:cNvPr>
          <p:cNvSpPr>
            <a:spLocks noGrp="1"/>
          </p:cNvSpPr>
          <p:nvPr>
            <p:ph idx="14"/>
          </p:nvPr>
        </p:nvSpPr>
        <p:spPr>
          <a:xfrm>
            <a:off x="8620124" y="1520825"/>
            <a:ext cx="3338885" cy="5019720"/>
          </a:xfrm>
        </p:spPr>
        <p:txBody>
          <a:bodyPr/>
          <a:lstStyle>
            <a:lvl2pPr>
              <a:defRPr b="0" i="0">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Box 6">
            <a:extLst>
              <a:ext uri="{FF2B5EF4-FFF2-40B4-BE49-F238E27FC236}">
                <a16:creationId xmlns:a16="http://schemas.microsoft.com/office/drawing/2014/main" id="{C926D02D-ECAD-BFCA-07BD-DE0B7D421BB4}"/>
              </a:ext>
            </a:extLst>
          </p:cNvPr>
          <p:cNvSpPr txBox="1"/>
          <p:nvPr userDrawn="1"/>
        </p:nvSpPr>
        <p:spPr>
          <a:xfrm rot="16200000">
            <a:off x="9465548" y="3900715"/>
            <a:ext cx="5216525" cy="215444"/>
          </a:xfrm>
          <a:prstGeom prst="rect">
            <a:avLst/>
          </a:prstGeom>
          <a:noFill/>
        </p:spPr>
        <p:txBody>
          <a:bodyPr wrap="square" lIns="0" rtlCol="0">
            <a:spAutoFit/>
          </a:bodyPr>
          <a:lstStyle/>
          <a:p>
            <a:r>
              <a:rPr lang="en-US" sz="800" b="0">
                <a:solidFill>
                  <a:schemeClr val="accent6">
                    <a:lumMod val="20000"/>
                    <a:lumOff val="80000"/>
                  </a:schemeClr>
                </a:solidFill>
                <a:latin typeface="DM Sans" pitchFamily="2" charset="77"/>
              </a:rPr>
              <a:t>© Quality Coach Design Group</a:t>
            </a:r>
          </a:p>
        </p:txBody>
      </p:sp>
    </p:spTree>
    <p:extLst>
      <p:ext uri="{BB962C8B-B14F-4D97-AF65-F5344CB8AC3E}">
        <p14:creationId xmlns:p14="http://schemas.microsoft.com/office/powerpoint/2010/main" val="2208569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1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4AF-A1C3-429A-DBF7-E488DAF82C7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6C3DA9-F123-F502-E4A6-A22A71926622}"/>
              </a:ext>
            </a:extLst>
          </p:cNvPr>
          <p:cNvSpPr>
            <a:spLocks noGrp="1"/>
          </p:cNvSpPr>
          <p:nvPr>
            <p:ph idx="1"/>
          </p:nvPr>
        </p:nvSpPr>
        <p:spPr>
          <a:xfrm>
            <a:off x="1077914" y="1520825"/>
            <a:ext cx="3332161" cy="5019720"/>
          </a:xfrm>
        </p:spPr>
        <p:txBody>
          <a:bodyPr/>
          <a:lstStyle>
            <a:lvl2pPr>
              <a:defRPr b="0" i="0">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78BCA67A-7B6C-F9EB-6DA3-322B1BD66AE5}"/>
              </a:ext>
            </a:extLst>
          </p:cNvPr>
          <p:cNvSpPr>
            <a:spLocks noGrp="1"/>
          </p:cNvSpPr>
          <p:nvPr>
            <p:ph type="ftr" sz="quarter" idx="11"/>
          </p:nvPr>
        </p:nvSpPr>
        <p:spPr/>
        <p:txBody>
          <a:bodyPr/>
          <a:lstStyle/>
          <a:p>
            <a:r>
              <a:rPr lang="en-US"/>
              <a:t>Welcome session</a:t>
            </a:r>
          </a:p>
        </p:txBody>
      </p:sp>
      <p:sp>
        <p:nvSpPr>
          <p:cNvPr id="6" name="Slide Number Placeholder 5">
            <a:extLst>
              <a:ext uri="{FF2B5EF4-FFF2-40B4-BE49-F238E27FC236}">
                <a16:creationId xmlns:a16="http://schemas.microsoft.com/office/drawing/2014/main" id="{ABB5DB2C-B202-8B57-DF1A-82839C30535E}"/>
              </a:ext>
            </a:extLst>
          </p:cNvPr>
          <p:cNvSpPr>
            <a:spLocks noGrp="1"/>
          </p:cNvSpPr>
          <p:nvPr>
            <p:ph type="sldNum" sz="quarter" idx="12"/>
          </p:nvPr>
        </p:nvSpPr>
        <p:spPr/>
        <p:txBody>
          <a:bodyPr/>
          <a:lstStyle/>
          <a:p>
            <a:fld id="{16C5AC08-0ACD-404A-9C9F-AB39E786C34A}" type="slidenum">
              <a:t>‹#›</a:t>
            </a:fld>
            <a:endParaRPr lang="en-US"/>
          </a:p>
        </p:txBody>
      </p:sp>
      <p:sp>
        <p:nvSpPr>
          <p:cNvPr id="8" name="Text Placeholder 7">
            <a:extLst>
              <a:ext uri="{FF2B5EF4-FFF2-40B4-BE49-F238E27FC236}">
                <a16:creationId xmlns:a16="http://schemas.microsoft.com/office/drawing/2014/main" id="{940D11C5-C902-C2A5-A897-EE28A5828DDF}"/>
              </a:ext>
            </a:extLst>
          </p:cNvPr>
          <p:cNvSpPr>
            <a:spLocks noGrp="1"/>
          </p:cNvSpPr>
          <p:nvPr>
            <p:ph type="body" sz="quarter" idx="13" hasCustomPrompt="1"/>
          </p:nvPr>
        </p:nvSpPr>
        <p:spPr>
          <a:xfrm rot="16200000">
            <a:off x="-1581943" y="3574256"/>
            <a:ext cx="4244975" cy="138112"/>
          </a:xfrm>
        </p:spPr>
        <p:txBody>
          <a:bodyPr>
            <a:noAutofit/>
          </a:bodyPr>
          <a:lstStyle>
            <a:lvl1pPr>
              <a:defRPr sz="1050">
                <a:solidFill>
                  <a:schemeClr val="accent6">
                    <a:lumMod val="40000"/>
                    <a:lumOff val="60000"/>
                  </a:schemeClr>
                </a:solidFill>
              </a:defRPr>
            </a:lvl1pPr>
            <a:lvl2pPr>
              <a:defRPr sz="1050">
                <a:solidFill>
                  <a:schemeClr val="accent6">
                    <a:lumMod val="40000"/>
                    <a:lumOff val="60000"/>
                  </a:schemeClr>
                </a:solidFill>
              </a:defRPr>
            </a:lvl2pPr>
            <a:lvl3pPr>
              <a:defRPr sz="1050">
                <a:solidFill>
                  <a:schemeClr val="accent6">
                    <a:lumMod val="40000"/>
                    <a:lumOff val="60000"/>
                  </a:schemeClr>
                </a:solidFill>
              </a:defRPr>
            </a:lvl3pPr>
            <a:lvl4pPr>
              <a:defRPr sz="1050">
                <a:solidFill>
                  <a:schemeClr val="accent6">
                    <a:lumMod val="40000"/>
                    <a:lumOff val="60000"/>
                  </a:schemeClr>
                </a:solidFill>
              </a:defRPr>
            </a:lvl4pPr>
            <a:lvl5pPr>
              <a:defRPr sz="1050">
                <a:solidFill>
                  <a:schemeClr val="accent6">
                    <a:lumMod val="40000"/>
                    <a:lumOff val="60000"/>
                  </a:schemeClr>
                </a:solidFill>
              </a:defRPr>
            </a:lvl5pPr>
          </a:lstStyle>
          <a:p>
            <a:pPr lvl="0"/>
            <a:r>
              <a:rPr lang="en-GB"/>
              <a:t>[Section]</a:t>
            </a:r>
            <a:endParaRPr lang="en-US"/>
          </a:p>
        </p:txBody>
      </p:sp>
      <p:cxnSp>
        <p:nvCxnSpPr>
          <p:cNvPr id="9" name="Straight Connector 8">
            <a:extLst>
              <a:ext uri="{FF2B5EF4-FFF2-40B4-BE49-F238E27FC236}">
                <a16:creationId xmlns:a16="http://schemas.microsoft.com/office/drawing/2014/main" id="{9E3F6617-811A-9F52-4224-93BF72BD6F63}"/>
              </a:ext>
            </a:extLst>
          </p:cNvPr>
          <p:cNvCxnSpPr/>
          <p:nvPr userDrawn="1"/>
        </p:nvCxnSpPr>
        <p:spPr>
          <a:xfrm flipV="1">
            <a:off x="809625" y="238125"/>
            <a:ext cx="0" cy="637857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D5729430-D606-8375-C32A-AA6F259AAEE2}"/>
              </a:ext>
            </a:extLst>
          </p:cNvPr>
          <p:cNvSpPr>
            <a:spLocks noGrp="1"/>
          </p:cNvSpPr>
          <p:nvPr>
            <p:ph idx="14"/>
          </p:nvPr>
        </p:nvSpPr>
        <p:spPr>
          <a:xfrm>
            <a:off x="8620124" y="1520825"/>
            <a:ext cx="3338885" cy="5019720"/>
          </a:xfrm>
        </p:spPr>
        <p:txBody>
          <a:bodyPr/>
          <a:lstStyle>
            <a:lvl2pPr>
              <a:defRPr b="0" i="0">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Content Placeholder 2">
            <a:extLst>
              <a:ext uri="{FF2B5EF4-FFF2-40B4-BE49-F238E27FC236}">
                <a16:creationId xmlns:a16="http://schemas.microsoft.com/office/drawing/2014/main" id="{EC05D991-7EBC-23D0-1E96-F01D3324A3B2}"/>
              </a:ext>
            </a:extLst>
          </p:cNvPr>
          <p:cNvSpPr>
            <a:spLocks noGrp="1"/>
          </p:cNvSpPr>
          <p:nvPr>
            <p:ph idx="15"/>
          </p:nvPr>
        </p:nvSpPr>
        <p:spPr>
          <a:xfrm>
            <a:off x="4846639" y="1520825"/>
            <a:ext cx="3332161" cy="5019720"/>
          </a:xfrm>
        </p:spPr>
        <p:txBody>
          <a:bodyPr/>
          <a:lstStyle>
            <a:lvl2pPr>
              <a:defRPr b="0" i="0">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Box 9">
            <a:extLst>
              <a:ext uri="{FF2B5EF4-FFF2-40B4-BE49-F238E27FC236}">
                <a16:creationId xmlns:a16="http://schemas.microsoft.com/office/drawing/2014/main" id="{86A43CC3-D49E-A6C5-3980-4EE9D64DE929}"/>
              </a:ext>
            </a:extLst>
          </p:cNvPr>
          <p:cNvSpPr txBox="1"/>
          <p:nvPr userDrawn="1"/>
        </p:nvSpPr>
        <p:spPr>
          <a:xfrm rot="16200000">
            <a:off x="9465548" y="3900715"/>
            <a:ext cx="5216525" cy="215444"/>
          </a:xfrm>
          <a:prstGeom prst="rect">
            <a:avLst/>
          </a:prstGeom>
          <a:noFill/>
        </p:spPr>
        <p:txBody>
          <a:bodyPr wrap="square" lIns="0" rtlCol="0">
            <a:spAutoFit/>
          </a:bodyPr>
          <a:lstStyle/>
          <a:p>
            <a:r>
              <a:rPr lang="en-US" sz="800" b="0">
                <a:solidFill>
                  <a:schemeClr val="accent6">
                    <a:lumMod val="20000"/>
                    <a:lumOff val="80000"/>
                  </a:schemeClr>
                </a:solidFill>
                <a:latin typeface="DM Sans" pitchFamily="2" charset="77"/>
              </a:rPr>
              <a:t>© Quality Coach Design Group</a:t>
            </a:r>
          </a:p>
        </p:txBody>
      </p:sp>
    </p:spTree>
    <p:extLst>
      <p:ext uri="{BB962C8B-B14F-4D97-AF65-F5344CB8AC3E}">
        <p14:creationId xmlns:p14="http://schemas.microsoft.com/office/powerpoint/2010/main" val="61971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9A0BBE-30B5-B5BE-8D29-B34EC078D101}"/>
              </a:ext>
            </a:extLst>
          </p:cNvPr>
          <p:cNvSpPr>
            <a:spLocks noGrp="1"/>
          </p:cNvSpPr>
          <p:nvPr>
            <p:ph type="title"/>
          </p:nvPr>
        </p:nvSpPr>
        <p:spPr>
          <a:xfrm>
            <a:off x="1077913" y="238125"/>
            <a:ext cx="10872787" cy="1139825"/>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212C11A-2C1C-70CD-DBF7-7853640D3F6A}"/>
              </a:ext>
            </a:extLst>
          </p:cNvPr>
          <p:cNvSpPr>
            <a:spLocks noGrp="1"/>
          </p:cNvSpPr>
          <p:nvPr>
            <p:ph type="body" idx="1"/>
          </p:nvPr>
        </p:nvSpPr>
        <p:spPr>
          <a:xfrm>
            <a:off x="1077913" y="1520825"/>
            <a:ext cx="10872787" cy="501972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35A96B29-11D2-50C5-E3CC-DE9F216C3DD6}"/>
              </a:ext>
            </a:extLst>
          </p:cNvPr>
          <p:cNvSpPr>
            <a:spLocks noGrp="1"/>
          </p:cNvSpPr>
          <p:nvPr>
            <p:ph type="ftr" sz="quarter" idx="3"/>
          </p:nvPr>
        </p:nvSpPr>
        <p:spPr>
          <a:xfrm rot="16200000">
            <a:off x="-1796007" y="3554959"/>
            <a:ext cx="4248151" cy="179884"/>
          </a:xfrm>
          <a:prstGeom prst="rect">
            <a:avLst/>
          </a:prstGeom>
        </p:spPr>
        <p:txBody>
          <a:bodyPr vert="horz" lIns="0" tIns="0" rIns="0" bIns="0" rtlCol="0" anchor="ctr"/>
          <a:lstStyle>
            <a:lvl1pPr algn="l">
              <a:defRPr sz="1050" b="0" i="0">
                <a:solidFill>
                  <a:schemeClr val="tx1">
                    <a:tint val="75000"/>
                  </a:schemeClr>
                </a:solidFill>
                <a:latin typeface="DM Sans Medium" pitchFamily="2" charset="77"/>
              </a:defRPr>
            </a:lvl1pPr>
          </a:lstStyle>
          <a:p>
            <a:r>
              <a:rPr lang="en-US" b="1"/>
              <a:t>Welcome session</a:t>
            </a:r>
            <a:endParaRPr lang="en-US"/>
          </a:p>
        </p:txBody>
      </p:sp>
      <p:sp>
        <p:nvSpPr>
          <p:cNvPr id="6" name="Slide Number Placeholder 5">
            <a:extLst>
              <a:ext uri="{FF2B5EF4-FFF2-40B4-BE49-F238E27FC236}">
                <a16:creationId xmlns:a16="http://schemas.microsoft.com/office/drawing/2014/main" id="{28245A71-8FEA-EE64-1EC5-CD72EFCF1CFA}"/>
              </a:ext>
            </a:extLst>
          </p:cNvPr>
          <p:cNvSpPr>
            <a:spLocks noGrp="1"/>
          </p:cNvSpPr>
          <p:nvPr>
            <p:ph type="sldNum" sz="quarter" idx="4"/>
          </p:nvPr>
        </p:nvSpPr>
        <p:spPr>
          <a:xfrm>
            <a:off x="238125" y="238125"/>
            <a:ext cx="371475" cy="463073"/>
          </a:xfrm>
          <a:prstGeom prst="rect">
            <a:avLst/>
          </a:prstGeom>
        </p:spPr>
        <p:txBody>
          <a:bodyPr vert="horz" lIns="0" tIns="0" rIns="0" bIns="0" rtlCol="0" anchor="ctr" anchorCtr="0"/>
          <a:lstStyle>
            <a:lvl1pPr algn="ctr">
              <a:defRPr sz="1200" b="1" i="0">
                <a:solidFill>
                  <a:schemeClr val="accent6"/>
                </a:solidFill>
                <a:latin typeface="DM Sans" pitchFamily="2" charset="77"/>
              </a:defRPr>
            </a:lvl1pPr>
          </a:lstStyle>
          <a:p>
            <a:fld id="{16C5AC08-0ACD-404A-9C9F-AB39E786C34A}" type="slidenum">
              <a:rPr lang="en-US"/>
              <a:pPr/>
              <a:t>‹#›</a:t>
            </a:fld>
            <a:endParaRPr lang="en-US"/>
          </a:p>
        </p:txBody>
      </p:sp>
      <p:pic>
        <p:nvPicPr>
          <p:cNvPr id="15" name="Picture 14">
            <a:extLst>
              <a:ext uri="{FF2B5EF4-FFF2-40B4-BE49-F238E27FC236}">
                <a16:creationId xmlns:a16="http://schemas.microsoft.com/office/drawing/2014/main" id="{8BC441A7-EE26-ECA3-E025-A125F478BB0B}"/>
              </a:ext>
            </a:extLst>
          </p:cNvPr>
          <p:cNvPicPr>
            <a:picLocks noChangeAspect="1"/>
          </p:cNvPicPr>
          <p:nvPr userDrawn="1"/>
        </p:nvPicPr>
        <p:blipFill>
          <a:blip r:embed="rId18"/>
          <a:stretch>
            <a:fillRect/>
          </a:stretch>
        </p:blipFill>
        <p:spPr>
          <a:xfrm>
            <a:off x="238124" y="6210000"/>
            <a:ext cx="474483" cy="406700"/>
          </a:xfrm>
          <a:prstGeom prst="rect">
            <a:avLst/>
          </a:prstGeom>
        </p:spPr>
      </p:pic>
    </p:spTree>
    <p:extLst>
      <p:ext uri="{BB962C8B-B14F-4D97-AF65-F5344CB8AC3E}">
        <p14:creationId xmlns:p14="http://schemas.microsoft.com/office/powerpoint/2010/main" val="3364438814"/>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0" r:id="rId3"/>
    <p:sldLayoutId id="2147483666" r:id="rId4"/>
    <p:sldLayoutId id="2147483650" r:id="rId5"/>
    <p:sldLayoutId id="2147483662" r:id="rId6"/>
    <p:sldLayoutId id="2147483663" r:id="rId7"/>
    <p:sldLayoutId id="2147483664" r:id="rId8"/>
    <p:sldLayoutId id="2147483665" r:id="rId9"/>
    <p:sldLayoutId id="2147483669" r:id="rId10"/>
    <p:sldLayoutId id="2147483651" r:id="rId11"/>
    <p:sldLayoutId id="2147483652" r:id="rId12"/>
    <p:sldLayoutId id="2147483653" r:id="rId13"/>
    <p:sldLayoutId id="2147483667" r:id="rId14"/>
    <p:sldLayoutId id="2147483668" r:id="rId15"/>
    <p:sldLayoutId id="2147483655" r:id="rId16"/>
  </p:sldLayoutIdLst>
  <p:hf hdr="0" dt="0"/>
  <p:txStyles>
    <p:titleStyle>
      <a:lvl1pPr algn="l" defTabSz="914400" rtl="0" eaLnBrk="1" latinLnBrk="0" hangingPunct="1">
        <a:lnSpc>
          <a:spcPct val="90000"/>
        </a:lnSpc>
        <a:spcBef>
          <a:spcPct val="0"/>
        </a:spcBef>
        <a:buNone/>
        <a:defRPr sz="4400" kern="1200">
          <a:solidFill>
            <a:schemeClr val="accent1"/>
          </a:solidFill>
          <a:latin typeface="Petrona" pitchFamily="2" charset="77"/>
          <a:ea typeface="+mj-ea"/>
          <a:cs typeface="+mj-cs"/>
        </a:defRPr>
      </a:lvl1pPr>
    </p:titleStyle>
    <p:body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 userDrawn="1">
          <p15:clr>
            <a:srgbClr val="F26B43"/>
          </p15:clr>
        </p15:guide>
        <p15:guide id="2" pos="1590" userDrawn="1">
          <p15:clr>
            <a:srgbClr val="F26B43"/>
          </p15:clr>
        </p15:guide>
        <p15:guide id="3" pos="506" userDrawn="1">
          <p15:clr>
            <a:srgbClr val="F26B43"/>
          </p15:clr>
        </p15:guide>
        <p15:guide id="4" pos="393" userDrawn="1">
          <p15:clr>
            <a:srgbClr val="F26B43"/>
          </p15:clr>
        </p15:guide>
        <p15:guide id="5" pos="150" userDrawn="1">
          <p15:clr>
            <a:srgbClr val="F26B43"/>
          </p15:clr>
        </p15:guide>
        <p15:guide id="6" orient="horz" pos="868" userDrawn="1">
          <p15:clr>
            <a:srgbClr val="F26B43"/>
          </p15:clr>
        </p15:guide>
        <p15:guide id="7" orient="horz" pos="958" userDrawn="1">
          <p15:clr>
            <a:srgbClr val="F26B43"/>
          </p15:clr>
        </p15:guide>
        <p15:guide id="8" orient="horz" pos="1494" userDrawn="1">
          <p15:clr>
            <a:srgbClr val="F26B43"/>
          </p15:clr>
        </p15:guide>
        <p15:guide id="9" orient="horz" pos="2028" userDrawn="1">
          <p15:clr>
            <a:srgbClr val="F26B43"/>
          </p15:clr>
        </p15:guide>
        <p15:guide id="10" pos="1866" userDrawn="1">
          <p15:clr>
            <a:srgbClr val="F26B43"/>
          </p15:clr>
        </p15:guide>
        <p15:guide id="11" pos="2778" userDrawn="1">
          <p15:clr>
            <a:srgbClr val="F26B43"/>
          </p15:clr>
        </p15:guide>
        <p15:guide id="12" pos="3054" userDrawn="1">
          <p15:clr>
            <a:srgbClr val="F26B43"/>
          </p15:clr>
        </p15:guide>
        <p15:guide id="13" pos="3964" userDrawn="1">
          <p15:clr>
            <a:srgbClr val="F26B43"/>
          </p15:clr>
        </p15:guide>
        <p15:guide id="14" pos="4242" userDrawn="1">
          <p15:clr>
            <a:srgbClr val="F26B43"/>
          </p15:clr>
        </p15:guide>
        <p15:guide id="15" pos="5152" userDrawn="1">
          <p15:clr>
            <a:srgbClr val="F26B43"/>
          </p15:clr>
        </p15:guide>
        <p15:guide id="16" pos="5430" userDrawn="1">
          <p15:clr>
            <a:srgbClr val="F26B43"/>
          </p15:clr>
        </p15:guide>
        <p15:guide id="17" pos="6340" userDrawn="1">
          <p15:clr>
            <a:srgbClr val="F26B43"/>
          </p15:clr>
        </p15:guide>
        <p15:guide id="18" pos="6618" userDrawn="1">
          <p15:clr>
            <a:srgbClr val="F26B43"/>
          </p15:clr>
        </p15:guide>
        <p15:guide id="19" pos="7528" userDrawn="1">
          <p15:clr>
            <a:srgbClr val="F26B43"/>
          </p15:clr>
        </p15:guide>
        <p15:guide id="20" orient="horz" pos="2568" userDrawn="1">
          <p15:clr>
            <a:srgbClr val="F26B43"/>
          </p15:clr>
        </p15:guide>
        <p15:guide id="21" orient="horz" pos="3098" userDrawn="1">
          <p15:clr>
            <a:srgbClr val="F26B43"/>
          </p15:clr>
        </p15:guide>
        <p15:guide id="22" orient="horz" pos="3632" userDrawn="1">
          <p15:clr>
            <a:srgbClr val="F26B43"/>
          </p15:clr>
        </p15:guide>
        <p15:guide id="23" orient="horz" pos="4168" userDrawn="1">
          <p15:clr>
            <a:srgbClr val="F26B43"/>
          </p15:clr>
        </p15:guide>
        <p15:guide id="24" pos="679" userDrawn="1">
          <p15:clr>
            <a:srgbClr val="F26B43"/>
          </p15:clr>
        </p15:guide>
        <p15:guide id="25" orient="horz" pos="5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2.emf"/><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8.emf"/><Relationship Id="rId7" Type="http://schemas.openxmlformats.org/officeDocument/2006/relationships/image" Target="../media/image42.emf"/><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1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45.emf"/><Relationship Id="rId4" Type="http://schemas.openxmlformats.org/officeDocument/2006/relationships/image" Target="../media/image4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47.emf"/></Relationships>
</file>

<file path=ppt/slides/_rels/slide2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image" Target="../media/image45.emf"/><Relationship Id="rId7" Type="http://schemas.openxmlformats.org/officeDocument/2006/relationships/image" Target="../media/image51.emf"/><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4.emf"/></Relationships>
</file>

<file path=ppt/slides/_rels/slide2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55.emf"/><Relationship Id="rId4" Type="http://schemas.openxmlformats.org/officeDocument/2006/relationships/image" Target="../media/image54.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www.studioquercus.co.uk/"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www.studioquercus.co.uk/" TargetMode="External"/><Relationship Id="rId5" Type="http://schemas.openxmlformats.org/officeDocument/2006/relationships/image" Target="../media/image12.emf"/><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19.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9" name="C">
            <a:extLst>
              <a:ext uri="{FF2B5EF4-FFF2-40B4-BE49-F238E27FC236}">
                <a16:creationId xmlns:a16="http://schemas.microsoft.com/office/drawing/2014/main" id="{B9AC8A8D-8F24-F40A-0019-DC9DF19F7B86}"/>
              </a:ext>
            </a:extLst>
          </p:cNvPr>
          <p:cNvPicPr>
            <a:picLocks/>
          </p:cNvPicPr>
          <p:nvPr/>
        </p:nvPicPr>
        <p:blipFill>
          <a:blip r:embed="rId3"/>
          <a:stretch>
            <a:fillRect/>
          </a:stretch>
        </p:blipFill>
        <p:spPr>
          <a:xfrm>
            <a:off x="6611459" y="-1818349"/>
            <a:ext cx="10206569" cy="10206569"/>
          </a:xfrm>
          <a:prstGeom prst="rect">
            <a:avLst/>
          </a:prstGeom>
        </p:spPr>
      </p:pic>
      <p:pic>
        <p:nvPicPr>
          <p:cNvPr id="4" name="Q">
            <a:extLst>
              <a:ext uri="{FF2B5EF4-FFF2-40B4-BE49-F238E27FC236}">
                <a16:creationId xmlns:a16="http://schemas.microsoft.com/office/drawing/2014/main" id="{823236E1-9FBA-3238-D863-2D77B49BAEDA}"/>
              </a:ext>
            </a:extLst>
          </p:cNvPr>
          <p:cNvPicPr>
            <a:picLocks noChangeAspect="1"/>
          </p:cNvPicPr>
          <p:nvPr/>
        </p:nvPicPr>
        <p:blipFill>
          <a:blip r:embed="rId4"/>
          <a:stretch>
            <a:fillRect/>
          </a:stretch>
        </p:blipFill>
        <p:spPr>
          <a:xfrm>
            <a:off x="-491694" y="-1893207"/>
            <a:ext cx="10462314" cy="10462314"/>
          </a:xfrm>
          <a:prstGeom prst="rect">
            <a:avLst/>
          </a:prstGeom>
        </p:spPr>
      </p:pic>
      <p:pic>
        <p:nvPicPr>
          <p:cNvPr id="5" name="Tail">
            <a:extLst>
              <a:ext uri="{FF2B5EF4-FFF2-40B4-BE49-F238E27FC236}">
                <a16:creationId xmlns:a16="http://schemas.microsoft.com/office/drawing/2014/main" id="{125FE141-7D99-207C-2440-FDC4F4E2DF68}"/>
              </a:ext>
            </a:extLst>
          </p:cNvPr>
          <p:cNvPicPr>
            <a:picLocks noChangeAspect="1"/>
          </p:cNvPicPr>
          <p:nvPr/>
        </p:nvPicPr>
        <p:blipFill>
          <a:blip r:embed="rId5"/>
          <a:stretch>
            <a:fillRect/>
          </a:stretch>
        </p:blipFill>
        <p:spPr>
          <a:xfrm>
            <a:off x="4858592" y="3430242"/>
            <a:ext cx="6889817" cy="5103568"/>
          </a:xfrm>
          <a:prstGeom prst="rect">
            <a:avLst/>
          </a:prstGeom>
        </p:spPr>
      </p:pic>
      <p:sp>
        <p:nvSpPr>
          <p:cNvPr id="2" name="Footer Placeholder 1">
            <a:extLst>
              <a:ext uri="{FF2B5EF4-FFF2-40B4-BE49-F238E27FC236}">
                <a16:creationId xmlns:a16="http://schemas.microsoft.com/office/drawing/2014/main" id="{D34FDE67-ED39-D24F-B866-A79155B43FE9}"/>
              </a:ext>
            </a:extLst>
          </p:cNvPr>
          <p:cNvSpPr>
            <a:spLocks noGrp="1"/>
          </p:cNvSpPr>
          <p:nvPr>
            <p:ph type="ftr" sz="quarter" idx="11"/>
          </p:nvPr>
        </p:nvSpPr>
        <p:spPr/>
        <p:txBody>
          <a:bodyPr/>
          <a:lstStyle/>
          <a:p>
            <a:r>
              <a:rPr lang="en-US">
                <a:solidFill>
                  <a:schemeClr val="accent4"/>
                </a:solidFill>
              </a:rPr>
              <a:t>Welcome session</a:t>
            </a:r>
          </a:p>
        </p:txBody>
      </p:sp>
    </p:spTree>
    <p:extLst>
      <p:ext uri="{BB962C8B-B14F-4D97-AF65-F5344CB8AC3E}">
        <p14:creationId xmlns:p14="http://schemas.microsoft.com/office/powerpoint/2010/main" val="4289278412"/>
      </p:ext>
    </p:extLst>
  </p:cSld>
  <p:clrMapOvr>
    <a:masterClrMapping/>
  </p:clrMapOvr>
  <mc:AlternateContent xmlns:mc="http://schemas.openxmlformats.org/markup-compatibility/2006" xmlns:p14="http://schemas.microsoft.com/office/powerpoint/2010/main">
    <mc:Choice Requires="p14">
      <p:transition spd="slow" p14:dur="2000" advClick="0" advTm="2500"/>
    </mc:Choice>
    <mc:Fallback xmlns="">
      <p:transition spd="slow" advClick="0" advTm="2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750"/>
                                        <p:tgtEl>
                                          <p:spTgt spid="4"/>
                                        </p:tgtEl>
                                      </p:cBhvr>
                                    </p:animEffect>
                                  </p:childTnLst>
                                </p:cTn>
                              </p:par>
                              <p:par>
                                <p:cTn id="8" presetID="21" presetClass="entr" presetSubtype="1" fill="hold" nodeType="withEffect">
                                  <p:stCondLst>
                                    <p:cond delay="10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900"/>
                                        <p:tgtEl>
                                          <p:spTgt spid="9"/>
                                        </p:tgtEl>
                                      </p:cBhvr>
                                    </p:animEffect>
                                  </p:childTnLst>
                                </p:cTn>
                              </p:par>
                              <p:par>
                                <p:cTn id="11" presetID="22" presetClass="entr" presetSubtype="8" fill="hold" nodeType="withEffect">
                                  <p:stCondLst>
                                    <p:cond delay="35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1" presetClass="exit" presetSubtype="1" fill="hold" nodeType="withEffect">
                                  <p:stCondLst>
                                    <p:cond delay="750"/>
                                  </p:stCondLst>
                                  <p:childTnLst>
                                    <p:animEffect transition="out" filter="wheel(1)">
                                      <p:cBhvr>
                                        <p:cTn id="15" dur="1250"/>
                                        <p:tgtEl>
                                          <p:spTgt spid="9"/>
                                        </p:tgtEl>
                                      </p:cBhvr>
                                    </p:animEffect>
                                    <p:set>
                                      <p:cBhvr>
                                        <p:cTn id="16" dur="1" fill="hold">
                                          <p:stCondLst>
                                            <p:cond delay="1249"/>
                                          </p:stCondLst>
                                        </p:cTn>
                                        <p:tgtEl>
                                          <p:spTgt spid="9"/>
                                        </p:tgtEl>
                                        <p:attrNameLst>
                                          <p:attrName>style.visibility</p:attrName>
                                        </p:attrNameLst>
                                      </p:cBhvr>
                                      <p:to>
                                        <p:strVal val="hidden"/>
                                      </p:to>
                                    </p:set>
                                  </p:childTnLst>
                                </p:cTn>
                              </p:par>
                              <p:par>
                                <p:cTn id="17" presetID="21" presetClass="exit" presetSubtype="1" fill="hold" nodeType="withEffect">
                                  <p:stCondLst>
                                    <p:cond delay="1000"/>
                                  </p:stCondLst>
                                  <p:childTnLst>
                                    <p:animEffect transition="out" filter="wheel(1)">
                                      <p:cBhvr>
                                        <p:cTn id="18" dur="1600"/>
                                        <p:tgtEl>
                                          <p:spTgt spid="4"/>
                                        </p:tgtEl>
                                      </p:cBhvr>
                                    </p:animEffect>
                                    <p:set>
                                      <p:cBhvr>
                                        <p:cTn id="19" dur="1" fill="hold">
                                          <p:stCondLst>
                                            <p:cond delay="1599"/>
                                          </p:stCondLst>
                                        </p:cTn>
                                        <p:tgtEl>
                                          <p:spTgt spid="4"/>
                                        </p:tgtEl>
                                        <p:attrNameLst>
                                          <p:attrName>style.visibility</p:attrName>
                                        </p:attrNameLst>
                                      </p:cBhvr>
                                      <p:to>
                                        <p:strVal val="hidden"/>
                                      </p:to>
                                    </p:set>
                                  </p:childTnLst>
                                </p:cTn>
                              </p:par>
                              <p:par>
                                <p:cTn id="20" presetID="22" presetClass="exit" presetSubtype="8" fill="hold" nodeType="withEffect">
                                  <p:stCondLst>
                                    <p:cond delay="1500"/>
                                  </p:stCondLst>
                                  <p:childTnLst>
                                    <p:animEffect transition="out" filter="wipe(left)">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CE6A8-CD1A-CEC2-CD9D-6603B2A45371}"/>
              </a:ext>
            </a:extLst>
          </p:cNvPr>
          <p:cNvSpPr>
            <a:spLocks noGrp="1"/>
          </p:cNvSpPr>
          <p:nvPr>
            <p:ph type="title"/>
          </p:nvPr>
        </p:nvSpPr>
        <p:spPr/>
        <p:txBody>
          <a:bodyPr/>
          <a:lstStyle/>
          <a:p>
            <a:r>
              <a:rPr lang="en-US"/>
              <a:t>Programme aim</a:t>
            </a:r>
          </a:p>
        </p:txBody>
      </p:sp>
      <p:sp>
        <p:nvSpPr>
          <p:cNvPr id="3" name="Content Placeholder 2">
            <a:extLst>
              <a:ext uri="{FF2B5EF4-FFF2-40B4-BE49-F238E27FC236}">
                <a16:creationId xmlns:a16="http://schemas.microsoft.com/office/drawing/2014/main" id="{3874B56F-165A-080A-30B1-9DB9735C7730}"/>
              </a:ext>
            </a:extLst>
          </p:cNvPr>
          <p:cNvSpPr>
            <a:spLocks noGrp="1"/>
          </p:cNvSpPr>
          <p:nvPr>
            <p:ph idx="1"/>
          </p:nvPr>
        </p:nvSpPr>
        <p:spPr/>
        <p:txBody>
          <a:bodyPr/>
          <a:lstStyle/>
          <a:p>
            <a:r>
              <a:rPr lang="en-US" b="1"/>
              <a:t>The aim of this eight week programme is to…</a:t>
            </a:r>
          </a:p>
          <a:p>
            <a:r>
              <a:rPr lang="en-US">
                <a:latin typeface="DM Sans Medium" pitchFamily="2" charset="77"/>
              </a:rPr>
              <a:t>Support individuals to develop the skills </a:t>
            </a:r>
            <a:br>
              <a:rPr lang="en-US">
                <a:latin typeface="DM Sans Medium" pitchFamily="2" charset="77"/>
              </a:rPr>
            </a:br>
            <a:r>
              <a:rPr lang="en-US">
                <a:latin typeface="DM Sans Medium" pitchFamily="2" charset="77"/>
              </a:rPr>
              <a:t>and knowledge required to independently </a:t>
            </a:r>
            <a:br>
              <a:rPr lang="en-US">
                <a:latin typeface="DM Sans Medium" pitchFamily="2" charset="77"/>
              </a:rPr>
            </a:br>
            <a:r>
              <a:rPr lang="en-US">
                <a:latin typeface="DM Sans Medium" pitchFamily="2" charset="77"/>
              </a:rPr>
              <a:t>and confidently coach a team through improvement work.</a:t>
            </a:r>
          </a:p>
        </p:txBody>
      </p:sp>
      <p:sp>
        <p:nvSpPr>
          <p:cNvPr id="4" name="Footer Placeholder 3">
            <a:extLst>
              <a:ext uri="{FF2B5EF4-FFF2-40B4-BE49-F238E27FC236}">
                <a16:creationId xmlns:a16="http://schemas.microsoft.com/office/drawing/2014/main" id="{D1DE1C69-56E5-E5E1-E559-71E5573696EA}"/>
              </a:ext>
            </a:extLst>
          </p:cNvPr>
          <p:cNvSpPr>
            <a:spLocks noGrp="1"/>
          </p:cNvSpPr>
          <p:nvPr>
            <p:ph type="ftr" sz="quarter" idx="11"/>
          </p:nvPr>
        </p:nvSpPr>
        <p:spPr/>
        <p:txBody>
          <a:bodyPr/>
          <a:lstStyle/>
          <a:p>
            <a:r>
              <a:rPr lang="en-US" b="1" dirty="0"/>
              <a:t>Welcome session</a:t>
            </a:r>
            <a:endParaRPr lang="en-US" dirty="0"/>
          </a:p>
        </p:txBody>
      </p:sp>
      <p:sp>
        <p:nvSpPr>
          <p:cNvPr id="5" name="Slide Number Placeholder 4">
            <a:extLst>
              <a:ext uri="{FF2B5EF4-FFF2-40B4-BE49-F238E27FC236}">
                <a16:creationId xmlns:a16="http://schemas.microsoft.com/office/drawing/2014/main" id="{D8E39496-C2D1-EDE0-5A03-26C363F8786E}"/>
              </a:ext>
            </a:extLst>
          </p:cNvPr>
          <p:cNvSpPr>
            <a:spLocks noGrp="1"/>
          </p:cNvSpPr>
          <p:nvPr>
            <p:ph type="sldNum" sz="quarter" idx="12"/>
          </p:nvPr>
        </p:nvSpPr>
        <p:spPr/>
        <p:txBody>
          <a:bodyPr/>
          <a:lstStyle/>
          <a:p>
            <a:fld id="{16C5AC08-0ACD-404A-9C9F-AB39E786C34A}" type="slidenum">
              <a:rPr lang="en-US"/>
              <a:t>9</a:t>
            </a:fld>
            <a:endParaRPr lang="en-US"/>
          </a:p>
        </p:txBody>
      </p:sp>
      <p:sp>
        <p:nvSpPr>
          <p:cNvPr id="6" name="Text Placeholder 5">
            <a:extLst>
              <a:ext uri="{FF2B5EF4-FFF2-40B4-BE49-F238E27FC236}">
                <a16:creationId xmlns:a16="http://schemas.microsoft.com/office/drawing/2014/main" id="{182C3469-8333-AA19-5194-58AB83676912}"/>
              </a:ext>
            </a:extLst>
          </p:cNvPr>
          <p:cNvSpPr>
            <a:spLocks noGrp="1"/>
          </p:cNvSpPr>
          <p:nvPr>
            <p:ph type="body" sz="quarter" idx="13"/>
          </p:nvPr>
        </p:nvSpPr>
        <p:spPr/>
        <p:txBody>
          <a:bodyPr/>
          <a:lstStyle/>
          <a:p>
            <a:r>
              <a:rPr lang="en-US"/>
              <a:t>Programme aim</a:t>
            </a:r>
          </a:p>
        </p:txBody>
      </p:sp>
    </p:spTree>
    <p:extLst>
      <p:ext uri="{BB962C8B-B14F-4D97-AF65-F5344CB8AC3E}">
        <p14:creationId xmlns:p14="http://schemas.microsoft.com/office/powerpoint/2010/main" val="1504587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B427D-2C7B-A03A-DF1A-85F5695896C6}"/>
              </a:ext>
            </a:extLst>
          </p:cNvPr>
          <p:cNvSpPr>
            <a:spLocks noGrp="1"/>
          </p:cNvSpPr>
          <p:nvPr>
            <p:ph type="title"/>
          </p:nvPr>
        </p:nvSpPr>
        <p:spPr/>
        <p:txBody>
          <a:bodyPr/>
          <a:lstStyle/>
          <a:p>
            <a:r>
              <a:rPr lang="en-US"/>
              <a:t>Ten learning outcomes of the programme</a:t>
            </a:r>
          </a:p>
        </p:txBody>
      </p:sp>
      <p:sp>
        <p:nvSpPr>
          <p:cNvPr id="3" name="Content Placeholder 2">
            <a:extLst>
              <a:ext uri="{FF2B5EF4-FFF2-40B4-BE49-F238E27FC236}">
                <a16:creationId xmlns:a16="http://schemas.microsoft.com/office/drawing/2014/main" id="{CE56F8A4-99EA-1CAD-CF1F-61EA92F0626F}"/>
              </a:ext>
            </a:extLst>
          </p:cNvPr>
          <p:cNvSpPr>
            <a:spLocks noGrp="1"/>
          </p:cNvSpPr>
          <p:nvPr>
            <p:ph idx="1"/>
          </p:nvPr>
        </p:nvSpPr>
        <p:spPr/>
        <p:txBody>
          <a:bodyPr/>
          <a:lstStyle/>
          <a:p>
            <a:pPr lvl="3"/>
            <a:r>
              <a:rPr lang="en-US" sz="2300" b="1"/>
              <a:t>By the end of the programme delegates will be able to independently:</a:t>
            </a:r>
          </a:p>
        </p:txBody>
      </p:sp>
      <p:sp>
        <p:nvSpPr>
          <p:cNvPr id="4" name="Footer Placeholder 3">
            <a:extLst>
              <a:ext uri="{FF2B5EF4-FFF2-40B4-BE49-F238E27FC236}">
                <a16:creationId xmlns:a16="http://schemas.microsoft.com/office/drawing/2014/main" id="{DED4039F-8C24-25F5-80CE-C2871F110114}"/>
              </a:ext>
            </a:extLst>
          </p:cNvPr>
          <p:cNvSpPr>
            <a:spLocks noGrp="1"/>
          </p:cNvSpPr>
          <p:nvPr>
            <p:ph type="ftr" sz="quarter" idx="11"/>
          </p:nvPr>
        </p:nvSpPr>
        <p:spPr/>
        <p:txBody>
          <a:bodyPr/>
          <a:lstStyle/>
          <a:p>
            <a:r>
              <a:rPr lang="en-US" b="1" dirty="0"/>
              <a:t>Welcome session</a:t>
            </a:r>
            <a:endParaRPr lang="en-US" dirty="0"/>
          </a:p>
        </p:txBody>
      </p:sp>
      <p:sp>
        <p:nvSpPr>
          <p:cNvPr id="5" name="Slide Number Placeholder 4">
            <a:extLst>
              <a:ext uri="{FF2B5EF4-FFF2-40B4-BE49-F238E27FC236}">
                <a16:creationId xmlns:a16="http://schemas.microsoft.com/office/drawing/2014/main" id="{ED2A2F32-2461-1806-EB1F-86CED5D8BD7A}"/>
              </a:ext>
            </a:extLst>
          </p:cNvPr>
          <p:cNvSpPr>
            <a:spLocks noGrp="1"/>
          </p:cNvSpPr>
          <p:nvPr>
            <p:ph type="sldNum" sz="quarter" idx="12"/>
          </p:nvPr>
        </p:nvSpPr>
        <p:spPr/>
        <p:txBody>
          <a:bodyPr/>
          <a:lstStyle/>
          <a:p>
            <a:fld id="{16C5AC08-0ACD-404A-9C9F-AB39E786C34A}" type="slidenum">
              <a:rPr lang="en-GB"/>
              <a:t>10</a:t>
            </a:fld>
            <a:endParaRPr lang="en-GB"/>
          </a:p>
        </p:txBody>
      </p:sp>
      <p:sp>
        <p:nvSpPr>
          <p:cNvPr id="6" name="Text Placeholder 5">
            <a:extLst>
              <a:ext uri="{FF2B5EF4-FFF2-40B4-BE49-F238E27FC236}">
                <a16:creationId xmlns:a16="http://schemas.microsoft.com/office/drawing/2014/main" id="{487A2FB6-AE25-813A-798C-24F5D1BD92F8}"/>
              </a:ext>
            </a:extLst>
          </p:cNvPr>
          <p:cNvSpPr>
            <a:spLocks noGrp="1"/>
          </p:cNvSpPr>
          <p:nvPr>
            <p:ph type="body" sz="quarter" idx="13"/>
          </p:nvPr>
        </p:nvSpPr>
        <p:spPr/>
        <p:txBody>
          <a:bodyPr/>
          <a:lstStyle/>
          <a:p>
            <a:r>
              <a:rPr lang="en-US"/>
              <a:t>Ten learning outcomes of the programme</a:t>
            </a:r>
          </a:p>
        </p:txBody>
      </p:sp>
      <p:grpSp>
        <p:nvGrpSpPr>
          <p:cNvPr id="14" name="Group 13">
            <a:extLst>
              <a:ext uri="{FF2B5EF4-FFF2-40B4-BE49-F238E27FC236}">
                <a16:creationId xmlns:a16="http://schemas.microsoft.com/office/drawing/2014/main" id="{83FFEF53-FCE9-617E-0C88-A1EE7FB04D5B}"/>
              </a:ext>
            </a:extLst>
          </p:cNvPr>
          <p:cNvGrpSpPr/>
          <p:nvPr/>
        </p:nvGrpSpPr>
        <p:grpSpPr>
          <a:xfrm>
            <a:off x="1085634" y="2051224"/>
            <a:ext cx="5207215" cy="907650"/>
            <a:chOff x="1085634" y="2051224"/>
            <a:chExt cx="5207215" cy="907650"/>
          </a:xfrm>
        </p:grpSpPr>
        <p:sp>
          <p:nvSpPr>
            <p:cNvPr id="11" name="TextBox 10">
              <a:extLst>
                <a:ext uri="{FF2B5EF4-FFF2-40B4-BE49-F238E27FC236}">
                  <a16:creationId xmlns:a16="http://schemas.microsoft.com/office/drawing/2014/main" id="{CEF37577-6CFE-A8FE-6FEB-219ED4B83986}"/>
                </a:ext>
              </a:extLst>
            </p:cNvPr>
            <p:cNvSpPr txBox="1"/>
            <p:nvPr/>
          </p:nvSpPr>
          <p:spPr>
            <a:xfrm>
              <a:off x="1085634" y="2051224"/>
              <a:ext cx="5207215" cy="907650"/>
            </a:xfrm>
            <a:prstGeom prst="rect">
              <a:avLst/>
            </a:prstGeom>
            <a:noFill/>
          </p:spPr>
          <p:txBody>
            <a:bodyPr wrap="square" lIns="792000" tIns="0" rIns="90000" bIns="0" rtlCol="0" anchor="ctr" anchorCtr="0">
              <a:noAutofit/>
            </a:bodyPr>
            <a:lstStyle/>
            <a:p>
              <a:r>
                <a:rPr lang="en-US" sz="1600" spc="-10">
                  <a:solidFill>
                    <a:schemeClr val="accent5"/>
                  </a:solidFill>
                  <a:latin typeface="DM Sans Medium" pitchFamily="2" charset="77"/>
                </a:rPr>
                <a:t>Coach an improvement team ensuring robust application of QI methods and principles </a:t>
              </a:r>
            </a:p>
          </p:txBody>
        </p:sp>
        <p:sp>
          <p:nvSpPr>
            <p:cNvPr id="13" name="TextBox 12">
              <a:extLst>
                <a:ext uri="{FF2B5EF4-FFF2-40B4-BE49-F238E27FC236}">
                  <a16:creationId xmlns:a16="http://schemas.microsoft.com/office/drawing/2014/main" id="{DDFD57D0-350C-89F8-9332-EE8549926360}"/>
                </a:ext>
              </a:extLst>
            </p:cNvPr>
            <p:cNvSpPr txBox="1"/>
            <p:nvPr/>
          </p:nvSpPr>
          <p:spPr>
            <a:xfrm>
              <a:off x="1334530" y="2396744"/>
              <a:ext cx="210207" cy="216610"/>
            </a:xfrm>
            <a:prstGeom prst="ellipse">
              <a:avLst/>
            </a:prstGeom>
            <a:solidFill>
              <a:schemeClr val="accent2"/>
            </a:solidFill>
          </p:spPr>
          <p:txBody>
            <a:bodyPr wrap="square" rtlCol="0" anchor="ctr" anchorCtr="0">
              <a:noAutofit/>
            </a:bodyPr>
            <a:lstStyle/>
            <a:p>
              <a:pPr algn="ctr"/>
              <a:r>
                <a:rPr lang="en-US" sz="1050" b="1">
                  <a:solidFill>
                    <a:schemeClr val="bg1"/>
                  </a:solidFill>
                  <a:latin typeface="DM Sans" pitchFamily="2" charset="77"/>
                </a:rPr>
                <a:t>1</a:t>
              </a:r>
            </a:p>
          </p:txBody>
        </p:sp>
      </p:grpSp>
      <p:grpSp>
        <p:nvGrpSpPr>
          <p:cNvPr id="17" name="Group 16">
            <a:extLst>
              <a:ext uri="{FF2B5EF4-FFF2-40B4-BE49-F238E27FC236}">
                <a16:creationId xmlns:a16="http://schemas.microsoft.com/office/drawing/2014/main" id="{4AA60FE8-5FAC-D880-D359-AF8840C2DC16}"/>
              </a:ext>
            </a:extLst>
          </p:cNvPr>
          <p:cNvGrpSpPr/>
          <p:nvPr/>
        </p:nvGrpSpPr>
        <p:grpSpPr>
          <a:xfrm>
            <a:off x="1085634" y="2965680"/>
            <a:ext cx="5207215" cy="907650"/>
            <a:chOff x="1085634" y="2051224"/>
            <a:chExt cx="5207215" cy="907650"/>
          </a:xfrm>
        </p:grpSpPr>
        <p:sp>
          <p:nvSpPr>
            <p:cNvPr id="18" name="TextBox 17">
              <a:extLst>
                <a:ext uri="{FF2B5EF4-FFF2-40B4-BE49-F238E27FC236}">
                  <a16:creationId xmlns:a16="http://schemas.microsoft.com/office/drawing/2014/main" id="{1B56EBE2-11D8-5BE1-5EA3-C579E6C53CC0}"/>
                </a:ext>
              </a:extLst>
            </p:cNvPr>
            <p:cNvSpPr txBox="1"/>
            <p:nvPr/>
          </p:nvSpPr>
          <p:spPr>
            <a:xfrm>
              <a:off x="1085634" y="2051224"/>
              <a:ext cx="5207215" cy="907650"/>
            </a:xfrm>
            <a:prstGeom prst="rect">
              <a:avLst/>
            </a:prstGeom>
            <a:noFill/>
          </p:spPr>
          <p:txBody>
            <a:bodyPr wrap="square" lIns="792000" tIns="0" rIns="90000" bIns="0" rtlCol="0" anchor="ctr" anchorCtr="0">
              <a:noAutofit/>
            </a:bodyPr>
            <a:lstStyle/>
            <a:p>
              <a:r>
                <a:rPr lang="en-US" sz="1600" spc="-10">
                  <a:solidFill>
                    <a:schemeClr val="accent5"/>
                  </a:solidFill>
                  <a:latin typeface="DM Sans Medium" pitchFamily="2" charset="77"/>
                </a:rPr>
                <a:t>Understand the concepts of coaching improvement and the difference between coaching and advising </a:t>
              </a:r>
            </a:p>
          </p:txBody>
        </p:sp>
        <p:sp>
          <p:nvSpPr>
            <p:cNvPr id="19" name="TextBox 18">
              <a:extLst>
                <a:ext uri="{FF2B5EF4-FFF2-40B4-BE49-F238E27FC236}">
                  <a16:creationId xmlns:a16="http://schemas.microsoft.com/office/drawing/2014/main" id="{1091F7FE-EF5A-1CAC-B065-51F4196D025E}"/>
                </a:ext>
              </a:extLst>
            </p:cNvPr>
            <p:cNvSpPr txBox="1"/>
            <p:nvPr/>
          </p:nvSpPr>
          <p:spPr>
            <a:xfrm>
              <a:off x="1334530" y="2396744"/>
              <a:ext cx="210207" cy="216610"/>
            </a:xfrm>
            <a:prstGeom prst="ellipse">
              <a:avLst/>
            </a:prstGeom>
            <a:solidFill>
              <a:schemeClr val="accent2"/>
            </a:solidFill>
          </p:spPr>
          <p:txBody>
            <a:bodyPr wrap="square" rtlCol="0" anchor="ctr" anchorCtr="0">
              <a:noAutofit/>
            </a:bodyPr>
            <a:lstStyle/>
            <a:p>
              <a:pPr algn="ctr"/>
              <a:r>
                <a:rPr lang="en-US" sz="1050" b="1">
                  <a:solidFill>
                    <a:schemeClr val="bg1"/>
                  </a:solidFill>
                  <a:latin typeface="DM Sans" pitchFamily="2" charset="77"/>
                </a:rPr>
                <a:t>2</a:t>
              </a:r>
            </a:p>
          </p:txBody>
        </p:sp>
      </p:grpSp>
      <p:grpSp>
        <p:nvGrpSpPr>
          <p:cNvPr id="20" name="Group 19">
            <a:extLst>
              <a:ext uri="{FF2B5EF4-FFF2-40B4-BE49-F238E27FC236}">
                <a16:creationId xmlns:a16="http://schemas.microsoft.com/office/drawing/2014/main" id="{2B5C0A2F-A9C5-B014-5BDC-5A9269E0F5C3}"/>
              </a:ext>
            </a:extLst>
          </p:cNvPr>
          <p:cNvGrpSpPr/>
          <p:nvPr/>
        </p:nvGrpSpPr>
        <p:grpSpPr>
          <a:xfrm>
            <a:off x="1085634" y="3880137"/>
            <a:ext cx="5207215" cy="907650"/>
            <a:chOff x="1085634" y="2051224"/>
            <a:chExt cx="5207215" cy="907650"/>
          </a:xfrm>
        </p:grpSpPr>
        <p:sp>
          <p:nvSpPr>
            <p:cNvPr id="21" name="TextBox 20">
              <a:extLst>
                <a:ext uri="{FF2B5EF4-FFF2-40B4-BE49-F238E27FC236}">
                  <a16:creationId xmlns:a16="http://schemas.microsoft.com/office/drawing/2014/main" id="{7EE5385A-C778-E818-2ABF-B7D5AD16D85A}"/>
                </a:ext>
              </a:extLst>
            </p:cNvPr>
            <p:cNvSpPr txBox="1"/>
            <p:nvPr/>
          </p:nvSpPr>
          <p:spPr>
            <a:xfrm>
              <a:off x="1085634" y="2051224"/>
              <a:ext cx="5207215" cy="907650"/>
            </a:xfrm>
            <a:prstGeom prst="rect">
              <a:avLst/>
            </a:prstGeom>
            <a:noFill/>
          </p:spPr>
          <p:txBody>
            <a:bodyPr wrap="square" lIns="792000" tIns="0" rIns="90000" bIns="0" rtlCol="0" anchor="ctr" anchorCtr="0">
              <a:noAutofit/>
            </a:bodyPr>
            <a:lstStyle/>
            <a:p>
              <a:r>
                <a:rPr lang="en-US" sz="1600" spc="-10">
                  <a:solidFill>
                    <a:schemeClr val="accent5"/>
                  </a:solidFill>
                  <a:latin typeface="DM Sans Medium" pitchFamily="2" charset="77"/>
                </a:rPr>
                <a:t>Explain their role as a Quality Coach to different stakeholders </a:t>
              </a:r>
            </a:p>
          </p:txBody>
        </p:sp>
        <p:sp>
          <p:nvSpPr>
            <p:cNvPr id="22" name="TextBox 21">
              <a:extLst>
                <a:ext uri="{FF2B5EF4-FFF2-40B4-BE49-F238E27FC236}">
                  <a16:creationId xmlns:a16="http://schemas.microsoft.com/office/drawing/2014/main" id="{23E4F5F3-12AE-AD32-0B30-BB7E887DF956}"/>
                </a:ext>
              </a:extLst>
            </p:cNvPr>
            <p:cNvSpPr txBox="1"/>
            <p:nvPr/>
          </p:nvSpPr>
          <p:spPr>
            <a:xfrm>
              <a:off x="1334530" y="2396744"/>
              <a:ext cx="210207" cy="216610"/>
            </a:xfrm>
            <a:prstGeom prst="ellipse">
              <a:avLst/>
            </a:prstGeom>
            <a:solidFill>
              <a:schemeClr val="accent2"/>
            </a:solidFill>
          </p:spPr>
          <p:txBody>
            <a:bodyPr wrap="square" rtlCol="0" anchor="ctr" anchorCtr="0">
              <a:noAutofit/>
            </a:bodyPr>
            <a:lstStyle/>
            <a:p>
              <a:pPr algn="ctr"/>
              <a:r>
                <a:rPr lang="en-US" sz="1050" b="1">
                  <a:solidFill>
                    <a:schemeClr val="bg1"/>
                  </a:solidFill>
                  <a:latin typeface="DM Sans" pitchFamily="2" charset="77"/>
                </a:rPr>
                <a:t>3</a:t>
              </a:r>
            </a:p>
          </p:txBody>
        </p:sp>
      </p:grpSp>
      <p:grpSp>
        <p:nvGrpSpPr>
          <p:cNvPr id="23" name="Group 22">
            <a:extLst>
              <a:ext uri="{FF2B5EF4-FFF2-40B4-BE49-F238E27FC236}">
                <a16:creationId xmlns:a16="http://schemas.microsoft.com/office/drawing/2014/main" id="{09886483-CBF3-AEBB-E35E-962A68C89C4A}"/>
              </a:ext>
            </a:extLst>
          </p:cNvPr>
          <p:cNvGrpSpPr/>
          <p:nvPr/>
        </p:nvGrpSpPr>
        <p:grpSpPr>
          <a:xfrm>
            <a:off x="1085634" y="4794594"/>
            <a:ext cx="5207215" cy="907650"/>
            <a:chOff x="1085634" y="2051224"/>
            <a:chExt cx="5207215" cy="907650"/>
          </a:xfrm>
        </p:grpSpPr>
        <p:sp>
          <p:nvSpPr>
            <p:cNvPr id="24" name="TextBox 23">
              <a:extLst>
                <a:ext uri="{FF2B5EF4-FFF2-40B4-BE49-F238E27FC236}">
                  <a16:creationId xmlns:a16="http://schemas.microsoft.com/office/drawing/2014/main" id="{15ABB734-4516-1305-CD4D-598BE5FACD93}"/>
                </a:ext>
              </a:extLst>
            </p:cNvPr>
            <p:cNvSpPr txBox="1"/>
            <p:nvPr/>
          </p:nvSpPr>
          <p:spPr>
            <a:xfrm>
              <a:off x="1085634" y="2051224"/>
              <a:ext cx="5207215" cy="907650"/>
            </a:xfrm>
            <a:prstGeom prst="rect">
              <a:avLst/>
            </a:prstGeom>
            <a:noFill/>
          </p:spPr>
          <p:txBody>
            <a:bodyPr wrap="square" lIns="792000" tIns="0" rIns="90000" bIns="0" rtlCol="0" anchor="ctr" anchorCtr="0">
              <a:noAutofit/>
            </a:bodyPr>
            <a:lstStyle/>
            <a:p>
              <a:r>
                <a:rPr lang="en-US" sz="1600" spc="-10" dirty="0">
                  <a:solidFill>
                    <a:schemeClr val="tx2"/>
                  </a:solidFill>
                  <a:latin typeface="DM Sans Medium" pitchFamily="2" charset="77"/>
                </a:rPr>
                <a:t>Promote an environment that encourages team members to contribute equally to the development of improvement work</a:t>
              </a:r>
            </a:p>
          </p:txBody>
        </p:sp>
        <p:sp>
          <p:nvSpPr>
            <p:cNvPr id="25" name="TextBox 24">
              <a:extLst>
                <a:ext uri="{FF2B5EF4-FFF2-40B4-BE49-F238E27FC236}">
                  <a16:creationId xmlns:a16="http://schemas.microsoft.com/office/drawing/2014/main" id="{A30692B9-6F4A-3685-0D08-6B4D563C1BA7}"/>
                </a:ext>
              </a:extLst>
            </p:cNvPr>
            <p:cNvSpPr txBox="1"/>
            <p:nvPr/>
          </p:nvSpPr>
          <p:spPr>
            <a:xfrm>
              <a:off x="1334530" y="2396744"/>
              <a:ext cx="210207" cy="216610"/>
            </a:xfrm>
            <a:prstGeom prst="ellipse">
              <a:avLst/>
            </a:prstGeom>
            <a:solidFill>
              <a:schemeClr val="accent2"/>
            </a:solidFill>
          </p:spPr>
          <p:txBody>
            <a:bodyPr wrap="square" rtlCol="0" anchor="ctr" anchorCtr="0">
              <a:noAutofit/>
            </a:bodyPr>
            <a:lstStyle/>
            <a:p>
              <a:pPr algn="ctr"/>
              <a:r>
                <a:rPr lang="en-US" sz="1050" b="1">
                  <a:solidFill>
                    <a:schemeClr val="bg1"/>
                  </a:solidFill>
                  <a:latin typeface="DM Sans" pitchFamily="2" charset="77"/>
                </a:rPr>
                <a:t>4</a:t>
              </a:r>
            </a:p>
          </p:txBody>
        </p:sp>
      </p:grpSp>
      <p:grpSp>
        <p:nvGrpSpPr>
          <p:cNvPr id="26" name="Group 25">
            <a:extLst>
              <a:ext uri="{FF2B5EF4-FFF2-40B4-BE49-F238E27FC236}">
                <a16:creationId xmlns:a16="http://schemas.microsoft.com/office/drawing/2014/main" id="{46B2674B-A122-91E6-A27F-4CCCFAD53C8C}"/>
              </a:ext>
            </a:extLst>
          </p:cNvPr>
          <p:cNvGrpSpPr/>
          <p:nvPr/>
        </p:nvGrpSpPr>
        <p:grpSpPr>
          <a:xfrm>
            <a:off x="1085634" y="5709050"/>
            <a:ext cx="5207215" cy="907650"/>
            <a:chOff x="1085634" y="2051224"/>
            <a:chExt cx="5207215" cy="907650"/>
          </a:xfrm>
        </p:grpSpPr>
        <p:sp>
          <p:nvSpPr>
            <p:cNvPr id="27" name="TextBox 26">
              <a:extLst>
                <a:ext uri="{FF2B5EF4-FFF2-40B4-BE49-F238E27FC236}">
                  <a16:creationId xmlns:a16="http://schemas.microsoft.com/office/drawing/2014/main" id="{4B3217B6-DB66-E517-51D5-F7D5FC766ECB}"/>
                </a:ext>
              </a:extLst>
            </p:cNvPr>
            <p:cNvSpPr txBox="1"/>
            <p:nvPr/>
          </p:nvSpPr>
          <p:spPr>
            <a:xfrm>
              <a:off x="1085634" y="2051224"/>
              <a:ext cx="5207215" cy="907650"/>
            </a:xfrm>
            <a:prstGeom prst="rect">
              <a:avLst/>
            </a:prstGeom>
            <a:noFill/>
          </p:spPr>
          <p:txBody>
            <a:bodyPr wrap="square" lIns="792000" tIns="0" rIns="90000" bIns="0" rtlCol="0" anchor="ctr" anchorCtr="0">
              <a:noAutofit/>
            </a:bodyPr>
            <a:lstStyle/>
            <a:p>
              <a:r>
                <a:rPr lang="en-US" sz="1600" spc="-10" dirty="0">
                  <a:solidFill>
                    <a:schemeClr val="tx2"/>
                  </a:solidFill>
                  <a:latin typeface="DM Sans Medium" pitchFamily="2" charset="77"/>
                </a:rPr>
                <a:t>Assimilate QI knowledge and facilitation skills that support teams to progress through the different stages of QI work</a:t>
              </a:r>
            </a:p>
          </p:txBody>
        </p:sp>
        <p:sp>
          <p:nvSpPr>
            <p:cNvPr id="28" name="TextBox 27">
              <a:extLst>
                <a:ext uri="{FF2B5EF4-FFF2-40B4-BE49-F238E27FC236}">
                  <a16:creationId xmlns:a16="http://schemas.microsoft.com/office/drawing/2014/main" id="{E75E710F-689C-4AEF-44E2-F2173517AA1F}"/>
                </a:ext>
              </a:extLst>
            </p:cNvPr>
            <p:cNvSpPr txBox="1"/>
            <p:nvPr/>
          </p:nvSpPr>
          <p:spPr>
            <a:xfrm>
              <a:off x="1334530" y="2396744"/>
              <a:ext cx="210207" cy="216610"/>
            </a:xfrm>
            <a:prstGeom prst="ellipse">
              <a:avLst/>
            </a:prstGeom>
            <a:solidFill>
              <a:schemeClr val="accent2"/>
            </a:solidFill>
          </p:spPr>
          <p:txBody>
            <a:bodyPr wrap="square" rtlCol="0" anchor="ctr" anchorCtr="0">
              <a:noAutofit/>
            </a:bodyPr>
            <a:lstStyle/>
            <a:p>
              <a:pPr algn="ctr"/>
              <a:r>
                <a:rPr lang="en-US" sz="1050" b="1">
                  <a:solidFill>
                    <a:schemeClr val="bg1"/>
                  </a:solidFill>
                  <a:latin typeface="DM Sans" pitchFamily="2" charset="77"/>
                </a:rPr>
                <a:t>5</a:t>
              </a:r>
            </a:p>
          </p:txBody>
        </p:sp>
      </p:grpSp>
      <p:grpSp>
        <p:nvGrpSpPr>
          <p:cNvPr id="29" name="Group 28">
            <a:extLst>
              <a:ext uri="{FF2B5EF4-FFF2-40B4-BE49-F238E27FC236}">
                <a16:creationId xmlns:a16="http://schemas.microsoft.com/office/drawing/2014/main" id="{AEE94C24-A8E1-6C74-E75A-CAC2A0C6A184}"/>
              </a:ext>
            </a:extLst>
          </p:cNvPr>
          <p:cNvGrpSpPr/>
          <p:nvPr/>
        </p:nvGrpSpPr>
        <p:grpSpPr>
          <a:xfrm>
            <a:off x="6744072" y="2051224"/>
            <a:ext cx="5207215" cy="907650"/>
            <a:chOff x="1085634" y="2051224"/>
            <a:chExt cx="5207215" cy="907650"/>
          </a:xfrm>
        </p:grpSpPr>
        <p:sp>
          <p:nvSpPr>
            <p:cNvPr id="30" name="TextBox 29">
              <a:extLst>
                <a:ext uri="{FF2B5EF4-FFF2-40B4-BE49-F238E27FC236}">
                  <a16:creationId xmlns:a16="http://schemas.microsoft.com/office/drawing/2014/main" id="{C19DB3E1-A375-6A9A-12F7-A5B17D45D26F}"/>
                </a:ext>
              </a:extLst>
            </p:cNvPr>
            <p:cNvSpPr txBox="1"/>
            <p:nvPr/>
          </p:nvSpPr>
          <p:spPr>
            <a:xfrm>
              <a:off x="1085634" y="2051224"/>
              <a:ext cx="5207215" cy="907650"/>
            </a:xfrm>
            <a:prstGeom prst="rect">
              <a:avLst/>
            </a:prstGeom>
            <a:noFill/>
          </p:spPr>
          <p:txBody>
            <a:bodyPr wrap="square" lIns="792000" tIns="0" rIns="90000" bIns="0" rtlCol="0" anchor="ctr" anchorCtr="0">
              <a:noAutofit/>
            </a:bodyPr>
            <a:lstStyle/>
            <a:p>
              <a:r>
                <a:rPr lang="en-US" sz="1600" spc="-10" dirty="0">
                  <a:solidFill>
                    <a:schemeClr val="accent5"/>
                  </a:solidFill>
                  <a:latin typeface="DM Sans Medium" pitchFamily="2" charset="77"/>
                </a:rPr>
                <a:t>Help teams to explore barriers and enablers relating to their QI work, in support of the sustainability of interventions</a:t>
              </a:r>
            </a:p>
          </p:txBody>
        </p:sp>
        <p:sp>
          <p:nvSpPr>
            <p:cNvPr id="31" name="TextBox 30">
              <a:extLst>
                <a:ext uri="{FF2B5EF4-FFF2-40B4-BE49-F238E27FC236}">
                  <a16:creationId xmlns:a16="http://schemas.microsoft.com/office/drawing/2014/main" id="{739C5AD4-DA68-156F-6214-EC4A0711AA3C}"/>
                </a:ext>
              </a:extLst>
            </p:cNvPr>
            <p:cNvSpPr txBox="1"/>
            <p:nvPr/>
          </p:nvSpPr>
          <p:spPr>
            <a:xfrm>
              <a:off x="1334530" y="2396744"/>
              <a:ext cx="210207" cy="216610"/>
            </a:xfrm>
            <a:prstGeom prst="ellipse">
              <a:avLst/>
            </a:prstGeom>
            <a:solidFill>
              <a:schemeClr val="accent2"/>
            </a:solidFill>
          </p:spPr>
          <p:txBody>
            <a:bodyPr wrap="square" rtlCol="0" anchor="ctr" anchorCtr="0">
              <a:noAutofit/>
            </a:bodyPr>
            <a:lstStyle/>
            <a:p>
              <a:pPr algn="ctr"/>
              <a:r>
                <a:rPr lang="en-US" sz="1050" b="1">
                  <a:solidFill>
                    <a:schemeClr val="bg1"/>
                  </a:solidFill>
                  <a:latin typeface="DM Sans" pitchFamily="2" charset="77"/>
                </a:rPr>
                <a:t>6</a:t>
              </a:r>
            </a:p>
          </p:txBody>
        </p:sp>
      </p:grpSp>
      <p:grpSp>
        <p:nvGrpSpPr>
          <p:cNvPr id="32" name="Group 31">
            <a:extLst>
              <a:ext uri="{FF2B5EF4-FFF2-40B4-BE49-F238E27FC236}">
                <a16:creationId xmlns:a16="http://schemas.microsoft.com/office/drawing/2014/main" id="{98195CE9-6644-7542-7A66-95AAA80F1815}"/>
              </a:ext>
            </a:extLst>
          </p:cNvPr>
          <p:cNvGrpSpPr/>
          <p:nvPr/>
        </p:nvGrpSpPr>
        <p:grpSpPr>
          <a:xfrm>
            <a:off x="6744072" y="2965680"/>
            <a:ext cx="5207215" cy="907650"/>
            <a:chOff x="1085634" y="2051224"/>
            <a:chExt cx="5207215" cy="907650"/>
          </a:xfrm>
        </p:grpSpPr>
        <p:sp>
          <p:nvSpPr>
            <p:cNvPr id="33" name="TextBox 32">
              <a:extLst>
                <a:ext uri="{FF2B5EF4-FFF2-40B4-BE49-F238E27FC236}">
                  <a16:creationId xmlns:a16="http://schemas.microsoft.com/office/drawing/2014/main" id="{B21F9A98-1DD8-D7D8-F954-753935256230}"/>
                </a:ext>
              </a:extLst>
            </p:cNvPr>
            <p:cNvSpPr txBox="1"/>
            <p:nvPr/>
          </p:nvSpPr>
          <p:spPr>
            <a:xfrm>
              <a:off x="1085634" y="2051224"/>
              <a:ext cx="5207215" cy="907650"/>
            </a:xfrm>
            <a:prstGeom prst="rect">
              <a:avLst/>
            </a:prstGeom>
            <a:noFill/>
          </p:spPr>
          <p:txBody>
            <a:bodyPr wrap="square" lIns="792000" tIns="0" rIns="90000" bIns="0" rtlCol="0" anchor="ctr" anchorCtr="0">
              <a:noAutofit/>
            </a:bodyPr>
            <a:lstStyle/>
            <a:p>
              <a:r>
                <a:rPr lang="en-US" sz="1600" spc="-10" dirty="0">
                  <a:solidFill>
                    <a:schemeClr val="accent5"/>
                  </a:solidFill>
                  <a:latin typeface="DM Sans Medium" pitchFamily="2" charset="77"/>
                </a:rPr>
                <a:t>Advocate for meaningful involvement in </a:t>
              </a:r>
              <a:br>
                <a:rPr lang="en-US" sz="1600" spc="-10" dirty="0">
                  <a:solidFill>
                    <a:schemeClr val="accent5"/>
                  </a:solidFill>
                  <a:latin typeface="DM Sans Medium" pitchFamily="2" charset="77"/>
                </a:rPr>
              </a:br>
              <a:r>
                <a:rPr lang="en-US" sz="1600" spc="-10" dirty="0">
                  <a:solidFill>
                    <a:schemeClr val="accent5"/>
                  </a:solidFill>
                  <a:latin typeface="DM Sans Medium" pitchFamily="2" charset="77"/>
                </a:rPr>
                <a:t>QI work and advise teams on methods for involvement</a:t>
              </a:r>
            </a:p>
          </p:txBody>
        </p:sp>
        <p:sp>
          <p:nvSpPr>
            <p:cNvPr id="34" name="TextBox 33">
              <a:extLst>
                <a:ext uri="{FF2B5EF4-FFF2-40B4-BE49-F238E27FC236}">
                  <a16:creationId xmlns:a16="http://schemas.microsoft.com/office/drawing/2014/main" id="{B28CBEC4-E88D-869A-7171-E0D4A51A06EA}"/>
                </a:ext>
              </a:extLst>
            </p:cNvPr>
            <p:cNvSpPr txBox="1"/>
            <p:nvPr/>
          </p:nvSpPr>
          <p:spPr>
            <a:xfrm>
              <a:off x="1334530" y="2396744"/>
              <a:ext cx="210207" cy="216610"/>
            </a:xfrm>
            <a:prstGeom prst="ellipse">
              <a:avLst/>
            </a:prstGeom>
            <a:solidFill>
              <a:schemeClr val="accent2"/>
            </a:solidFill>
          </p:spPr>
          <p:txBody>
            <a:bodyPr wrap="square" rtlCol="0" anchor="ctr" anchorCtr="0">
              <a:noAutofit/>
            </a:bodyPr>
            <a:lstStyle/>
            <a:p>
              <a:pPr algn="ctr"/>
              <a:r>
                <a:rPr lang="en-US" sz="1050" b="1">
                  <a:solidFill>
                    <a:schemeClr val="bg1"/>
                  </a:solidFill>
                  <a:latin typeface="DM Sans" pitchFamily="2" charset="77"/>
                </a:rPr>
                <a:t>7</a:t>
              </a:r>
            </a:p>
          </p:txBody>
        </p:sp>
      </p:grpSp>
      <p:grpSp>
        <p:nvGrpSpPr>
          <p:cNvPr id="35" name="Group 34">
            <a:extLst>
              <a:ext uri="{FF2B5EF4-FFF2-40B4-BE49-F238E27FC236}">
                <a16:creationId xmlns:a16="http://schemas.microsoft.com/office/drawing/2014/main" id="{8C5DD927-FE0D-04EF-52BF-B112447AE2B6}"/>
              </a:ext>
            </a:extLst>
          </p:cNvPr>
          <p:cNvGrpSpPr/>
          <p:nvPr/>
        </p:nvGrpSpPr>
        <p:grpSpPr>
          <a:xfrm>
            <a:off x="6744072" y="3880137"/>
            <a:ext cx="5207215" cy="907650"/>
            <a:chOff x="1085634" y="2051224"/>
            <a:chExt cx="5207215" cy="907650"/>
          </a:xfrm>
        </p:grpSpPr>
        <p:sp>
          <p:nvSpPr>
            <p:cNvPr id="36" name="TextBox 35">
              <a:extLst>
                <a:ext uri="{FF2B5EF4-FFF2-40B4-BE49-F238E27FC236}">
                  <a16:creationId xmlns:a16="http://schemas.microsoft.com/office/drawing/2014/main" id="{613947E1-0BF1-6B5B-4783-22008D508D4E}"/>
                </a:ext>
              </a:extLst>
            </p:cNvPr>
            <p:cNvSpPr txBox="1"/>
            <p:nvPr/>
          </p:nvSpPr>
          <p:spPr>
            <a:xfrm>
              <a:off x="1085634" y="2051224"/>
              <a:ext cx="5207215" cy="907650"/>
            </a:xfrm>
            <a:prstGeom prst="rect">
              <a:avLst/>
            </a:prstGeom>
            <a:noFill/>
          </p:spPr>
          <p:txBody>
            <a:bodyPr wrap="square" lIns="792000" tIns="0" rIns="90000" bIns="0" rtlCol="0" anchor="ctr" anchorCtr="0">
              <a:noAutofit/>
            </a:bodyPr>
            <a:lstStyle/>
            <a:p>
              <a:r>
                <a:rPr lang="en-US" sz="1600" spc="-10" dirty="0">
                  <a:solidFill>
                    <a:schemeClr val="accent5"/>
                  </a:solidFill>
                  <a:latin typeface="DM Sans Medium" pitchFamily="2" charset="77"/>
                </a:rPr>
                <a:t>Coach a team to identify, collect and interpret data in support of their improvement work </a:t>
              </a:r>
            </a:p>
          </p:txBody>
        </p:sp>
        <p:sp>
          <p:nvSpPr>
            <p:cNvPr id="37" name="TextBox 36">
              <a:extLst>
                <a:ext uri="{FF2B5EF4-FFF2-40B4-BE49-F238E27FC236}">
                  <a16:creationId xmlns:a16="http://schemas.microsoft.com/office/drawing/2014/main" id="{B5757222-55B0-A1DC-EEF6-B2907B0CAF79}"/>
                </a:ext>
              </a:extLst>
            </p:cNvPr>
            <p:cNvSpPr txBox="1"/>
            <p:nvPr/>
          </p:nvSpPr>
          <p:spPr>
            <a:xfrm>
              <a:off x="1334530" y="2396744"/>
              <a:ext cx="210207" cy="216610"/>
            </a:xfrm>
            <a:prstGeom prst="ellipse">
              <a:avLst/>
            </a:prstGeom>
            <a:solidFill>
              <a:schemeClr val="accent2"/>
            </a:solidFill>
          </p:spPr>
          <p:txBody>
            <a:bodyPr wrap="square" rtlCol="0" anchor="ctr" anchorCtr="0">
              <a:noAutofit/>
            </a:bodyPr>
            <a:lstStyle/>
            <a:p>
              <a:pPr algn="ctr"/>
              <a:r>
                <a:rPr lang="en-US" sz="1050" b="1">
                  <a:solidFill>
                    <a:schemeClr val="bg1"/>
                  </a:solidFill>
                  <a:latin typeface="DM Sans" pitchFamily="2" charset="77"/>
                </a:rPr>
                <a:t>8</a:t>
              </a:r>
            </a:p>
          </p:txBody>
        </p:sp>
      </p:grpSp>
      <p:grpSp>
        <p:nvGrpSpPr>
          <p:cNvPr id="38" name="Group 37">
            <a:extLst>
              <a:ext uri="{FF2B5EF4-FFF2-40B4-BE49-F238E27FC236}">
                <a16:creationId xmlns:a16="http://schemas.microsoft.com/office/drawing/2014/main" id="{58DD1E3E-6ED0-4782-7184-130A312AB79A}"/>
              </a:ext>
            </a:extLst>
          </p:cNvPr>
          <p:cNvGrpSpPr/>
          <p:nvPr/>
        </p:nvGrpSpPr>
        <p:grpSpPr>
          <a:xfrm>
            <a:off x="6744072" y="4794594"/>
            <a:ext cx="5207215" cy="907650"/>
            <a:chOff x="1085634" y="2051224"/>
            <a:chExt cx="5207215" cy="907650"/>
          </a:xfrm>
        </p:grpSpPr>
        <p:sp>
          <p:nvSpPr>
            <p:cNvPr id="39" name="TextBox 38">
              <a:extLst>
                <a:ext uri="{FF2B5EF4-FFF2-40B4-BE49-F238E27FC236}">
                  <a16:creationId xmlns:a16="http://schemas.microsoft.com/office/drawing/2014/main" id="{D95608B3-7073-ED9D-A115-67188505C58D}"/>
                </a:ext>
              </a:extLst>
            </p:cNvPr>
            <p:cNvSpPr txBox="1"/>
            <p:nvPr/>
          </p:nvSpPr>
          <p:spPr>
            <a:xfrm>
              <a:off x="1085634" y="2051224"/>
              <a:ext cx="5207215" cy="907650"/>
            </a:xfrm>
            <a:prstGeom prst="rect">
              <a:avLst/>
            </a:prstGeom>
            <a:noFill/>
          </p:spPr>
          <p:txBody>
            <a:bodyPr wrap="square" lIns="792000" tIns="0" rIns="90000" bIns="0" rtlCol="0" anchor="ctr" anchorCtr="0">
              <a:noAutofit/>
            </a:bodyPr>
            <a:lstStyle/>
            <a:p>
              <a:r>
                <a:rPr lang="en-US" sz="1600" spc="-10">
                  <a:solidFill>
                    <a:schemeClr val="accent5"/>
                  </a:solidFill>
                  <a:latin typeface="DM Sans Medium" pitchFamily="2" charset="77"/>
                </a:rPr>
                <a:t>Apply creative problem-solving methods and behaviour change concepts to support teams to revive a stalled effort </a:t>
              </a:r>
            </a:p>
          </p:txBody>
        </p:sp>
        <p:sp>
          <p:nvSpPr>
            <p:cNvPr id="40" name="TextBox 39">
              <a:extLst>
                <a:ext uri="{FF2B5EF4-FFF2-40B4-BE49-F238E27FC236}">
                  <a16:creationId xmlns:a16="http://schemas.microsoft.com/office/drawing/2014/main" id="{F8AA28C6-F7A4-9152-1865-289BE66D9E9A}"/>
                </a:ext>
              </a:extLst>
            </p:cNvPr>
            <p:cNvSpPr txBox="1"/>
            <p:nvPr/>
          </p:nvSpPr>
          <p:spPr>
            <a:xfrm>
              <a:off x="1334530" y="2396744"/>
              <a:ext cx="210207" cy="216610"/>
            </a:xfrm>
            <a:prstGeom prst="ellipse">
              <a:avLst/>
            </a:prstGeom>
            <a:solidFill>
              <a:schemeClr val="accent2"/>
            </a:solidFill>
          </p:spPr>
          <p:txBody>
            <a:bodyPr wrap="square" rtlCol="0" anchor="ctr" anchorCtr="0">
              <a:noAutofit/>
            </a:bodyPr>
            <a:lstStyle/>
            <a:p>
              <a:pPr algn="ctr"/>
              <a:r>
                <a:rPr lang="en-US" sz="1050" b="1">
                  <a:solidFill>
                    <a:schemeClr val="bg1"/>
                  </a:solidFill>
                  <a:latin typeface="DM Sans" pitchFamily="2" charset="77"/>
                </a:rPr>
                <a:t>9</a:t>
              </a:r>
            </a:p>
          </p:txBody>
        </p:sp>
      </p:grpSp>
      <p:grpSp>
        <p:nvGrpSpPr>
          <p:cNvPr id="41" name="Group 40">
            <a:extLst>
              <a:ext uri="{FF2B5EF4-FFF2-40B4-BE49-F238E27FC236}">
                <a16:creationId xmlns:a16="http://schemas.microsoft.com/office/drawing/2014/main" id="{F754DBE3-3CE8-D9A2-484F-463AD4EA29AF}"/>
              </a:ext>
            </a:extLst>
          </p:cNvPr>
          <p:cNvGrpSpPr/>
          <p:nvPr/>
        </p:nvGrpSpPr>
        <p:grpSpPr>
          <a:xfrm>
            <a:off x="6744072" y="5709050"/>
            <a:ext cx="5207215" cy="907650"/>
            <a:chOff x="1085634" y="2051224"/>
            <a:chExt cx="5207215" cy="907650"/>
          </a:xfrm>
        </p:grpSpPr>
        <p:sp>
          <p:nvSpPr>
            <p:cNvPr id="42" name="TextBox 41">
              <a:extLst>
                <a:ext uri="{FF2B5EF4-FFF2-40B4-BE49-F238E27FC236}">
                  <a16:creationId xmlns:a16="http://schemas.microsoft.com/office/drawing/2014/main" id="{E5B9955F-24E5-451B-57D7-B4B083588186}"/>
                </a:ext>
              </a:extLst>
            </p:cNvPr>
            <p:cNvSpPr txBox="1"/>
            <p:nvPr/>
          </p:nvSpPr>
          <p:spPr>
            <a:xfrm>
              <a:off x="1085634" y="2051224"/>
              <a:ext cx="5207215" cy="907650"/>
            </a:xfrm>
            <a:prstGeom prst="rect">
              <a:avLst/>
            </a:prstGeom>
            <a:noFill/>
          </p:spPr>
          <p:txBody>
            <a:bodyPr wrap="square" lIns="792000" tIns="0" rIns="90000" bIns="0" rtlCol="0" anchor="ctr" anchorCtr="0">
              <a:noAutofit/>
            </a:bodyPr>
            <a:lstStyle/>
            <a:p>
              <a:r>
                <a:rPr lang="en-US" sz="1600" spc="-10">
                  <a:solidFill>
                    <a:schemeClr val="accent5"/>
                  </a:solidFill>
                  <a:latin typeface="DM Sans Medium" pitchFamily="2" charset="77"/>
                </a:rPr>
                <a:t>Critically analyse their own limitations and the limitations of coaching</a:t>
              </a:r>
            </a:p>
          </p:txBody>
        </p:sp>
        <p:sp>
          <p:nvSpPr>
            <p:cNvPr id="43" name="TextBox 42">
              <a:extLst>
                <a:ext uri="{FF2B5EF4-FFF2-40B4-BE49-F238E27FC236}">
                  <a16:creationId xmlns:a16="http://schemas.microsoft.com/office/drawing/2014/main" id="{BA487671-A717-2A6B-8705-6FB7FFEBFF60}"/>
                </a:ext>
              </a:extLst>
            </p:cNvPr>
            <p:cNvSpPr txBox="1"/>
            <p:nvPr/>
          </p:nvSpPr>
          <p:spPr>
            <a:xfrm>
              <a:off x="1334530" y="2396744"/>
              <a:ext cx="210207" cy="216610"/>
            </a:xfrm>
            <a:prstGeom prst="ellipse">
              <a:avLst/>
            </a:prstGeom>
            <a:solidFill>
              <a:schemeClr val="accent2"/>
            </a:solidFill>
          </p:spPr>
          <p:txBody>
            <a:bodyPr wrap="none" rtlCol="0" anchor="ctr" anchorCtr="0">
              <a:noAutofit/>
            </a:bodyPr>
            <a:lstStyle/>
            <a:p>
              <a:pPr algn="ctr"/>
              <a:r>
                <a:rPr lang="en-US" sz="1050" b="1">
                  <a:solidFill>
                    <a:schemeClr val="bg1"/>
                  </a:solidFill>
                  <a:latin typeface="DM Sans" pitchFamily="2" charset="77"/>
                </a:rPr>
                <a:t>10</a:t>
              </a:r>
            </a:p>
          </p:txBody>
        </p:sp>
      </p:grpSp>
      <p:grpSp>
        <p:nvGrpSpPr>
          <p:cNvPr id="49" name="Group 48">
            <a:extLst>
              <a:ext uri="{FF2B5EF4-FFF2-40B4-BE49-F238E27FC236}">
                <a16:creationId xmlns:a16="http://schemas.microsoft.com/office/drawing/2014/main" id="{24C9E195-BD54-6FB4-988C-992A876EBBDF}"/>
              </a:ext>
            </a:extLst>
          </p:cNvPr>
          <p:cNvGrpSpPr/>
          <p:nvPr/>
        </p:nvGrpSpPr>
        <p:grpSpPr>
          <a:xfrm>
            <a:off x="1077913" y="2959510"/>
            <a:ext cx="5116410" cy="2741420"/>
            <a:chOff x="1077913" y="2959510"/>
            <a:chExt cx="5116410" cy="2741420"/>
          </a:xfrm>
        </p:grpSpPr>
        <p:cxnSp>
          <p:nvCxnSpPr>
            <p:cNvPr id="45" name="Straight Connector 44">
              <a:extLst>
                <a:ext uri="{FF2B5EF4-FFF2-40B4-BE49-F238E27FC236}">
                  <a16:creationId xmlns:a16="http://schemas.microsoft.com/office/drawing/2014/main" id="{E839B142-3883-1EE2-8276-10273CBFEFD1}"/>
                </a:ext>
              </a:extLst>
            </p:cNvPr>
            <p:cNvCxnSpPr/>
            <p:nvPr/>
          </p:nvCxnSpPr>
          <p:spPr>
            <a:xfrm>
              <a:off x="1077913" y="2959510"/>
              <a:ext cx="5116410" cy="0"/>
            </a:xfrm>
            <a:prstGeom prst="line">
              <a:avLst/>
            </a:prstGeom>
            <a:ln w="3175">
              <a:solidFill>
                <a:schemeClr val="accent6">
                  <a:alpha val="6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226753B-FCF4-6A6E-4F4D-0DDDC68E73D0}"/>
                </a:ext>
              </a:extLst>
            </p:cNvPr>
            <p:cNvCxnSpPr/>
            <p:nvPr/>
          </p:nvCxnSpPr>
          <p:spPr>
            <a:xfrm>
              <a:off x="1077913" y="3873317"/>
              <a:ext cx="5116410" cy="0"/>
            </a:xfrm>
            <a:prstGeom prst="line">
              <a:avLst/>
            </a:prstGeom>
            <a:ln w="3175">
              <a:solidFill>
                <a:schemeClr val="accent6">
                  <a:alpha val="6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A655EFD-DE4C-85ED-2FFD-BD9FEFAFC798}"/>
                </a:ext>
              </a:extLst>
            </p:cNvPr>
            <p:cNvCxnSpPr/>
            <p:nvPr/>
          </p:nvCxnSpPr>
          <p:spPr>
            <a:xfrm>
              <a:off x="1077913" y="4787124"/>
              <a:ext cx="5116410" cy="0"/>
            </a:xfrm>
            <a:prstGeom prst="line">
              <a:avLst/>
            </a:prstGeom>
            <a:ln w="3175">
              <a:solidFill>
                <a:schemeClr val="accent6">
                  <a:alpha val="6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FFED892-99F1-813E-7567-835BFC61BA73}"/>
                </a:ext>
              </a:extLst>
            </p:cNvPr>
            <p:cNvCxnSpPr/>
            <p:nvPr/>
          </p:nvCxnSpPr>
          <p:spPr>
            <a:xfrm>
              <a:off x="1077913" y="5700930"/>
              <a:ext cx="5116410" cy="0"/>
            </a:xfrm>
            <a:prstGeom prst="line">
              <a:avLst/>
            </a:prstGeom>
            <a:ln w="3175">
              <a:solidFill>
                <a:schemeClr val="accent6">
                  <a:alpha val="60000"/>
                </a:schemeClr>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7E67269C-B91B-8263-1766-675343E5CE51}"/>
              </a:ext>
            </a:extLst>
          </p:cNvPr>
          <p:cNvGrpSpPr/>
          <p:nvPr/>
        </p:nvGrpSpPr>
        <p:grpSpPr>
          <a:xfrm>
            <a:off x="6405488" y="2959510"/>
            <a:ext cx="5116410" cy="2741420"/>
            <a:chOff x="1077913" y="2959510"/>
            <a:chExt cx="5116410" cy="2741420"/>
          </a:xfrm>
        </p:grpSpPr>
        <p:cxnSp>
          <p:nvCxnSpPr>
            <p:cNvPr id="51" name="Straight Connector 50">
              <a:extLst>
                <a:ext uri="{FF2B5EF4-FFF2-40B4-BE49-F238E27FC236}">
                  <a16:creationId xmlns:a16="http://schemas.microsoft.com/office/drawing/2014/main" id="{C2530561-D7EF-0F77-4950-C595F37EAC9F}"/>
                </a:ext>
              </a:extLst>
            </p:cNvPr>
            <p:cNvCxnSpPr/>
            <p:nvPr/>
          </p:nvCxnSpPr>
          <p:spPr>
            <a:xfrm>
              <a:off x="1077913" y="2959510"/>
              <a:ext cx="5116410" cy="0"/>
            </a:xfrm>
            <a:prstGeom prst="line">
              <a:avLst/>
            </a:prstGeom>
            <a:ln w="3175">
              <a:solidFill>
                <a:schemeClr val="accent6">
                  <a:alpha val="6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1B54DE9-FAD1-1485-52C8-44DD30352FA2}"/>
                </a:ext>
              </a:extLst>
            </p:cNvPr>
            <p:cNvCxnSpPr/>
            <p:nvPr/>
          </p:nvCxnSpPr>
          <p:spPr>
            <a:xfrm>
              <a:off x="1077913" y="3873317"/>
              <a:ext cx="5116410" cy="0"/>
            </a:xfrm>
            <a:prstGeom prst="line">
              <a:avLst/>
            </a:prstGeom>
            <a:ln w="3175">
              <a:solidFill>
                <a:schemeClr val="accent6">
                  <a:alpha val="6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A2F819C-700B-3162-110B-FB2946C17088}"/>
                </a:ext>
              </a:extLst>
            </p:cNvPr>
            <p:cNvCxnSpPr/>
            <p:nvPr/>
          </p:nvCxnSpPr>
          <p:spPr>
            <a:xfrm>
              <a:off x="1077913" y="4787124"/>
              <a:ext cx="5116410" cy="0"/>
            </a:xfrm>
            <a:prstGeom prst="line">
              <a:avLst/>
            </a:prstGeom>
            <a:ln w="3175">
              <a:solidFill>
                <a:schemeClr val="accent6">
                  <a:alpha val="6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58ED6AB-EAB5-2EF6-03CE-B010519C4205}"/>
                </a:ext>
              </a:extLst>
            </p:cNvPr>
            <p:cNvCxnSpPr/>
            <p:nvPr/>
          </p:nvCxnSpPr>
          <p:spPr>
            <a:xfrm>
              <a:off x="1077913" y="5700930"/>
              <a:ext cx="5116410" cy="0"/>
            </a:xfrm>
            <a:prstGeom prst="line">
              <a:avLst/>
            </a:prstGeom>
            <a:ln w="3175">
              <a:solidFill>
                <a:schemeClr val="accent6">
                  <a:alpha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1271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C7895-D5AC-E8E0-62F8-A5752F00E3BA}"/>
              </a:ext>
            </a:extLst>
          </p:cNvPr>
          <p:cNvSpPr>
            <a:spLocks noGrp="1"/>
          </p:cNvSpPr>
          <p:nvPr>
            <p:ph type="title"/>
          </p:nvPr>
        </p:nvSpPr>
        <p:spPr/>
        <p:txBody>
          <a:bodyPr/>
          <a:lstStyle/>
          <a:p>
            <a:r>
              <a:rPr lang="en-US" dirty="0"/>
              <a:t>The handbook</a:t>
            </a:r>
          </a:p>
        </p:txBody>
      </p:sp>
      <p:sp>
        <p:nvSpPr>
          <p:cNvPr id="4" name="Footer Placeholder 3">
            <a:extLst>
              <a:ext uri="{FF2B5EF4-FFF2-40B4-BE49-F238E27FC236}">
                <a16:creationId xmlns:a16="http://schemas.microsoft.com/office/drawing/2014/main" id="{F0799AFA-E546-8A64-CF24-F12ADC23B1D5}"/>
              </a:ext>
            </a:extLst>
          </p:cNvPr>
          <p:cNvSpPr>
            <a:spLocks noGrp="1"/>
          </p:cNvSpPr>
          <p:nvPr>
            <p:ph type="ftr" sz="quarter" idx="11"/>
          </p:nvPr>
        </p:nvSpPr>
        <p:spPr/>
        <p:txBody>
          <a:bodyPr/>
          <a:lstStyle/>
          <a:p>
            <a:r>
              <a:rPr lang="en-US" b="1" dirty="0"/>
              <a:t>Welcome session</a:t>
            </a:r>
            <a:endParaRPr lang="en-US" dirty="0"/>
          </a:p>
        </p:txBody>
      </p:sp>
      <p:sp>
        <p:nvSpPr>
          <p:cNvPr id="5" name="Slide Number Placeholder 4">
            <a:extLst>
              <a:ext uri="{FF2B5EF4-FFF2-40B4-BE49-F238E27FC236}">
                <a16:creationId xmlns:a16="http://schemas.microsoft.com/office/drawing/2014/main" id="{2D319621-3483-BC26-8319-2FDAE9995E61}"/>
              </a:ext>
            </a:extLst>
          </p:cNvPr>
          <p:cNvSpPr>
            <a:spLocks noGrp="1"/>
          </p:cNvSpPr>
          <p:nvPr>
            <p:ph type="sldNum" sz="quarter" idx="12"/>
          </p:nvPr>
        </p:nvSpPr>
        <p:spPr/>
        <p:txBody>
          <a:bodyPr/>
          <a:lstStyle/>
          <a:p>
            <a:fld id="{16C5AC08-0ACD-404A-9C9F-AB39E786C34A}" type="slidenum">
              <a:rPr lang="en-GB"/>
              <a:t>11</a:t>
            </a:fld>
            <a:endParaRPr lang="en-GB"/>
          </a:p>
        </p:txBody>
      </p:sp>
      <p:sp>
        <p:nvSpPr>
          <p:cNvPr id="6" name="Text Placeholder 5">
            <a:extLst>
              <a:ext uri="{FF2B5EF4-FFF2-40B4-BE49-F238E27FC236}">
                <a16:creationId xmlns:a16="http://schemas.microsoft.com/office/drawing/2014/main" id="{1FF107A1-25CC-DF98-818E-8812FE3E8C74}"/>
              </a:ext>
            </a:extLst>
          </p:cNvPr>
          <p:cNvSpPr>
            <a:spLocks noGrp="1"/>
          </p:cNvSpPr>
          <p:nvPr>
            <p:ph type="body" sz="quarter" idx="13"/>
          </p:nvPr>
        </p:nvSpPr>
        <p:spPr/>
        <p:txBody>
          <a:bodyPr/>
          <a:lstStyle/>
          <a:p>
            <a:r>
              <a:rPr lang="en-US" dirty="0"/>
              <a:t>The handbook</a:t>
            </a:r>
          </a:p>
        </p:txBody>
      </p:sp>
      <p:grpSp>
        <p:nvGrpSpPr>
          <p:cNvPr id="19" name="Group 18">
            <a:extLst>
              <a:ext uri="{FF2B5EF4-FFF2-40B4-BE49-F238E27FC236}">
                <a16:creationId xmlns:a16="http://schemas.microsoft.com/office/drawing/2014/main" id="{E5A8BD4F-AE92-C3C7-90EC-BA0DD80738C7}"/>
              </a:ext>
            </a:extLst>
          </p:cNvPr>
          <p:cNvGrpSpPr/>
          <p:nvPr/>
        </p:nvGrpSpPr>
        <p:grpSpPr>
          <a:xfrm>
            <a:off x="5284972" y="2371725"/>
            <a:ext cx="6311996" cy="3736975"/>
            <a:chOff x="6734175" y="3219450"/>
            <a:chExt cx="5216525" cy="3397250"/>
          </a:xfrm>
        </p:grpSpPr>
        <p:sp>
          <p:nvSpPr>
            <p:cNvPr id="7" name="TextBox 6">
              <a:extLst>
                <a:ext uri="{FF2B5EF4-FFF2-40B4-BE49-F238E27FC236}">
                  <a16:creationId xmlns:a16="http://schemas.microsoft.com/office/drawing/2014/main" id="{0FDC3188-E6FF-0E89-0BFC-A91EA5499C14}"/>
                </a:ext>
              </a:extLst>
            </p:cNvPr>
            <p:cNvSpPr txBox="1"/>
            <p:nvPr/>
          </p:nvSpPr>
          <p:spPr>
            <a:xfrm>
              <a:off x="6734175" y="3219450"/>
              <a:ext cx="5216525" cy="3397250"/>
            </a:xfrm>
            <a:prstGeom prst="roundRect">
              <a:avLst>
                <a:gd name="adj" fmla="val 4824"/>
              </a:avLst>
            </a:prstGeom>
            <a:solidFill>
              <a:schemeClr val="accent5"/>
            </a:solidFill>
            <a:effectLst>
              <a:outerShdw blurRad="254000" algn="ctr" rotWithShape="0">
                <a:prstClr val="black">
                  <a:alpha val="20000"/>
                </a:prstClr>
              </a:outerShdw>
            </a:effectLst>
          </p:spPr>
          <p:txBody>
            <a:bodyPr wrap="square" lIns="180000" tIns="180000" rIns="180000" bIns="180000" rtlCol="0">
              <a:noAutofit/>
            </a:bodyPr>
            <a:lstStyle/>
            <a:p>
              <a:r>
                <a:rPr lang="en-US" b="1" dirty="0">
                  <a:solidFill>
                    <a:schemeClr val="bg1"/>
                  </a:solidFill>
                  <a:latin typeface="DM Sans" pitchFamily="2" charset="77"/>
                </a:rPr>
                <a:t>The handbook covers:</a:t>
              </a:r>
            </a:p>
            <a:p>
              <a:endParaRPr lang="en-US" dirty="0">
                <a:latin typeface="Petrona" pitchFamily="2" charset="77"/>
              </a:endParaRPr>
            </a:p>
          </p:txBody>
        </p:sp>
        <p:sp>
          <p:nvSpPr>
            <p:cNvPr id="8" name="Rounded Rectangle 7">
              <a:extLst>
                <a:ext uri="{FF2B5EF4-FFF2-40B4-BE49-F238E27FC236}">
                  <a16:creationId xmlns:a16="http://schemas.microsoft.com/office/drawing/2014/main" id="{26845168-180F-4862-534F-3D0035C04B54}"/>
                </a:ext>
              </a:extLst>
            </p:cNvPr>
            <p:cNvSpPr/>
            <p:nvPr/>
          </p:nvSpPr>
          <p:spPr>
            <a:xfrm>
              <a:off x="6993618" y="4086042"/>
              <a:ext cx="2122846" cy="54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accent5"/>
                  </a:solidFill>
                  <a:latin typeface="DM Sans" pitchFamily="2" charset="77"/>
                </a:rPr>
                <a:t>What QI is</a:t>
              </a:r>
            </a:p>
          </p:txBody>
        </p:sp>
        <p:sp>
          <p:nvSpPr>
            <p:cNvPr id="10" name="Rounded Rectangle 9">
              <a:extLst>
                <a:ext uri="{FF2B5EF4-FFF2-40B4-BE49-F238E27FC236}">
                  <a16:creationId xmlns:a16="http://schemas.microsoft.com/office/drawing/2014/main" id="{C7ACDB3D-DE9D-F4D5-9DF7-92D9EF0BB3A1}"/>
                </a:ext>
              </a:extLst>
            </p:cNvPr>
            <p:cNvSpPr/>
            <p:nvPr/>
          </p:nvSpPr>
          <p:spPr>
            <a:xfrm>
              <a:off x="9541586" y="4086041"/>
              <a:ext cx="2122846" cy="540000"/>
            </a:xfrm>
            <a:prstGeom prst="roundRect">
              <a:avLst/>
            </a:prstGeom>
            <a:solidFill>
              <a:schemeClr val="accent5">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solidFill>
                    <a:schemeClr val="accent5"/>
                  </a:solidFill>
                  <a:latin typeface="DM Sans" pitchFamily="2" charset="77"/>
                </a:rPr>
                <a:t>Key concepts of </a:t>
              </a:r>
              <a:br>
                <a:rPr lang="en-GB" sz="1400" dirty="0">
                  <a:solidFill>
                    <a:schemeClr val="accent5"/>
                  </a:solidFill>
                  <a:latin typeface="DM Sans" pitchFamily="2" charset="77"/>
                </a:rPr>
              </a:br>
              <a:r>
                <a:rPr lang="en-GB" sz="1400" dirty="0">
                  <a:solidFill>
                    <a:schemeClr val="accent5"/>
                  </a:solidFill>
                  <a:latin typeface="DM Sans" pitchFamily="2" charset="77"/>
                </a:rPr>
                <a:t>QI coaching</a:t>
              </a:r>
            </a:p>
          </p:txBody>
        </p:sp>
        <p:sp>
          <p:nvSpPr>
            <p:cNvPr id="15" name="Rounded Rectangle 14">
              <a:extLst>
                <a:ext uri="{FF2B5EF4-FFF2-40B4-BE49-F238E27FC236}">
                  <a16:creationId xmlns:a16="http://schemas.microsoft.com/office/drawing/2014/main" id="{70045297-416B-8358-7BFF-63F341FC3D2C}"/>
                </a:ext>
              </a:extLst>
            </p:cNvPr>
            <p:cNvSpPr/>
            <p:nvPr/>
          </p:nvSpPr>
          <p:spPr>
            <a:xfrm>
              <a:off x="6993618" y="4918074"/>
              <a:ext cx="2122846" cy="540000"/>
            </a:xfrm>
            <a:prstGeom prst="roundRect">
              <a:avLst/>
            </a:prstGeom>
            <a:solidFill>
              <a:schemeClr val="accent5">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lIns="0" tIns="46800" rIns="0" rtlCol="0" anchor="ctr"/>
            <a:lstStyle/>
            <a:p>
              <a:pPr algn="ctr"/>
              <a:r>
                <a:rPr lang="en-GB" sz="1400" dirty="0">
                  <a:solidFill>
                    <a:schemeClr val="accent5"/>
                  </a:solidFill>
                  <a:latin typeface="DM Sans" pitchFamily="2" charset="77"/>
                </a:rPr>
                <a:t>Coaching &amp; the Foundations</a:t>
              </a:r>
              <a:br>
                <a:rPr lang="en-GB" sz="1400" dirty="0">
                  <a:solidFill>
                    <a:schemeClr val="accent5"/>
                  </a:solidFill>
                  <a:latin typeface="DM Sans" pitchFamily="2" charset="77"/>
                </a:rPr>
              </a:br>
              <a:r>
                <a:rPr lang="en-GB" sz="1400" dirty="0">
                  <a:solidFill>
                    <a:schemeClr val="accent5"/>
                  </a:solidFill>
                  <a:latin typeface="DM Sans" pitchFamily="2" charset="77"/>
                </a:rPr>
                <a:t>of Improvement</a:t>
              </a:r>
            </a:p>
          </p:txBody>
        </p:sp>
        <p:sp>
          <p:nvSpPr>
            <p:cNvPr id="16" name="Rounded Rectangle 15">
              <a:extLst>
                <a:ext uri="{FF2B5EF4-FFF2-40B4-BE49-F238E27FC236}">
                  <a16:creationId xmlns:a16="http://schemas.microsoft.com/office/drawing/2014/main" id="{083E832D-1C6E-26E2-CCD1-C5152953691F}"/>
                </a:ext>
              </a:extLst>
            </p:cNvPr>
            <p:cNvSpPr/>
            <p:nvPr/>
          </p:nvSpPr>
          <p:spPr>
            <a:xfrm>
              <a:off x="9541586" y="5765799"/>
              <a:ext cx="2122846" cy="540000"/>
            </a:xfrm>
            <a:prstGeom prst="roundRect">
              <a:avLst/>
            </a:prstGeom>
            <a:solidFill>
              <a:schemeClr val="accent5">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accent5"/>
                  </a:solidFill>
                  <a:latin typeface="DM Sans" pitchFamily="2" charset="77"/>
                </a:rPr>
                <a:t>Human Side of Change</a:t>
              </a:r>
            </a:p>
          </p:txBody>
        </p:sp>
        <p:sp>
          <p:nvSpPr>
            <p:cNvPr id="17" name="Rounded Rectangle 16">
              <a:extLst>
                <a:ext uri="{FF2B5EF4-FFF2-40B4-BE49-F238E27FC236}">
                  <a16:creationId xmlns:a16="http://schemas.microsoft.com/office/drawing/2014/main" id="{C42F4070-6A8D-77BF-19CE-A70705BD3D97}"/>
                </a:ext>
              </a:extLst>
            </p:cNvPr>
            <p:cNvSpPr/>
            <p:nvPr/>
          </p:nvSpPr>
          <p:spPr>
            <a:xfrm>
              <a:off x="6993618" y="5765799"/>
              <a:ext cx="2122846" cy="540000"/>
            </a:xfrm>
            <a:prstGeom prst="roundRect">
              <a:avLst/>
            </a:prstGeom>
            <a:solidFill>
              <a:schemeClr val="accent5">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solidFill>
                    <a:schemeClr val="accent5"/>
                  </a:solidFill>
                  <a:latin typeface="DM Sans" pitchFamily="2" charset="77"/>
                </a:rPr>
                <a:t>Coaching Measurement</a:t>
              </a:r>
            </a:p>
          </p:txBody>
        </p:sp>
        <p:sp>
          <p:nvSpPr>
            <p:cNvPr id="18" name="Rounded Rectangle 17">
              <a:extLst>
                <a:ext uri="{FF2B5EF4-FFF2-40B4-BE49-F238E27FC236}">
                  <a16:creationId xmlns:a16="http://schemas.microsoft.com/office/drawing/2014/main" id="{B361FA76-BFC5-162E-6147-072EC4F5782F}"/>
                </a:ext>
              </a:extLst>
            </p:cNvPr>
            <p:cNvSpPr/>
            <p:nvPr/>
          </p:nvSpPr>
          <p:spPr>
            <a:xfrm>
              <a:off x="9541586" y="4918074"/>
              <a:ext cx="2122846" cy="540000"/>
            </a:xfrm>
            <a:prstGeom prst="roundRect">
              <a:avLst/>
            </a:prstGeom>
            <a:solidFill>
              <a:schemeClr val="accent5">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a:solidFill>
                    <a:schemeClr val="accent5"/>
                  </a:solidFill>
                  <a:latin typeface="DM Sans" pitchFamily="2" charset="77"/>
                </a:rPr>
                <a:t>Working with People</a:t>
              </a:r>
            </a:p>
          </p:txBody>
        </p:sp>
      </p:grpSp>
      <p:pic>
        <p:nvPicPr>
          <p:cNvPr id="22" name="Content Placeholder 21">
            <a:extLst>
              <a:ext uri="{FF2B5EF4-FFF2-40B4-BE49-F238E27FC236}">
                <a16:creationId xmlns:a16="http://schemas.microsoft.com/office/drawing/2014/main" id="{763F8F8B-B5A0-896D-C4F0-E20A6762248F}"/>
              </a:ext>
            </a:extLst>
          </p:cNvPr>
          <p:cNvPicPr>
            <a:picLocks noGrp="1" noChangeAspect="1"/>
          </p:cNvPicPr>
          <p:nvPr>
            <p:ph idx="1"/>
          </p:nvPr>
        </p:nvPicPr>
        <p:blipFill>
          <a:blip r:embed="rId3"/>
          <a:srcRect/>
          <a:stretch/>
        </p:blipFill>
        <p:spPr>
          <a:xfrm>
            <a:off x="1077913" y="1528762"/>
            <a:ext cx="3601004" cy="5095875"/>
          </a:xfrm>
        </p:spPr>
      </p:pic>
    </p:spTree>
    <p:extLst>
      <p:ext uri="{BB962C8B-B14F-4D97-AF65-F5344CB8AC3E}">
        <p14:creationId xmlns:p14="http://schemas.microsoft.com/office/powerpoint/2010/main" val="99196302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fill="hold" nodeType="withEffect" p14:presetBounceEnd="50000">
                                      <p:stCondLst>
                                        <p:cond delay="1000"/>
                                      </p:stCondLst>
                                      <p:childTnLst>
                                        <p:set>
                                          <p:cBhvr>
                                            <p:cTn id="6" dur="1" fill="hold">
                                              <p:stCondLst>
                                                <p:cond delay="0"/>
                                              </p:stCondLst>
                                            </p:cTn>
                                            <p:tgtEl>
                                              <p:spTgt spid="19"/>
                                            </p:tgtEl>
                                            <p:attrNameLst>
                                              <p:attrName>style.visibility</p:attrName>
                                            </p:attrNameLst>
                                          </p:cBhvr>
                                          <p:to>
                                            <p:strVal val="visible"/>
                                          </p:to>
                                        </p:set>
                                        <p:anim calcmode="lin" valueType="num" p14:bounceEnd="50000">
                                          <p:cBhvr additive="base">
                                            <p:cTn id="7" dur="10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20">
            <a:extLst>
              <a:ext uri="{FF2B5EF4-FFF2-40B4-BE49-F238E27FC236}">
                <a16:creationId xmlns:a16="http://schemas.microsoft.com/office/drawing/2014/main" id="{1D854D19-5C5B-CB0C-EA86-1D0DBB173024}"/>
              </a:ext>
            </a:extLst>
          </p:cNvPr>
          <p:cNvGraphicFramePr>
            <a:graphicFrameLocks noGrp="1"/>
          </p:cNvGraphicFramePr>
          <p:nvPr>
            <p:extLst>
              <p:ext uri="{D42A27DB-BD31-4B8C-83A1-F6EECF244321}">
                <p14:modId xmlns:p14="http://schemas.microsoft.com/office/powerpoint/2010/main" val="3751375573"/>
              </p:ext>
            </p:extLst>
          </p:nvPr>
        </p:nvGraphicFramePr>
        <p:xfrm>
          <a:off x="1077913" y="1520972"/>
          <a:ext cx="10872786" cy="5095728"/>
        </p:xfrm>
        <a:graphic>
          <a:graphicData uri="http://schemas.openxmlformats.org/drawingml/2006/table">
            <a:tbl>
              <a:tblPr firstRow="1" bandRow="1">
                <a:tableStyleId>{2D5ABB26-0587-4C30-8999-92F81FD0307C}</a:tableStyleId>
              </a:tblPr>
              <a:tblGrid>
                <a:gridCol w="3624262">
                  <a:extLst>
                    <a:ext uri="{9D8B030D-6E8A-4147-A177-3AD203B41FA5}">
                      <a16:colId xmlns:a16="http://schemas.microsoft.com/office/drawing/2014/main" val="2426313780"/>
                    </a:ext>
                  </a:extLst>
                </a:gridCol>
                <a:gridCol w="3624262">
                  <a:extLst>
                    <a:ext uri="{9D8B030D-6E8A-4147-A177-3AD203B41FA5}">
                      <a16:colId xmlns:a16="http://schemas.microsoft.com/office/drawing/2014/main" val="743320847"/>
                    </a:ext>
                  </a:extLst>
                </a:gridCol>
                <a:gridCol w="3624262">
                  <a:extLst>
                    <a:ext uri="{9D8B030D-6E8A-4147-A177-3AD203B41FA5}">
                      <a16:colId xmlns:a16="http://schemas.microsoft.com/office/drawing/2014/main" val="343839960"/>
                    </a:ext>
                  </a:extLst>
                </a:gridCol>
              </a:tblGrid>
              <a:tr h="2547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2"/>
                          </a:solidFill>
                          <a:latin typeface="DM Sans" pitchFamily="2" charset="77"/>
                        </a:rPr>
                        <a:t>A person with a passion for QI, who has experience of running a project</a:t>
                      </a:r>
                    </a:p>
                  </a:txBody>
                  <a:tcPr marL="648000" marR="648000" marT="1728000"/>
                </a:tc>
                <a:tc>
                  <a:txBody>
                    <a:bodyPr/>
                    <a:lstStyle/>
                    <a:p>
                      <a:pPr algn="ctr"/>
                      <a:r>
                        <a:rPr lang="en-US" sz="1400" b="0" dirty="0">
                          <a:solidFill>
                            <a:schemeClr val="tx2"/>
                          </a:solidFill>
                          <a:latin typeface="DM Sans" pitchFamily="2" charset="77"/>
                        </a:rPr>
                        <a:t>Has dedicated time to support QI</a:t>
                      </a:r>
                    </a:p>
                  </a:txBody>
                  <a:tcPr marL="648000" marR="648000" marT="172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2"/>
                          </a:solidFill>
                          <a:latin typeface="DM Sans" pitchFamily="2" charset="77"/>
                        </a:rPr>
                        <a:t>Teaches and explains the use of QI tools</a:t>
                      </a:r>
                    </a:p>
                  </a:txBody>
                  <a:tcPr marL="648000" marR="648000" marT="1728000"/>
                </a:tc>
                <a:extLst>
                  <a:ext uri="{0D108BD9-81ED-4DB2-BD59-A6C34878D82A}">
                    <a16:rowId xmlns:a16="http://schemas.microsoft.com/office/drawing/2014/main" val="427186048"/>
                  </a:ext>
                </a:extLst>
              </a:tr>
              <a:tr h="2547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2"/>
                          </a:solidFill>
                          <a:latin typeface="DM Sans" pitchFamily="2" charset="77"/>
                        </a:rPr>
                        <a:t>Works to engage people and teams in QI</a:t>
                      </a:r>
                      <a:endParaRPr lang="en-US" sz="1400" b="0">
                        <a:latin typeface="DM Sans" pitchFamily="2" charset="77"/>
                      </a:endParaRPr>
                    </a:p>
                  </a:txBody>
                  <a:tcPr marL="648000" marR="648000" marT="1728000"/>
                </a:tc>
                <a:tc>
                  <a:txBody>
                    <a:bodyPr/>
                    <a:lstStyle/>
                    <a:p>
                      <a:pPr algn="ctr"/>
                      <a:r>
                        <a:rPr lang="en-US" sz="1400" b="0" dirty="0">
                          <a:solidFill>
                            <a:schemeClr val="tx2"/>
                          </a:solidFill>
                          <a:latin typeface="DM Sans" pitchFamily="2" charset="77"/>
                        </a:rPr>
                        <a:t>Develops and nurtures relationships based on trust and support</a:t>
                      </a:r>
                    </a:p>
                  </a:txBody>
                  <a:tcPr marL="648000" marR="648000" marT="172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2"/>
                          </a:solidFill>
                          <a:latin typeface="DM Sans" pitchFamily="2" charset="77"/>
                        </a:rPr>
                        <a:t>Observes QI work of team – provides guidance, support and encouragement</a:t>
                      </a:r>
                    </a:p>
                  </a:txBody>
                  <a:tcPr marL="648000" marR="648000" marT="1728000"/>
                </a:tc>
                <a:extLst>
                  <a:ext uri="{0D108BD9-81ED-4DB2-BD59-A6C34878D82A}">
                    <a16:rowId xmlns:a16="http://schemas.microsoft.com/office/drawing/2014/main" val="2760406021"/>
                  </a:ext>
                </a:extLst>
              </a:tr>
            </a:tbl>
          </a:graphicData>
        </a:graphic>
      </p:graphicFrame>
      <p:sp>
        <p:nvSpPr>
          <p:cNvPr id="2" name="Title 1">
            <a:extLst>
              <a:ext uri="{FF2B5EF4-FFF2-40B4-BE49-F238E27FC236}">
                <a16:creationId xmlns:a16="http://schemas.microsoft.com/office/drawing/2014/main" id="{277825F1-37DF-699D-3898-7901454A231B}"/>
              </a:ext>
            </a:extLst>
          </p:cNvPr>
          <p:cNvSpPr>
            <a:spLocks noGrp="1"/>
          </p:cNvSpPr>
          <p:nvPr>
            <p:ph type="title"/>
          </p:nvPr>
        </p:nvSpPr>
        <p:spPr/>
        <p:txBody>
          <a:bodyPr/>
          <a:lstStyle/>
          <a:p>
            <a:r>
              <a:rPr lang="en-US" dirty="0"/>
              <a:t>What is a ‘Quality Coach’?</a:t>
            </a:r>
          </a:p>
        </p:txBody>
      </p:sp>
      <p:sp>
        <p:nvSpPr>
          <p:cNvPr id="4" name="Footer Placeholder 3">
            <a:extLst>
              <a:ext uri="{FF2B5EF4-FFF2-40B4-BE49-F238E27FC236}">
                <a16:creationId xmlns:a16="http://schemas.microsoft.com/office/drawing/2014/main" id="{5A42EF4D-E69F-A803-5666-A3117BAC91C2}"/>
              </a:ext>
            </a:extLst>
          </p:cNvPr>
          <p:cNvSpPr>
            <a:spLocks noGrp="1"/>
          </p:cNvSpPr>
          <p:nvPr>
            <p:ph type="ftr" sz="quarter" idx="11"/>
          </p:nvPr>
        </p:nvSpPr>
        <p:spPr/>
        <p:txBody>
          <a:bodyPr/>
          <a:lstStyle/>
          <a:p>
            <a:r>
              <a:rPr lang="en-US" b="1" dirty="0"/>
              <a:t>Welcome session</a:t>
            </a:r>
            <a:endParaRPr lang="en-US" dirty="0"/>
          </a:p>
        </p:txBody>
      </p:sp>
      <p:sp>
        <p:nvSpPr>
          <p:cNvPr id="5" name="Slide Number Placeholder 4">
            <a:extLst>
              <a:ext uri="{FF2B5EF4-FFF2-40B4-BE49-F238E27FC236}">
                <a16:creationId xmlns:a16="http://schemas.microsoft.com/office/drawing/2014/main" id="{214D1427-0EA9-8ED7-912D-99911ADABCFE}"/>
              </a:ext>
            </a:extLst>
          </p:cNvPr>
          <p:cNvSpPr>
            <a:spLocks noGrp="1"/>
          </p:cNvSpPr>
          <p:nvPr>
            <p:ph type="sldNum" sz="quarter" idx="12"/>
          </p:nvPr>
        </p:nvSpPr>
        <p:spPr/>
        <p:txBody>
          <a:bodyPr/>
          <a:lstStyle/>
          <a:p>
            <a:fld id="{16C5AC08-0ACD-404A-9C9F-AB39E786C34A}" type="slidenum">
              <a:rPr lang="en-GB" smtClean="0"/>
              <a:t>12</a:t>
            </a:fld>
            <a:endParaRPr lang="en-GB"/>
          </a:p>
        </p:txBody>
      </p:sp>
      <p:sp>
        <p:nvSpPr>
          <p:cNvPr id="6" name="Text Placeholder 5">
            <a:extLst>
              <a:ext uri="{FF2B5EF4-FFF2-40B4-BE49-F238E27FC236}">
                <a16:creationId xmlns:a16="http://schemas.microsoft.com/office/drawing/2014/main" id="{C3120BAD-7C47-2FA1-A4B0-F2CE1E0D76E0}"/>
              </a:ext>
            </a:extLst>
          </p:cNvPr>
          <p:cNvSpPr>
            <a:spLocks noGrp="1"/>
          </p:cNvSpPr>
          <p:nvPr>
            <p:ph type="body" sz="quarter" idx="13"/>
          </p:nvPr>
        </p:nvSpPr>
        <p:spPr/>
        <p:txBody>
          <a:bodyPr/>
          <a:lstStyle/>
          <a:p>
            <a:r>
              <a:rPr lang="en-US" dirty="0"/>
              <a:t>What is a ’Quality Coach’?</a:t>
            </a:r>
          </a:p>
        </p:txBody>
      </p:sp>
      <p:pic>
        <p:nvPicPr>
          <p:cNvPr id="9" name="Picture 8">
            <a:extLst>
              <a:ext uri="{FF2B5EF4-FFF2-40B4-BE49-F238E27FC236}">
                <a16:creationId xmlns:a16="http://schemas.microsoft.com/office/drawing/2014/main" id="{98BF3DB0-95CA-FC06-085A-A4F7832B2272}"/>
              </a:ext>
            </a:extLst>
          </p:cNvPr>
          <p:cNvPicPr>
            <a:picLocks noChangeAspect="1"/>
          </p:cNvPicPr>
          <p:nvPr/>
        </p:nvPicPr>
        <p:blipFill>
          <a:blip r:embed="rId3"/>
          <a:stretch>
            <a:fillRect/>
          </a:stretch>
        </p:blipFill>
        <p:spPr>
          <a:xfrm>
            <a:off x="9331724" y="1449694"/>
            <a:ext cx="1698445" cy="1698445"/>
          </a:xfrm>
          <a:prstGeom prst="rect">
            <a:avLst/>
          </a:prstGeom>
        </p:spPr>
      </p:pic>
      <p:pic>
        <p:nvPicPr>
          <p:cNvPr id="7" name="Picture 6">
            <a:extLst>
              <a:ext uri="{FF2B5EF4-FFF2-40B4-BE49-F238E27FC236}">
                <a16:creationId xmlns:a16="http://schemas.microsoft.com/office/drawing/2014/main" id="{512F7FBA-848F-5250-DA59-B5E9D0981E5E}"/>
              </a:ext>
            </a:extLst>
          </p:cNvPr>
          <p:cNvPicPr>
            <a:picLocks noChangeAspect="1"/>
          </p:cNvPicPr>
          <p:nvPr/>
        </p:nvPicPr>
        <p:blipFill>
          <a:blip r:embed="rId4"/>
          <a:stretch>
            <a:fillRect/>
          </a:stretch>
        </p:blipFill>
        <p:spPr>
          <a:xfrm>
            <a:off x="2011053" y="1520825"/>
            <a:ext cx="1540496" cy="1540496"/>
          </a:xfrm>
          <a:prstGeom prst="rect">
            <a:avLst/>
          </a:prstGeom>
        </p:spPr>
      </p:pic>
      <p:pic>
        <p:nvPicPr>
          <p:cNvPr id="8" name="Picture 7">
            <a:extLst>
              <a:ext uri="{FF2B5EF4-FFF2-40B4-BE49-F238E27FC236}">
                <a16:creationId xmlns:a16="http://schemas.microsoft.com/office/drawing/2014/main" id="{80463AFD-5DFF-415D-2AA2-C9572DC4AB4E}"/>
              </a:ext>
            </a:extLst>
          </p:cNvPr>
          <p:cNvPicPr>
            <a:picLocks noChangeAspect="1"/>
          </p:cNvPicPr>
          <p:nvPr/>
        </p:nvPicPr>
        <p:blipFill>
          <a:blip r:embed="rId5"/>
          <a:stretch>
            <a:fillRect/>
          </a:stretch>
        </p:blipFill>
        <p:spPr>
          <a:xfrm>
            <a:off x="5822772" y="1597390"/>
            <a:ext cx="1401522" cy="1387365"/>
          </a:xfrm>
          <a:prstGeom prst="rect">
            <a:avLst/>
          </a:prstGeom>
        </p:spPr>
      </p:pic>
      <p:pic>
        <p:nvPicPr>
          <p:cNvPr id="10" name="Picture 9">
            <a:extLst>
              <a:ext uri="{FF2B5EF4-FFF2-40B4-BE49-F238E27FC236}">
                <a16:creationId xmlns:a16="http://schemas.microsoft.com/office/drawing/2014/main" id="{93141BEB-62AC-32AE-F4F2-597E92BB7450}"/>
              </a:ext>
            </a:extLst>
          </p:cNvPr>
          <p:cNvPicPr>
            <a:picLocks noChangeAspect="1"/>
          </p:cNvPicPr>
          <p:nvPr/>
        </p:nvPicPr>
        <p:blipFill>
          <a:blip r:embed="rId6"/>
          <a:stretch>
            <a:fillRect/>
          </a:stretch>
        </p:blipFill>
        <p:spPr>
          <a:xfrm>
            <a:off x="1835998" y="4076700"/>
            <a:ext cx="1715551" cy="1540495"/>
          </a:xfrm>
          <a:prstGeom prst="rect">
            <a:avLst/>
          </a:prstGeom>
        </p:spPr>
      </p:pic>
      <p:pic>
        <p:nvPicPr>
          <p:cNvPr id="11" name="Picture 10">
            <a:extLst>
              <a:ext uri="{FF2B5EF4-FFF2-40B4-BE49-F238E27FC236}">
                <a16:creationId xmlns:a16="http://schemas.microsoft.com/office/drawing/2014/main" id="{80A969B9-3DBF-D359-ABB5-CD5B2C76CDEF}"/>
              </a:ext>
            </a:extLst>
          </p:cNvPr>
          <p:cNvPicPr>
            <a:picLocks noChangeAspect="1"/>
          </p:cNvPicPr>
          <p:nvPr/>
        </p:nvPicPr>
        <p:blipFill>
          <a:blip r:embed="rId7"/>
          <a:stretch>
            <a:fillRect/>
          </a:stretch>
        </p:blipFill>
        <p:spPr>
          <a:xfrm>
            <a:off x="5751936" y="4094888"/>
            <a:ext cx="1543194" cy="1543194"/>
          </a:xfrm>
          <a:prstGeom prst="rect">
            <a:avLst/>
          </a:prstGeom>
        </p:spPr>
      </p:pic>
      <p:pic>
        <p:nvPicPr>
          <p:cNvPr id="12" name="Picture 11">
            <a:extLst>
              <a:ext uri="{FF2B5EF4-FFF2-40B4-BE49-F238E27FC236}">
                <a16:creationId xmlns:a16="http://schemas.microsoft.com/office/drawing/2014/main" id="{3899DCB3-9FFA-4880-F430-FD6BCB685BF2}"/>
              </a:ext>
            </a:extLst>
          </p:cNvPr>
          <p:cNvPicPr>
            <a:picLocks noChangeAspect="1"/>
          </p:cNvPicPr>
          <p:nvPr/>
        </p:nvPicPr>
        <p:blipFill>
          <a:blip r:embed="rId8"/>
          <a:stretch>
            <a:fillRect/>
          </a:stretch>
        </p:blipFill>
        <p:spPr>
          <a:xfrm>
            <a:off x="9570893" y="3997435"/>
            <a:ext cx="1543194" cy="1543194"/>
          </a:xfrm>
          <a:prstGeom prst="rect">
            <a:avLst/>
          </a:prstGeom>
        </p:spPr>
      </p:pic>
    </p:spTree>
    <p:extLst>
      <p:ext uri="{BB962C8B-B14F-4D97-AF65-F5344CB8AC3E}">
        <p14:creationId xmlns:p14="http://schemas.microsoft.com/office/powerpoint/2010/main" val="4101108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8AE8E5-F589-CB4D-AFA9-AEC4A62B1AFC}"/>
              </a:ext>
            </a:extLst>
          </p:cNvPr>
          <p:cNvPicPr>
            <a:picLocks noChangeAspect="1"/>
          </p:cNvPicPr>
          <p:nvPr/>
        </p:nvPicPr>
        <p:blipFill>
          <a:blip r:embed="rId3">
            <a:alphaModFix amt="7000"/>
          </a:blip>
          <a:stretch>
            <a:fillRect/>
          </a:stretch>
        </p:blipFill>
        <p:spPr>
          <a:xfrm>
            <a:off x="954405" y="-1588395"/>
            <a:ext cx="11937300" cy="16892790"/>
          </a:xfrm>
          <a:prstGeom prst="rect">
            <a:avLst/>
          </a:prstGeom>
          <a:effectLst>
            <a:softEdge rad="0"/>
          </a:effectLst>
        </p:spPr>
      </p:pic>
      <p:sp>
        <p:nvSpPr>
          <p:cNvPr id="2" name="Title 1">
            <a:extLst>
              <a:ext uri="{FF2B5EF4-FFF2-40B4-BE49-F238E27FC236}">
                <a16:creationId xmlns:a16="http://schemas.microsoft.com/office/drawing/2014/main" id="{73485A40-DD25-D19F-7444-85681056C9CD}"/>
              </a:ext>
            </a:extLst>
          </p:cNvPr>
          <p:cNvSpPr>
            <a:spLocks noGrp="1"/>
          </p:cNvSpPr>
          <p:nvPr>
            <p:ph type="title"/>
          </p:nvPr>
        </p:nvSpPr>
        <p:spPr/>
        <p:txBody>
          <a:bodyPr/>
          <a:lstStyle/>
          <a:p>
            <a:r>
              <a:rPr lang="en-US" dirty="0"/>
              <a:t>Why do we need</a:t>
            </a:r>
            <a:br>
              <a:rPr lang="en-US" dirty="0"/>
            </a:br>
            <a:r>
              <a:rPr lang="en-US" dirty="0"/>
              <a:t>Quality Coaches?</a:t>
            </a:r>
          </a:p>
        </p:txBody>
      </p:sp>
      <p:sp>
        <p:nvSpPr>
          <p:cNvPr id="4" name="Footer Placeholder 3">
            <a:extLst>
              <a:ext uri="{FF2B5EF4-FFF2-40B4-BE49-F238E27FC236}">
                <a16:creationId xmlns:a16="http://schemas.microsoft.com/office/drawing/2014/main" id="{3A743D97-34F1-DB76-4BBE-28399F7B0EF8}"/>
              </a:ext>
            </a:extLst>
          </p:cNvPr>
          <p:cNvSpPr>
            <a:spLocks noGrp="1"/>
          </p:cNvSpPr>
          <p:nvPr>
            <p:ph type="ftr" sz="quarter" idx="11"/>
          </p:nvPr>
        </p:nvSpPr>
        <p:spPr/>
        <p:txBody>
          <a:bodyPr/>
          <a:lstStyle/>
          <a:p>
            <a:r>
              <a:rPr lang="en-US" b="1" dirty="0"/>
              <a:t>Welcome session</a:t>
            </a:r>
          </a:p>
        </p:txBody>
      </p:sp>
      <p:sp>
        <p:nvSpPr>
          <p:cNvPr id="5" name="Slide Number Placeholder 4">
            <a:extLst>
              <a:ext uri="{FF2B5EF4-FFF2-40B4-BE49-F238E27FC236}">
                <a16:creationId xmlns:a16="http://schemas.microsoft.com/office/drawing/2014/main" id="{1CE3AE33-385C-089E-2C7E-1C4112160B29}"/>
              </a:ext>
            </a:extLst>
          </p:cNvPr>
          <p:cNvSpPr>
            <a:spLocks noGrp="1"/>
          </p:cNvSpPr>
          <p:nvPr>
            <p:ph type="sldNum" sz="quarter" idx="12"/>
          </p:nvPr>
        </p:nvSpPr>
        <p:spPr/>
        <p:txBody>
          <a:bodyPr/>
          <a:lstStyle/>
          <a:p>
            <a:fld id="{16C5AC08-0ACD-404A-9C9F-AB39E786C34A}" type="slidenum">
              <a:rPr lang="en-GB"/>
              <a:t>13</a:t>
            </a:fld>
            <a:endParaRPr lang="en-GB"/>
          </a:p>
        </p:txBody>
      </p:sp>
      <p:sp>
        <p:nvSpPr>
          <p:cNvPr id="6" name="Text Placeholder 5">
            <a:extLst>
              <a:ext uri="{FF2B5EF4-FFF2-40B4-BE49-F238E27FC236}">
                <a16:creationId xmlns:a16="http://schemas.microsoft.com/office/drawing/2014/main" id="{ACD8FDE8-EB58-8AAC-186F-53FA8B956723}"/>
              </a:ext>
            </a:extLst>
          </p:cNvPr>
          <p:cNvSpPr>
            <a:spLocks noGrp="1"/>
          </p:cNvSpPr>
          <p:nvPr>
            <p:ph type="body" sz="quarter" idx="13"/>
          </p:nvPr>
        </p:nvSpPr>
        <p:spPr/>
        <p:txBody>
          <a:bodyPr/>
          <a:lstStyle/>
          <a:p>
            <a:r>
              <a:rPr lang="en-US" dirty="0"/>
              <a:t>Why do we need Quality Coaches?</a:t>
            </a:r>
          </a:p>
        </p:txBody>
      </p:sp>
      <p:pic>
        <p:nvPicPr>
          <p:cNvPr id="15" name="Picture 14">
            <a:extLst>
              <a:ext uri="{FF2B5EF4-FFF2-40B4-BE49-F238E27FC236}">
                <a16:creationId xmlns:a16="http://schemas.microsoft.com/office/drawing/2014/main" id="{12E76033-7BB8-AE77-EF87-1EC7865B23BD}"/>
              </a:ext>
            </a:extLst>
          </p:cNvPr>
          <p:cNvPicPr>
            <a:picLocks noChangeAspect="1"/>
          </p:cNvPicPr>
          <p:nvPr/>
        </p:nvPicPr>
        <p:blipFill>
          <a:blip r:embed="rId3"/>
          <a:stretch>
            <a:fillRect/>
          </a:stretch>
        </p:blipFill>
        <p:spPr>
          <a:xfrm>
            <a:off x="6734176" y="238125"/>
            <a:ext cx="4677940" cy="6619875"/>
          </a:xfrm>
          <a:prstGeom prst="rect">
            <a:avLst/>
          </a:prstGeom>
        </p:spPr>
      </p:pic>
    </p:spTree>
    <p:extLst>
      <p:ext uri="{BB962C8B-B14F-4D97-AF65-F5344CB8AC3E}">
        <p14:creationId xmlns:p14="http://schemas.microsoft.com/office/powerpoint/2010/main" val="682600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7" name="Group 276">
            <a:extLst>
              <a:ext uri="{FF2B5EF4-FFF2-40B4-BE49-F238E27FC236}">
                <a16:creationId xmlns:a16="http://schemas.microsoft.com/office/drawing/2014/main" id="{8E61AAD7-EA97-2DB2-D6F6-CA5785C086A0}"/>
              </a:ext>
            </a:extLst>
          </p:cNvPr>
          <p:cNvGrpSpPr/>
          <p:nvPr/>
        </p:nvGrpSpPr>
        <p:grpSpPr>
          <a:xfrm>
            <a:off x="1255976" y="1932365"/>
            <a:ext cx="7216563" cy="4353223"/>
            <a:chOff x="1255976" y="1932365"/>
            <a:chExt cx="7216563" cy="4353223"/>
          </a:xfrm>
        </p:grpSpPr>
        <p:grpSp>
          <p:nvGrpSpPr>
            <p:cNvPr id="269" name="Group 268">
              <a:extLst>
                <a:ext uri="{FF2B5EF4-FFF2-40B4-BE49-F238E27FC236}">
                  <a16:creationId xmlns:a16="http://schemas.microsoft.com/office/drawing/2014/main" id="{8D09C57E-59E5-DCA9-5F34-B24508C31868}"/>
                </a:ext>
              </a:extLst>
            </p:cNvPr>
            <p:cNvGrpSpPr/>
            <p:nvPr/>
          </p:nvGrpSpPr>
          <p:grpSpPr>
            <a:xfrm>
              <a:off x="1255976" y="2386018"/>
              <a:ext cx="3258313" cy="3899570"/>
              <a:chOff x="1255976" y="2386018"/>
              <a:chExt cx="3258313" cy="3899570"/>
            </a:xfrm>
          </p:grpSpPr>
          <p:grpSp>
            <p:nvGrpSpPr>
              <p:cNvPr id="266" name="Group 265">
                <a:extLst>
                  <a:ext uri="{FF2B5EF4-FFF2-40B4-BE49-F238E27FC236}">
                    <a16:creationId xmlns:a16="http://schemas.microsoft.com/office/drawing/2014/main" id="{86EA1A99-AB8D-4FDE-8C9B-C39349CD4481}"/>
                  </a:ext>
                </a:extLst>
              </p:cNvPr>
              <p:cNvGrpSpPr/>
              <p:nvPr/>
            </p:nvGrpSpPr>
            <p:grpSpPr>
              <a:xfrm>
                <a:off x="1255976" y="2386018"/>
                <a:ext cx="1601868" cy="2149383"/>
                <a:chOff x="1255976" y="2386018"/>
                <a:chExt cx="1601868" cy="2149383"/>
              </a:xfrm>
            </p:grpSpPr>
            <p:grpSp>
              <p:nvGrpSpPr>
                <p:cNvPr id="121" name="Group 120">
                  <a:extLst>
                    <a:ext uri="{FF2B5EF4-FFF2-40B4-BE49-F238E27FC236}">
                      <a16:creationId xmlns:a16="http://schemas.microsoft.com/office/drawing/2014/main" id="{47A0B047-9C9B-2465-39F1-D9D9B5261F7C}"/>
                    </a:ext>
                  </a:extLst>
                </p:cNvPr>
                <p:cNvGrpSpPr/>
                <p:nvPr/>
              </p:nvGrpSpPr>
              <p:grpSpPr>
                <a:xfrm>
                  <a:off x="1454729" y="3519403"/>
                  <a:ext cx="1069396" cy="396754"/>
                  <a:chOff x="1454729" y="3519403"/>
                  <a:chExt cx="1069396" cy="396754"/>
                </a:xfrm>
              </p:grpSpPr>
              <p:cxnSp>
                <p:nvCxnSpPr>
                  <p:cNvPr id="90" name="Straight Connector 89">
                    <a:extLst>
                      <a:ext uri="{FF2B5EF4-FFF2-40B4-BE49-F238E27FC236}">
                        <a16:creationId xmlns:a16="http://schemas.microsoft.com/office/drawing/2014/main" id="{0D8E5CD8-4BE8-4E55-23DF-7274557F71E7}"/>
                      </a:ext>
                    </a:extLst>
                  </p:cNvPr>
                  <p:cNvCxnSpPr>
                    <a:cxnSpLocks/>
                  </p:cNvCxnSpPr>
                  <p:nvPr/>
                </p:nvCxnSpPr>
                <p:spPr>
                  <a:xfrm>
                    <a:off x="1803281" y="3761935"/>
                    <a:ext cx="720844" cy="6578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B8A7F0A-9C86-23F7-48F9-29E0B21C1F76}"/>
                      </a:ext>
                    </a:extLst>
                  </p:cNvPr>
                  <p:cNvCxnSpPr>
                    <a:cxnSpLocks/>
                    <a:endCxn id="63" idx="5"/>
                  </p:cNvCxnSpPr>
                  <p:nvPr/>
                </p:nvCxnSpPr>
                <p:spPr>
                  <a:xfrm flipH="1" flipV="1">
                    <a:off x="1454729" y="3519403"/>
                    <a:ext cx="348552" cy="24253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C09ADDEF-DE5B-CF2F-11D9-CB749D433A87}"/>
                      </a:ext>
                    </a:extLst>
                  </p:cNvPr>
                  <p:cNvCxnSpPr>
                    <a:cxnSpLocks/>
                    <a:stCxn id="64" idx="7"/>
                  </p:cNvCxnSpPr>
                  <p:nvPr/>
                </p:nvCxnSpPr>
                <p:spPr>
                  <a:xfrm flipV="1">
                    <a:off x="1494775" y="3761935"/>
                    <a:ext cx="308506" cy="15422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65" name="Group 264">
                  <a:extLst>
                    <a:ext uri="{FF2B5EF4-FFF2-40B4-BE49-F238E27FC236}">
                      <a16:creationId xmlns:a16="http://schemas.microsoft.com/office/drawing/2014/main" id="{67F1C1AB-4AE7-A492-4E67-1218AA3F827E}"/>
                    </a:ext>
                  </a:extLst>
                </p:cNvPr>
                <p:cNvGrpSpPr/>
                <p:nvPr/>
              </p:nvGrpSpPr>
              <p:grpSpPr>
                <a:xfrm>
                  <a:off x="1255976" y="2386018"/>
                  <a:ext cx="1601868" cy="2149383"/>
                  <a:chOff x="1255976" y="2386018"/>
                  <a:chExt cx="1601868" cy="2149383"/>
                </a:xfrm>
              </p:grpSpPr>
              <p:grpSp>
                <p:nvGrpSpPr>
                  <p:cNvPr id="123" name="Group 122">
                    <a:extLst>
                      <a:ext uri="{FF2B5EF4-FFF2-40B4-BE49-F238E27FC236}">
                        <a16:creationId xmlns:a16="http://schemas.microsoft.com/office/drawing/2014/main" id="{C087BB74-8D54-B287-3E17-42BE87A2DA5A}"/>
                      </a:ext>
                    </a:extLst>
                  </p:cNvPr>
                  <p:cNvGrpSpPr/>
                  <p:nvPr/>
                </p:nvGrpSpPr>
                <p:grpSpPr>
                  <a:xfrm>
                    <a:off x="1255976" y="2386018"/>
                    <a:ext cx="1294844" cy="1441703"/>
                    <a:chOff x="1255976" y="2386018"/>
                    <a:chExt cx="1294844" cy="1441703"/>
                  </a:xfrm>
                </p:grpSpPr>
                <p:cxnSp>
                  <p:nvCxnSpPr>
                    <p:cNvPr id="95" name="Straight Connector 94">
                      <a:extLst>
                        <a:ext uri="{FF2B5EF4-FFF2-40B4-BE49-F238E27FC236}">
                          <a16:creationId xmlns:a16="http://schemas.microsoft.com/office/drawing/2014/main" id="{757DE363-DF71-7F49-6CE8-CA9C0FB079D4}"/>
                        </a:ext>
                      </a:extLst>
                    </p:cNvPr>
                    <p:cNvCxnSpPr>
                      <a:cxnSpLocks/>
                    </p:cNvCxnSpPr>
                    <p:nvPr/>
                  </p:nvCxnSpPr>
                  <p:spPr>
                    <a:xfrm>
                      <a:off x="1617597" y="2834186"/>
                      <a:ext cx="933223" cy="99353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7F9A314-DDD6-37B2-4E59-396BA16A6357}"/>
                        </a:ext>
                      </a:extLst>
                    </p:cNvPr>
                    <p:cNvCxnSpPr>
                      <a:cxnSpLocks/>
                      <a:stCxn id="62" idx="6"/>
                    </p:cNvCxnSpPr>
                    <p:nvPr/>
                  </p:nvCxnSpPr>
                  <p:spPr>
                    <a:xfrm>
                      <a:off x="1255976" y="2820066"/>
                      <a:ext cx="413816" cy="46721"/>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D6F9538-F55E-3106-696B-BA2EF42237E6}"/>
                        </a:ext>
                      </a:extLst>
                    </p:cNvPr>
                    <p:cNvCxnSpPr>
                      <a:cxnSpLocks/>
                      <a:stCxn id="28" idx="3"/>
                    </p:cNvCxnSpPr>
                    <p:nvPr/>
                  </p:nvCxnSpPr>
                  <p:spPr>
                    <a:xfrm flipH="1">
                      <a:off x="1669792" y="2386018"/>
                      <a:ext cx="343397" cy="480769"/>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217" name="Straight Connector 216">
                    <a:extLst>
                      <a:ext uri="{FF2B5EF4-FFF2-40B4-BE49-F238E27FC236}">
                        <a16:creationId xmlns:a16="http://schemas.microsoft.com/office/drawing/2014/main" id="{68E99C02-B4F4-1D63-E30D-F875414149AC}"/>
                      </a:ext>
                    </a:extLst>
                  </p:cNvPr>
                  <p:cNvCxnSpPr>
                    <a:cxnSpLocks/>
                    <a:endCxn id="77" idx="0"/>
                  </p:cNvCxnSpPr>
                  <p:nvPr/>
                </p:nvCxnSpPr>
                <p:spPr>
                  <a:xfrm>
                    <a:off x="2528138" y="3826319"/>
                    <a:ext cx="329706" cy="70908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268" name="Group 267">
                <a:extLst>
                  <a:ext uri="{FF2B5EF4-FFF2-40B4-BE49-F238E27FC236}">
                    <a16:creationId xmlns:a16="http://schemas.microsoft.com/office/drawing/2014/main" id="{EA077032-8A64-A11A-FC1F-6C5D87AE4484}"/>
                  </a:ext>
                </a:extLst>
              </p:cNvPr>
              <p:cNvGrpSpPr/>
              <p:nvPr/>
            </p:nvGrpSpPr>
            <p:grpSpPr>
              <a:xfrm>
                <a:off x="1556326" y="4680758"/>
                <a:ext cx="2957963" cy="1604830"/>
                <a:chOff x="1556326" y="4680758"/>
                <a:chExt cx="2957963" cy="1604830"/>
              </a:xfrm>
            </p:grpSpPr>
            <p:grpSp>
              <p:nvGrpSpPr>
                <p:cNvPr id="267" name="Group 266">
                  <a:extLst>
                    <a:ext uri="{FF2B5EF4-FFF2-40B4-BE49-F238E27FC236}">
                      <a16:creationId xmlns:a16="http://schemas.microsoft.com/office/drawing/2014/main" id="{E6FD15AE-51FC-2B7E-9081-5F00660AA492}"/>
                    </a:ext>
                  </a:extLst>
                </p:cNvPr>
                <p:cNvGrpSpPr/>
                <p:nvPr/>
              </p:nvGrpSpPr>
              <p:grpSpPr>
                <a:xfrm>
                  <a:off x="1556326" y="4680758"/>
                  <a:ext cx="473136" cy="875834"/>
                  <a:chOff x="1556326" y="4680758"/>
                  <a:chExt cx="473136" cy="875834"/>
                </a:xfrm>
              </p:grpSpPr>
              <p:cxnSp>
                <p:nvCxnSpPr>
                  <p:cNvPr id="208" name="Straight Connector 207">
                    <a:extLst>
                      <a:ext uri="{FF2B5EF4-FFF2-40B4-BE49-F238E27FC236}">
                        <a16:creationId xmlns:a16="http://schemas.microsoft.com/office/drawing/2014/main" id="{047EC119-AD37-3B34-B09E-22FE44E739BD}"/>
                      </a:ext>
                    </a:extLst>
                  </p:cNvPr>
                  <p:cNvCxnSpPr>
                    <a:cxnSpLocks/>
                    <a:stCxn id="65" idx="5"/>
                  </p:cNvCxnSpPr>
                  <p:nvPr/>
                </p:nvCxnSpPr>
                <p:spPr>
                  <a:xfrm>
                    <a:off x="1648288" y="4680758"/>
                    <a:ext cx="381174" cy="40594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6485F9DD-EAF1-918A-BCF7-3327C078FF47}"/>
                      </a:ext>
                    </a:extLst>
                  </p:cNvPr>
                  <p:cNvCxnSpPr>
                    <a:cxnSpLocks/>
                  </p:cNvCxnSpPr>
                  <p:nvPr/>
                </p:nvCxnSpPr>
                <p:spPr>
                  <a:xfrm flipV="1">
                    <a:off x="1556326" y="5086702"/>
                    <a:ext cx="471377" cy="4458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871C5F84-5334-2B60-0C3A-E92E7C8ACF73}"/>
                      </a:ext>
                    </a:extLst>
                  </p:cNvPr>
                  <p:cNvCxnSpPr>
                    <a:cxnSpLocks/>
                    <a:stCxn id="68" idx="0"/>
                  </p:cNvCxnSpPr>
                  <p:nvPr/>
                </p:nvCxnSpPr>
                <p:spPr>
                  <a:xfrm flipV="1">
                    <a:off x="1876700" y="5086702"/>
                    <a:ext cx="133486" cy="46989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64" name="Group 263">
                  <a:extLst>
                    <a:ext uri="{FF2B5EF4-FFF2-40B4-BE49-F238E27FC236}">
                      <a16:creationId xmlns:a16="http://schemas.microsoft.com/office/drawing/2014/main" id="{55187307-7B75-0A70-069A-58801B09C58E}"/>
                    </a:ext>
                  </a:extLst>
                </p:cNvPr>
                <p:cNvGrpSpPr/>
                <p:nvPr/>
              </p:nvGrpSpPr>
              <p:grpSpPr>
                <a:xfrm>
                  <a:off x="2654648" y="4930825"/>
                  <a:ext cx="1859641" cy="1354763"/>
                  <a:chOff x="2654648" y="4930825"/>
                  <a:chExt cx="1859641" cy="1354763"/>
                </a:xfrm>
              </p:grpSpPr>
              <p:grpSp>
                <p:nvGrpSpPr>
                  <p:cNvPr id="259" name="Group 258">
                    <a:extLst>
                      <a:ext uri="{FF2B5EF4-FFF2-40B4-BE49-F238E27FC236}">
                        <a16:creationId xmlns:a16="http://schemas.microsoft.com/office/drawing/2014/main" id="{496A488E-E0AB-30E2-2FFA-BA3D2BD8F927}"/>
                      </a:ext>
                    </a:extLst>
                  </p:cNvPr>
                  <p:cNvGrpSpPr/>
                  <p:nvPr/>
                </p:nvGrpSpPr>
                <p:grpSpPr>
                  <a:xfrm>
                    <a:off x="2654648" y="5259035"/>
                    <a:ext cx="693601" cy="1026553"/>
                    <a:chOff x="2654648" y="5259035"/>
                    <a:chExt cx="693601" cy="1026553"/>
                  </a:xfrm>
                </p:grpSpPr>
                <p:cxnSp>
                  <p:nvCxnSpPr>
                    <p:cNvPr id="221" name="Straight Connector 220">
                      <a:extLst>
                        <a:ext uri="{FF2B5EF4-FFF2-40B4-BE49-F238E27FC236}">
                          <a16:creationId xmlns:a16="http://schemas.microsoft.com/office/drawing/2014/main" id="{2EDD5D26-3108-FF65-BD55-051F6058C949}"/>
                        </a:ext>
                      </a:extLst>
                    </p:cNvPr>
                    <p:cNvCxnSpPr>
                      <a:cxnSpLocks/>
                      <a:stCxn id="69" idx="6"/>
                    </p:cNvCxnSpPr>
                    <p:nvPr/>
                  </p:nvCxnSpPr>
                  <p:spPr>
                    <a:xfrm flipV="1">
                      <a:off x="2684309" y="6006573"/>
                      <a:ext cx="429729" cy="15072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8B47A2AB-6670-7CAD-A235-AC7316E6A5D9}"/>
                        </a:ext>
                      </a:extLst>
                    </p:cNvPr>
                    <p:cNvCxnSpPr>
                      <a:cxnSpLocks/>
                      <a:stCxn id="70" idx="1"/>
                    </p:cNvCxnSpPr>
                    <p:nvPr/>
                  </p:nvCxnSpPr>
                  <p:spPr>
                    <a:xfrm flipH="1" flipV="1">
                      <a:off x="3114038" y="6026780"/>
                      <a:ext cx="199151" cy="25880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133CA8C5-371D-B467-8DD7-3EA8B7BA186F}"/>
                        </a:ext>
                      </a:extLst>
                    </p:cNvPr>
                    <p:cNvCxnSpPr>
                      <a:cxnSpLocks/>
                    </p:cNvCxnSpPr>
                    <p:nvPr/>
                  </p:nvCxnSpPr>
                  <p:spPr>
                    <a:xfrm flipH="1">
                      <a:off x="3107915" y="5259035"/>
                      <a:ext cx="231527" cy="76774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D866FED6-01ED-5085-CF76-5EEF503380C4}"/>
                        </a:ext>
                      </a:extLst>
                    </p:cNvPr>
                    <p:cNvCxnSpPr>
                      <a:cxnSpLocks/>
                    </p:cNvCxnSpPr>
                    <p:nvPr/>
                  </p:nvCxnSpPr>
                  <p:spPr>
                    <a:xfrm flipH="1">
                      <a:off x="2654648" y="5267850"/>
                      <a:ext cx="693601" cy="819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63" name="Group 262">
                    <a:extLst>
                      <a:ext uri="{FF2B5EF4-FFF2-40B4-BE49-F238E27FC236}">
                        <a16:creationId xmlns:a16="http://schemas.microsoft.com/office/drawing/2014/main" id="{DC4EAEED-7054-B502-772A-886C9ADB2B06}"/>
                      </a:ext>
                    </a:extLst>
                  </p:cNvPr>
                  <p:cNvGrpSpPr/>
                  <p:nvPr/>
                </p:nvGrpSpPr>
                <p:grpSpPr>
                  <a:xfrm>
                    <a:off x="4137860" y="4930825"/>
                    <a:ext cx="376429" cy="850019"/>
                    <a:chOff x="4137860" y="4930825"/>
                    <a:chExt cx="376429" cy="850019"/>
                  </a:xfrm>
                </p:grpSpPr>
                <p:cxnSp>
                  <p:nvCxnSpPr>
                    <p:cNvPr id="237" name="Straight Connector 236">
                      <a:extLst>
                        <a:ext uri="{FF2B5EF4-FFF2-40B4-BE49-F238E27FC236}">
                          <a16:creationId xmlns:a16="http://schemas.microsoft.com/office/drawing/2014/main" id="{0EAB8711-7E75-D3DB-4A05-4753FB733C43}"/>
                        </a:ext>
                      </a:extLst>
                    </p:cNvPr>
                    <p:cNvCxnSpPr>
                      <a:cxnSpLocks/>
                      <a:endCxn id="71" idx="7"/>
                    </p:cNvCxnSpPr>
                    <p:nvPr/>
                  </p:nvCxnSpPr>
                  <p:spPr>
                    <a:xfrm flipH="1">
                      <a:off x="4137860" y="4930825"/>
                      <a:ext cx="215059" cy="820807"/>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99A02047-1A63-F451-CECC-5AF6F398F3BF}"/>
                        </a:ext>
                      </a:extLst>
                    </p:cNvPr>
                    <p:cNvCxnSpPr>
                      <a:cxnSpLocks/>
                    </p:cNvCxnSpPr>
                    <p:nvPr/>
                  </p:nvCxnSpPr>
                  <p:spPr>
                    <a:xfrm>
                      <a:off x="4352919" y="4955545"/>
                      <a:ext cx="161370" cy="825299"/>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grpSp>
        </p:grpSp>
        <p:grpSp>
          <p:nvGrpSpPr>
            <p:cNvPr id="276" name="Group 275">
              <a:extLst>
                <a:ext uri="{FF2B5EF4-FFF2-40B4-BE49-F238E27FC236}">
                  <a16:creationId xmlns:a16="http://schemas.microsoft.com/office/drawing/2014/main" id="{78BC2FF0-17F1-3904-CB21-D64C4C4A9E9E}"/>
                </a:ext>
              </a:extLst>
            </p:cNvPr>
            <p:cNvGrpSpPr/>
            <p:nvPr/>
          </p:nvGrpSpPr>
          <p:grpSpPr>
            <a:xfrm>
              <a:off x="2524125" y="1932365"/>
              <a:ext cx="5948414" cy="4326525"/>
              <a:chOff x="2524125" y="1932365"/>
              <a:chExt cx="5948414" cy="4326525"/>
            </a:xfrm>
          </p:grpSpPr>
          <p:grpSp>
            <p:nvGrpSpPr>
              <p:cNvPr id="258" name="Group 257">
                <a:extLst>
                  <a:ext uri="{FF2B5EF4-FFF2-40B4-BE49-F238E27FC236}">
                    <a16:creationId xmlns:a16="http://schemas.microsoft.com/office/drawing/2014/main" id="{609E9874-954F-2955-619C-A662BCDCC6AD}"/>
                  </a:ext>
                </a:extLst>
              </p:cNvPr>
              <p:cNvGrpSpPr/>
              <p:nvPr/>
            </p:nvGrpSpPr>
            <p:grpSpPr>
              <a:xfrm>
                <a:off x="2524125" y="2251257"/>
                <a:ext cx="1830278" cy="3007778"/>
                <a:chOff x="2524125" y="2251257"/>
                <a:chExt cx="1830278" cy="3007778"/>
              </a:xfrm>
            </p:grpSpPr>
            <p:grpSp>
              <p:nvGrpSpPr>
                <p:cNvPr id="124" name="Group 123">
                  <a:extLst>
                    <a:ext uri="{FF2B5EF4-FFF2-40B4-BE49-F238E27FC236}">
                      <a16:creationId xmlns:a16="http://schemas.microsoft.com/office/drawing/2014/main" id="{9ACDF236-06B6-6F8A-E855-51ED08599024}"/>
                    </a:ext>
                  </a:extLst>
                </p:cNvPr>
                <p:cNvGrpSpPr/>
                <p:nvPr/>
              </p:nvGrpSpPr>
              <p:grpSpPr>
                <a:xfrm>
                  <a:off x="2524125" y="3160463"/>
                  <a:ext cx="1310456" cy="807289"/>
                  <a:chOff x="2524125" y="3160463"/>
                  <a:chExt cx="1310456" cy="807289"/>
                </a:xfrm>
              </p:grpSpPr>
              <p:cxnSp>
                <p:nvCxnSpPr>
                  <p:cNvPr id="82" name="Straight Connector 81">
                    <a:extLst>
                      <a:ext uri="{FF2B5EF4-FFF2-40B4-BE49-F238E27FC236}">
                        <a16:creationId xmlns:a16="http://schemas.microsoft.com/office/drawing/2014/main" id="{6CF2A5A9-0AD8-3C4F-F43A-1879FE5180B9}"/>
                      </a:ext>
                    </a:extLst>
                  </p:cNvPr>
                  <p:cNvCxnSpPr>
                    <a:cxnSpLocks/>
                  </p:cNvCxnSpPr>
                  <p:nvPr/>
                </p:nvCxnSpPr>
                <p:spPr>
                  <a:xfrm>
                    <a:off x="2524125" y="3827721"/>
                    <a:ext cx="1310456" cy="140031"/>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7358C14-C1BC-758D-97B9-990A9F7227F7}"/>
                      </a:ext>
                    </a:extLst>
                  </p:cNvPr>
                  <p:cNvCxnSpPr>
                    <a:cxnSpLocks/>
                    <a:endCxn id="61" idx="4"/>
                  </p:cNvCxnSpPr>
                  <p:nvPr/>
                </p:nvCxnSpPr>
                <p:spPr>
                  <a:xfrm flipV="1">
                    <a:off x="2524125" y="3160463"/>
                    <a:ext cx="100114" cy="66725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57" name="Group 256">
                  <a:extLst>
                    <a:ext uri="{FF2B5EF4-FFF2-40B4-BE49-F238E27FC236}">
                      <a16:creationId xmlns:a16="http://schemas.microsoft.com/office/drawing/2014/main" id="{6ABA3593-D5D9-9E69-0338-1DA0F327308E}"/>
                    </a:ext>
                  </a:extLst>
                </p:cNvPr>
                <p:cNvGrpSpPr/>
                <p:nvPr/>
              </p:nvGrpSpPr>
              <p:grpSpPr>
                <a:xfrm>
                  <a:off x="3029900" y="2251257"/>
                  <a:ext cx="1324503" cy="985339"/>
                  <a:chOff x="3029900" y="2251257"/>
                  <a:chExt cx="1324503" cy="985339"/>
                </a:xfrm>
              </p:grpSpPr>
              <p:cxnSp>
                <p:nvCxnSpPr>
                  <p:cNvPr id="99" name="Straight Connector 98">
                    <a:extLst>
                      <a:ext uri="{FF2B5EF4-FFF2-40B4-BE49-F238E27FC236}">
                        <a16:creationId xmlns:a16="http://schemas.microsoft.com/office/drawing/2014/main" id="{3B1D2444-62C0-2A6D-8253-0BDB404908F8}"/>
                      </a:ext>
                    </a:extLst>
                  </p:cNvPr>
                  <p:cNvCxnSpPr>
                    <a:cxnSpLocks/>
                    <a:stCxn id="58" idx="3"/>
                  </p:cNvCxnSpPr>
                  <p:nvPr/>
                </p:nvCxnSpPr>
                <p:spPr>
                  <a:xfrm flipH="1">
                    <a:off x="4146011" y="2311327"/>
                    <a:ext cx="208392" cy="61165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2079F5C-620C-80AB-B542-09FDE5BBC1F6}"/>
                      </a:ext>
                    </a:extLst>
                  </p:cNvPr>
                  <p:cNvCxnSpPr>
                    <a:cxnSpLocks/>
                    <a:stCxn id="59" idx="5"/>
                  </p:cNvCxnSpPr>
                  <p:nvPr/>
                </p:nvCxnSpPr>
                <p:spPr>
                  <a:xfrm>
                    <a:off x="3724043" y="2251257"/>
                    <a:ext cx="432117" cy="668129"/>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2D5A96A6-BD2F-83B3-CDEE-1550D2F8FCB5}"/>
                      </a:ext>
                    </a:extLst>
                  </p:cNvPr>
                  <p:cNvCxnSpPr>
                    <a:cxnSpLocks/>
                  </p:cNvCxnSpPr>
                  <p:nvPr/>
                </p:nvCxnSpPr>
                <p:spPr>
                  <a:xfrm flipH="1">
                    <a:off x="3114038" y="2694840"/>
                    <a:ext cx="305624" cy="54175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DF9C813E-8DAB-6523-1BA1-E1ACC3B01C2C}"/>
                      </a:ext>
                    </a:extLst>
                  </p:cNvPr>
                  <p:cNvCxnSpPr>
                    <a:cxnSpLocks/>
                    <a:stCxn id="60" idx="5"/>
                  </p:cNvCxnSpPr>
                  <p:nvPr/>
                </p:nvCxnSpPr>
                <p:spPr>
                  <a:xfrm>
                    <a:off x="3029900" y="2398095"/>
                    <a:ext cx="378066" cy="30462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231" name="Straight Connector 230">
                  <a:extLst>
                    <a:ext uri="{FF2B5EF4-FFF2-40B4-BE49-F238E27FC236}">
                      <a16:creationId xmlns:a16="http://schemas.microsoft.com/office/drawing/2014/main" id="{ED49E605-FDC6-B4C9-9EEF-B5C8BACC4F58}"/>
                    </a:ext>
                  </a:extLst>
                </p:cNvPr>
                <p:cNvCxnSpPr>
                  <a:cxnSpLocks/>
                </p:cNvCxnSpPr>
                <p:nvPr/>
              </p:nvCxnSpPr>
              <p:spPr>
                <a:xfrm flipH="1">
                  <a:off x="3351608" y="3967752"/>
                  <a:ext cx="492870" cy="1291283"/>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D8CFD392-29EC-8F47-93ED-D5DD48BD5D2B}"/>
                    </a:ext>
                  </a:extLst>
                </p:cNvPr>
                <p:cNvCxnSpPr>
                  <a:cxnSpLocks/>
                </p:cNvCxnSpPr>
                <p:nvPr/>
              </p:nvCxnSpPr>
              <p:spPr>
                <a:xfrm>
                  <a:off x="3857654" y="3963077"/>
                  <a:ext cx="495148" cy="100300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75" name="Group 274">
                <a:extLst>
                  <a:ext uri="{FF2B5EF4-FFF2-40B4-BE49-F238E27FC236}">
                    <a16:creationId xmlns:a16="http://schemas.microsoft.com/office/drawing/2014/main" id="{BD7AB0B3-2E4A-9894-D20E-FAE8473433D7}"/>
                  </a:ext>
                </a:extLst>
              </p:cNvPr>
              <p:cNvGrpSpPr/>
              <p:nvPr/>
            </p:nvGrpSpPr>
            <p:grpSpPr>
              <a:xfrm>
                <a:off x="3437314" y="1932365"/>
                <a:ext cx="5035225" cy="4326525"/>
                <a:chOff x="3437314" y="1932365"/>
                <a:chExt cx="5035225" cy="4326525"/>
              </a:xfrm>
            </p:grpSpPr>
            <p:grpSp>
              <p:nvGrpSpPr>
                <p:cNvPr id="252" name="Group 251">
                  <a:extLst>
                    <a:ext uri="{FF2B5EF4-FFF2-40B4-BE49-F238E27FC236}">
                      <a16:creationId xmlns:a16="http://schemas.microsoft.com/office/drawing/2014/main" id="{53C10B87-EE9D-AA49-B1E5-F225D11C61B0}"/>
                    </a:ext>
                  </a:extLst>
                </p:cNvPr>
                <p:cNvGrpSpPr/>
                <p:nvPr/>
              </p:nvGrpSpPr>
              <p:grpSpPr>
                <a:xfrm>
                  <a:off x="3437314" y="2719949"/>
                  <a:ext cx="4900255" cy="3505569"/>
                  <a:chOff x="3437314" y="2719949"/>
                  <a:chExt cx="4900255" cy="3505569"/>
                </a:xfrm>
              </p:grpSpPr>
              <p:grpSp>
                <p:nvGrpSpPr>
                  <p:cNvPr id="165" name="Group 164">
                    <a:extLst>
                      <a:ext uri="{FF2B5EF4-FFF2-40B4-BE49-F238E27FC236}">
                        <a16:creationId xmlns:a16="http://schemas.microsoft.com/office/drawing/2014/main" id="{765927DA-89C9-00B7-A468-703573414DF1}"/>
                      </a:ext>
                    </a:extLst>
                  </p:cNvPr>
                  <p:cNvGrpSpPr/>
                  <p:nvPr/>
                </p:nvGrpSpPr>
                <p:grpSpPr>
                  <a:xfrm>
                    <a:off x="6707917" y="4702262"/>
                    <a:ext cx="1629652" cy="642228"/>
                    <a:chOff x="6707917" y="4702262"/>
                    <a:chExt cx="1629652" cy="642228"/>
                  </a:xfrm>
                </p:grpSpPr>
                <p:cxnSp>
                  <p:nvCxnSpPr>
                    <p:cNvPr id="125" name="Straight Connector 124">
                      <a:extLst>
                        <a:ext uri="{FF2B5EF4-FFF2-40B4-BE49-F238E27FC236}">
                          <a16:creationId xmlns:a16="http://schemas.microsoft.com/office/drawing/2014/main" id="{8C60059D-D8DA-BBF4-F3C0-7C980AA43807}"/>
                        </a:ext>
                      </a:extLst>
                    </p:cNvPr>
                    <p:cNvCxnSpPr>
                      <a:cxnSpLocks/>
                      <a:endCxn id="45" idx="2"/>
                    </p:cNvCxnSpPr>
                    <p:nvPr/>
                  </p:nvCxnSpPr>
                  <p:spPr>
                    <a:xfrm flipV="1">
                      <a:off x="7859030" y="4702262"/>
                      <a:ext cx="478539" cy="215813"/>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F27B864-3D24-EC8D-EBFF-3A26A9E9F4F0}"/>
                        </a:ext>
                      </a:extLst>
                    </p:cNvPr>
                    <p:cNvCxnSpPr>
                      <a:cxnSpLocks/>
                    </p:cNvCxnSpPr>
                    <p:nvPr/>
                  </p:nvCxnSpPr>
                  <p:spPr>
                    <a:xfrm flipH="1" flipV="1">
                      <a:off x="6707917" y="4830666"/>
                      <a:ext cx="1175790" cy="87409"/>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0F67E77E-7099-760E-F91C-6D3E4DB74886}"/>
                        </a:ext>
                      </a:extLst>
                    </p:cNvPr>
                    <p:cNvCxnSpPr>
                      <a:cxnSpLocks/>
                      <a:endCxn id="44" idx="1"/>
                    </p:cNvCxnSpPr>
                    <p:nvPr/>
                  </p:nvCxnSpPr>
                  <p:spPr>
                    <a:xfrm>
                      <a:off x="7883707" y="4918075"/>
                      <a:ext cx="301830" cy="42641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142" name="Straight Connector 141">
                    <a:extLst>
                      <a:ext uri="{FF2B5EF4-FFF2-40B4-BE49-F238E27FC236}">
                        <a16:creationId xmlns:a16="http://schemas.microsoft.com/office/drawing/2014/main" id="{D871D228-B70E-D473-3630-0A73D0A4C8D4}"/>
                      </a:ext>
                    </a:extLst>
                  </p:cNvPr>
                  <p:cNvCxnSpPr>
                    <a:cxnSpLocks/>
                    <a:endCxn id="43" idx="1"/>
                  </p:cNvCxnSpPr>
                  <p:nvPr/>
                </p:nvCxnSpPr>
                <p:spPr>
                  <a:xfrm>
                    <a:off x="6701144" y="4818405"/>
                    <a:ext cx="636737" cy="432643"/>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67" name="Group 166">
                    <a:extLst>
                      <a:ext uri="{FF2B5EF4-FFF2-40B4-BE49-F238E27FC236}">
                        <a16:creationId xmlns:a16="http://schemas.microsoft.com/office/drawing/2014/main" id="{6839BCFC-7084-1DAE-7963-32F94A942ADA}"/>
                      </a:ext>
                    </a:extLst>
                  </p:cNvPr>
                  <p:cNvGrpSpPr/>
                  <p:nvPr/>
                </p:nvGrpSpPr>
                <p:grpSpPr>
                  <a:xfrm>
                    <a:off x="3437314" y="2719949"/>
                    <a:ext cx="4314106" cy="3505569"/>
                    <a:chOff x="3437314" y="2719949"/>
                    <a:chExt cx="4314106" cy="3505569"/>
                  </a:xfrm>
                </p:grpSpPr>
                <p:grpSp>
                  <p:nvGrpSpPr>
                    <p:cNvPr id="3" name="Group 2">
                      <a:extLst>
                        <a:ext uri="{FF2B5EF4-FFF2-40B4-BE49-F238E27FC236}">
                          <a16:creationId xmlns:a16="http://schemas.microsoft.com/office/drawing/2014/main" id="{ACEC5EDA-84FB-DC24-6A43-8C109A3F86FD}"/>
                        </a:ext>
                      </a:extLst>
                    </p:cNvPr>
                    <p:cNvGrpSpPr/>
                    <p:nvPr/>
                  </p:nvGrpSpPr>
                  <p:grpSpPr>
                    <a:xfrm>
                      <a:off x="3437314" y="2719949"/>
                      <a:ext cx="3311734" cy="2110717"/>
                      <a:chOff x="3437314" y="2719949"/>
                      <a:chExt cx="3311734" cy="2110717"/>
                    </a:xfrm>
                  </p:grpSpPr>
                  <p:cxnSp>
                    <p:nvCxnSpPr>
                      <p:cNvPr id="105" name="Straight Connector 104">
                        <a:extLst>
                          <a:ext uri="{FF2B5EF4-FFF2-40B4-BE49-F238E27FC236}">
                            <a16:creationId xmlns:a16="http://schemas.microsoft.com/office/drawing/2014/main" id="{CB325DC9-5982-9AFD-6DB9-E174840BD8D0}"/>
                          </a:ext>
                        </a:extLst>
                      </p:cNvPr>
                      <p:cNvCxnSpPr>
                        <a:cxnSpLocks/>
                      </p:cNvCxnSpPr>
                      <p:nvPr/>
                    </p:nvCxnSpPr>
                    <p:spPr>
                      <a:xfrm>
                        <a:off x="3437314" y="2719949"/>
                        <a:ext cx="390689" cy="1248123"/>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BEEF5CF-6D8A-6312-7DC0-E0E5DA8631BC}"/>
                          </a:ext>
                        </a:extLst>
                      </p:cNvPr>
                      <p:cNvCxnSpPr>
                        <a:cxnSpLocks/>
                      </p:cNvCxnSpPr>
                      <p:nvPr/>
                    </p:nvCxnSpPr>
                    <p:spPr>
                      <a:xfrm flipH="1">
                        <a:off x="3834581" y="2919386"/>
                        <a:ext cx="309065" cy="104836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B8DFDF1-4EB0-9FB8-1B0E-163C2E55E1DB}"/>
                          </a:ext>
                        </a:extLst>
                      </p:cNvPr>
                      <p:cNvCxnSpPr>
                        <a:cxnSpLocks/>
                        <a:stCxn id="57" idx="3"/>
                      </p:cNvCxnSpPr>
                      <p:nvPr/>
                    </p:nvCxnSpPr>
                    <p:spPr>
                      <a:xfrm flipH="1">
                        <a:off x="3838685" y="3405937"/>
                        <a:ext cx="448974" cy="56181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533BBAB-82BC-9CB8-502A-6434D52A32D4}"/>
                          </a:ext>
                        </a:extLst>
                      </p:cNvPr>
                      <p:cNvCxnSpPr>
                        <a:cxnSpLocks/>
                        <a:stCxn id="24" idx="2"/>
                      </p:cNvCxnSpPr>
                      <p:nvPr/>
                    </p:nvCxnSpPr>
                    <p:spPr>
                      <a:xfrm flipH="1">
                        <a:off x="3832107" y="3763958"/>
                        <a:ext cx="942506" cy="20379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899DD33-2DAF-D597-A345-08EA0DD64B0E}"/>
                          </a:ext>
                        </a:extLst>
                      </p:cNvPr>
                      <p:cNvCxnSpPr>
                        <a:cxnSpLocks/>
                      </p:cNvCxnSpPr>
                      <p:nvPr/>
                    </p:nvCxnSpPr>
                    <p:spPr>
                      <a:xfrm flipH="1" flipV="1">
                        <a:off x="3828003" y="3974702"/>
                        <a:ext cx="2921045" cy="85596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146" name="Straight Connector 145">
                      <a:extLst>
                        <a:ext uri="{FF2B5EF4-FFF2-40B4-BE49-F238E27FC236}">
                          <a16:creationId xmlns:a16="http://schemas.microsoft.com/office/drawing/2014/main" id="{61218FFA-72A4-155D-5625-6E15D018DB69}"/>
                        </a:ext>
                      </a:extLst>
                    </p:cNvPr>
                    <p:cNvCxnSpPr>
                      <a:cxnSpLocks/>
                      <a:endCxn id="75" idx="7"/>
                    </p:cNvCxnSpPr>
                    <p:nvPr/>
                  </p:nvCxnSpPr>
                  <p:spPr>
                    <a:xfrm flipH="1">
                      <a:off x="6166895" y="4830666"/>
                      <a:ext cx="555781" cy="493801"/>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id="{30B9D3A6-D0E5-0972-92BC-E7B50143F364}"/>
                        </a:ext>
                      </a:extLst>
                    </p:cNvPr>
                    <p:cNvGrpSpPr/>
                    <p:nvPr/>
                  </p:nvGrpSpPr>
                  <p:grpSpPr>
                    <a:xfrm>
                      <a:off x="6722676" y="4818405"/>
                      <a:ext cx="1028744" cy="1407113"/>
                      <a:chOff x="6722676" y="4818405"/>
                      <a:chExt cx="1028744" cy="1407113"/>
                    </a:xfrm>
                  </p:grpSpPr>
                  <p:cxnSp>
                    <p:nvCxnSpPr>
                      <p:cNvPr id="154" name="Straight Connector 153">
                        <a:extLst>
                          <a:ext uri="{FF2B5EF4-FFF2-40B4-BE49-F238E27FC236}">
                            <a16:creationId xmlns:a16="http://schemas.microsoft.com/office/drawing/2014/main" id="{80C02100-83E8-2B1E-4CEA-DD48E1313CF7}"/>
                          </a:ext>
                        </a:extLst>
                      </p:cNvPr>
                      <p:cNvCxnSpPr>
                        <a:cxnSpLocks/>
                      </p:cNvCxnSpPr>
                      <p:nvPr/>
                    </p:nvCxnSpPr>
                    <p:spPr>
                      <a:xfrm>
                        <a:off x="6722676" y="4818405"/>
                        <a:ext cx="432331" cy="1058561"/>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9807A2C5-F6C3-1B24-3025-8073352DEEA3}"/>
                          </a:ext>
                        </a:extLst>
                      </p:cNvPr>
                      <p:cNvCxnSpPr>
                        <a:cxnSpLocks/>
                      </p:cNvCxnSpPr>
                      <p:nvPr/>
                    </p:nvCxnSpPr>
                    <p:spPr>
                      <a:xfrm>
                        <a:off x="7155007" y="5876966"/>
                        <a:ext cx="596413" cy="4831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FFF7631C-CE8E-FFC4-74F1-68F1A4EE4927}"/>
                          </a:ext>
                        </a:extLst>
                      </p:cNvPr>
                      <p:cNvCxnSpPr>
                        <a:cxnSpLocks/>
                        <a:endCxn id="42" idx="7"/>
                      </p:cNvCxnSpPr>
                      <p:nvPr/>
                    </p:nvCxnSpPr>
                    <p:spPr>
                      <a:xfrm flipH="1">
                        <a:off x="6874382" y="5876966"/>
                        <a:ext cx="280625" cy="34855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grpSp>
            <p:grpSp>
              <p:nvGrpSpPr>
                <p:cNvPr id="274" name="Group 273">
                  <a:extLst>
                    <a:ext uri="{FF2B5EF4-FFF2-40B4-BE49-F238E27FC236}">
                      <a16:creationId xmlns:a16="http://schemas.microsoft.com/office/drawing/2014/main" id="{B48B15ED-3915-A94F-F27A-2546561EED90}"/>
                    </a:ext>
                  </a:extLst>
                </p:cNvPr>
                <p:cNvGrpSpPr/>
                <p:nvPr/>
              </p:nvGrpSpPr>
              <p:grpSpPr>
                <a:xfrm>
                  <a:off x="4848224" y="1932365"/>
                  <a:ext cx="3624315" cy="4326525"/>
                  <a:chOff x="4848224" y="1932365"/>
                  <a:chExt cx="3624315" cy="4326525"/>
                </a:xfrm>
              </p:grpSpPr>
              <p:grpSp>
                <p:nvGrpSpPr>
                  <p:cNvPr id="97" name="Group 96">
                    <a:extLst>
                      <a:ext uri="{FF2B5EF4-FFF2-40B4-BE49-F238E27FC236}">
                        <a16:creationId xmlns:a16="http://schemas.microsoft.com/office/drawing/2014/main" id="{FC8FE98B-3003-3EBF-470E-CD3874AC5E59}"/>
                      </a:ext>
                    </a:extLst>
                  </p:cNvPr>
                  <p:cNvGrpSpPr/>
                  <p:nvPr/>
                </p:nvGrpSpPr>
                <p:grpSpPr>
                  <a:xfrm>
                    <a:off x="4848224" y="1932365"/>
                    <a:ext cx="1108047" cy="2109126"/>
                    <a:chOff x="4848224" y="1932365"/>
                    <a:chExt cx="1108047" cy="2109126"/>
                  </a:xfrm>
                </p:grpSpPr>
                <p:cxnSp>
                  <p:nvCxnSpPr>
                    <p:cNvPr id="80" name="Straight Connector 79">
                      <a:extLst>
                        <a:ext uri="{FF2B5EF4-FFF2-40B4-BE49-F238E27FC236}">
                          <a16:creationId xmlns:a16="http://schemas.microsoft.com/office/drawing/2014/main" id="{DC81F30A-93C6-4335-051B-77840C7FD5FA}"/>
                        </a:ext>
                      </a:extLst>
                    </p:cNvPr>
                    <p:cNvCxnSpPr/>
                    <p:nvPr/>
                  </p:nvCxnSpPr>
                  <p:spPr>
                    <a:xfrm>
                      <a:off x="4993668" y="2179319"/>
                      <a:ext cx="634076" cy="797053"/>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2651576-6BA5-1AFD-DD8E-0EE299051079}"/>
                        </a:ext>
                      </a:extLst>
                    </p:cNvPr>
                    <p:cNvCxnSpPr>
                      <a:cxnSpLocks/>
                      <a:stCxn id="53" idx="4"/>
                    </p:cNvCxnSpPr>
                    <p:nvPr/>
                  </p:nvCxnSpPr>
                  <p:spPr>
                    <a:xfrm>
                      <a:off x="5380787" y="1932365"/>
                      <a:ext cx="246957" cy="103613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D341299-154D-D7B5-E136-0A4445508D2C}"/>
                        </a:ext>
                      </a:extLst>
                    </p:cNvPr>
                    <p:cNvCxnSpPr>
                      <a:cxnSpLocks/>
                      <a:stCxn id="52" idx="3"/>
                    </p:cNvCxnSpPr>
                    <p:nvPr/>
                  </p:nvCxnSpPr>
                  <p:spPr>
                    <a:xfrm flipH="1">
                      <a:off x="5603063" y="2518236"/>
                      <a:ext cx="353208" cy="45813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A6D5CDC-9266-DB60-6E19-4826FC14331C}"/>
                        </a:ext>
                      </a:extLst>
                    </p:cNvPr>
                    <p:cNvCxnSpPr>
                      <a:cxnSpLocks/>
                    </p:cNvCxnSpPr>
                    <p:nvPr/>
                  </p:nvCxnSpPr>
                  <p:spPr>
                    <a:xfrm flipH="1" flipV="1">
                      <a:off x="5627744" y="2968495"/>
                      <a:ext cx="173214" cy="107299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CD710B4-643E-0276-E104-F5C07FD15C0C}"/>
                        </a:ext>
                      </a:extLst>
                    </p:cNvPr>
                    <p:cNvCxnSpPr>
                      <a:cxnSpLocks/>
                      <a:stCxn id="54" idx="7"/>
                    </p:cNvCxnSpPr>
                    <p:nvPr/>
                  </p:nvCxnSpPr>
                  <p:spPr>
                    <a:xfrm flipV="1">
                      <a:off x="5426028" y="2944154"/>
                      <a:ext cx="186667" cy="58488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DF93D5C-6A47-22C6-7039-EC1FB2D9560F}"/>
                        </a:ext>
                      </a:extLst>
                    </p:cNvPr>
                    <p:cNvCxnSpPr>
                      <a:cxnSpLocks/>
                    </p:cNvCxnSpPr>
                    <p:nvPr/>
                  </p:nvCxnSpPr>
                  <p:spPr>
                    <a:xfrm>
                      <a:off x="4848224" y="2801656"/>
                      <a:ext cx="764471" cy="15430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53" name="Group 252">
                    <a:extLst>
                      <a:ext uri="{FF2B5EF4-FFF2-40B4-BE49-F238E27FC236}">
                        <a16:creationId xmlns:a16="http://schemas.microsoft.com/office/drawing/2014/main" id="{6E48EBFC-2377-B8A1-E9C8-4FD8B9B0302B}"/>
                      </a:ext>
                    </a:extLst>
                  </p:cNvPr>
                  <p:cNvGrpSpPr/>
                  <p:nvPr/>
                </p:nvGrpSpPr>
                <p:grpSpPr>
                  <a:xfrm>
                    <a:off x="5868022" y="2252738"/>
                    <a:ext cx="2604517" cy="1871641"/>
                    <a:chOff x="5868022" y="2252738"/>
                    <a:chExt cx="2604517" cy="1871641"/>
                  </a:xfrm>
                </p:grpSpPr>
                <p:grpSp>
                  <p:nvGrpSpPr>
                    <p:cNvPr id="79" name="Group 78">
                      <a:extLst>
                        <a:ext uri="{FF2B5EF4-FFF2-40B4-BE49-F238E27FC236}">
                          <a16:creationId xmlns:a16="http://schemas.microsoft.com/office/drawing/2014/main" id="{E8F5AF7C-71BE-7F82-A3A3-3B63AB24769B}"/>
                        </a:ext>
                      </a:extLst>
                    </p:cNvPr>
                    <p:cNvGrpSpPr/>
                    <p:nvPr/>
                  </p:nvGrpSpPr>
                  <p:grpSpPr>
                    <a:xfrm>
                      <a:off x="7608820" y="2973579"/>
                      <a:ext cx="863719" cy="1150800"/>
                      <a:chOff x="7608820" y="2973579"/>
                      <a:chExt cx="863719" cy="1150800"/>
                    </a:xfrm>
                  </p:grpSpPr>
                  <p:cxnSp>
                    <p:nvCxnSpPr>
                      <p:cNvPr id="138" name="Straight Connector 137">
                        <a:extLst>
                          <a:ext uri="{FF2B5EF4-FFF2-40B4-BE49-F238E27FC236}">
                            <a16:creationId xmlns:a16="http://schemas.microsoft.com/office/drawing/2014/main" id="{D256F0F9-CA7A-BF5B-EC9A-887EFC8D4BDF}"/>
                          </a:ext>
                        </a:extLst>
                      </p:cNvPr>
                      <p:cNvCxnSpPr>
                        <a:cxnSpLocks/>
                      </p:cNvCxnSpPr>
                      <p:nvPr/>
                    </p:nvCxnSpPr>
                    <p:spPr>
                      <a:xfrm flipH="1">
                        <a:off x="7608820" y="3336586"/>
                        <a:ext cx="308258" cy="787793"/>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7BE92F6-7039-DF2D-9F44-B9089FDA3B49}"/>
                          </a:ext>
                        </a:extLst>
                      </p:cNvPr>
                      <p:cNvCxnSpPr>
                        <a:cxnSpLocks/>
                        <a:stCxn id="48" idx="4"/>
                      </p:cNvCxnSpPr>
                      <p:nvPr/>
                    </p:nvCxnSpPr>
                    <p:spPr>
                      <a:xfrm>
                        <a:off x="7810288" y="2973579"/>
                        <a:ext cx="106790" cy="37779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A749FC93-2EAE-12A4-F3A0-0A0E69483A3D}"/>
                          </a:ext>
                        </a:extLst>
                      </p:cNvPr>
                      <p:cNvCxnSpPr>
                        <a:cxnSpLocks/>
                        <a:stCxn id="47" idx="3"/>
                      </p:cNvCxnSpPr>
                      <p:nvPr/>
                    </p:nvCxnSpPr>
                    <p:spPr>
                      <a:xfrm flipH="1">
                        <a:off x="7913141" y="3245751"/>
                        <a:ext cx="559398" cy="9083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00" name="Group 199">
                      <a:extLst>
                        <a:ext uri="{FF2B5EF4-FFF2-40B4-BE49-F238E27FC236}">
                          <a16:creationId xmlns:a16="http://schemas.microsoft.com/office/drawing/2014/main" id="{3980FEFA-9820-4344-DF77-5F5CD0004261}"/>
                        </a:ext>
                      </a:extLst>
                    </p:cNvPr>
                    <p:cNvGrpSpPr/>
                    <p:nvPr/>
                  </p:nvGrpSpPr>
                  <p:grpSpPr>
                    <a:xfrm>
                      <a:off x="5868022" y="2252738"/>
                      <a:ext cx="1249605" cy="1116114"/>
                      <a:chOff x="5868022" y="2252738"/>
                      <a:chExt cx="1249605" cy="1116114"/>
                    </a:xfrm>
                  </p:grpSpPr>
                  <p:cxnSp>
                    <p:nvCxnSpPr>
                      <p:cNvPr id="190" name="Straight Connector 189">
                        <a:extLst>
                          <a:ext uri="{FF2B5EF4-FFF2-40B4-BE49-F238E27FC236}">
                            <a16:creationId xmlns:a16="http://schemas.microsoft.com/office/drawing/2014/main" id="{E9493251-0810-60FD-9B42-3C67328D537F}"/>
                          </a:ext>
                        </a:extLst>
                      </p:cNvPr>
                      <p:cNvCxnSpPr>
                        <a:cxnSpLocks/>
                        <a:endCxn id="49" idx="3"/>
                      </p:cNvCxnSpPr>
                      <p:nvPr/>
                    </p:nvCxnSpPr>
                    <p:spPr>
                      <a:xfrm flipV="1">
                        <a:off x="6699593" y="2845283"/>
                        <a:ext cx="351288" cy="23905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9874EA83-1CDC-3F88-240A-18A77E6A2FA7}"/>
                          </a:ext>
                        </a:extLst>
                      </p:cNvPr>
                      <p:cNvCxnSpPr>
                        <a:cxnSpLocks/>
                        <a:endCxn id="56" idx="1"/>
                      </p:cNvCxnSpPr>
                      <p:nvPr/>
                    </p:nvCxnSpPr>
                    <p:spPr>
                      <a:xfrm>
                        <a:off x="6721670" y="3073338"/>
                        <a:ext cx="395957" cy="29551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99" name="Group 198">
                        <a:extLst>
                          <a:ext uri="{FF2B5EF4-FFF2-40B4-BE49-F238E27FC236}">
                            <a16:creationId xmlns:a16="http://schemas.microsoft.com/office/drawing/2014/main" id="{81BC84ED-7EE6-6DA8-4154-D428CD99B788}"/>
                          </a:ext>
                        </a:extLst>
                      </p:cNvPr>
                      <p:cNvGrpSpPr/>
                      <p:nvPr/>
                    </p:nvGrpSpPr>
                    <p:grpSpPr>
                      <a:xfrm>
                        <a:off x="5868022" y="2252738"/>
                        <a:ext cx="922555" cy="799867"/>
                        <a:chOff x="5868022" y="2252738"/>
                        <a:chExt cx="922555" cy="799867"/>
                      </a:xfrm>
                    </p:grpSpPr>
                    <p:cxnSp>
                      <p:nvCxnSpPr>
                        <p:cNvPr id="184" name="Straight Connector 183">
                          <a:extLst>
                            <a:ext uri="{FF2B5EF4-FFF2-40B4-BE49-F238E27FC236}">
                              <a16:creationId xmlns:a16="http://schemas.microsoft.com/office/drawing/2014/main" id="{1E8AF753-5669-AD1A-3C4B-C830647523A1}"/>
                            </a:ext>
                          </a:extLst>
                        </p:cNvPr>
                        <p:cNvCxnSpPr>
                          <a:cxnSpLocks/>
                          <a:endCxn id="51" idx="6"/>
                        </p:cNvCxnSpPr>
                        <p:nvPr/>
                      </p:nvCxnSpPr>
                      <p:spPr>
                        <a:xfrm flipH="1" flipV="1">
                          <a:off x="5868022" y="2252738"/>
                          <a:ext cx="495394" cy="158243"/>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AE37620C-C62A-8BE2-12BA-C2C904AED1F7}"/>
                            </a:ext>
                          </a:extLst>
                        </p:cNvPr>
                        <p:cNvCxnSpPr>
                          <a:cxnSpLocks/>
                          <a:endCxn id="50" idx="3"/>
                        </p:cNvCxnSpPr>
                        <p:nvPr/>
                      </p:nvCxnSpPr>
                      <p:spPr>
                        <a:xfrm flipV="1">
                          <a:off x="6363416" y="2271280"/>
                          <a:ext cx="427161" cy="136217"/>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4DFD0BE-5770-D429-ABCC-F17829982EAD}"/>
                            </a:ext>
                          </a:extLst>
                        </p:cNvPr>
                        <p:cNvCxnSpPr>
                          <a:cxnSpLocks/>
                        </p:cNvCxnSpPr>
                        <p:nvPr/>
                      </p:nvCxnSpPr>
                      <p:spPr>
                        <a:xfrm>
                          <a:off x="6372102" y="2414127"/>
                          <a:ext cx="335815" cy="63847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grpSp>
              <p:grpSp>
                <p:nvGrpSpPr>
                  <p:cNvPr id="251" name="Group 250">
                    <a:extLst>
                      <a:ext uri="{FF2B5EF4-FFF2-40B4-BE49-F238E27FC236}">
                        <a16:creationId xmlns:a16="http://schemas.microsoft.com/office/drawing/2014/main" id="{BDD4C05E-600C-59E0-FBFD-0EDAEC60269A}"/>
                      </a:ext>
                    </a:extLst>
                  </p:cNvPr>
                  <p:cNvGrpSpPr/>
                  <p:nvPr/>
                </p:nvGrpSpPr>
                <p:grpSpPr>
                  <a:xfrm>
                    <a:off x="4993668" y="2973579"/>
                    <a:ext cx="3337227" cy="3285311"/>
                    <a:chOff x="4993668" y="2973579"/>
                    <a:chExt cx="3337227" cy="3285311"/>
                  </a:xfrm>
                </p:grpSpPr>
                <p:grpSp>
                  <p:nvGrpSpPr>
                    <p:cNvPr id="166" name="Group 165">
                      <a:extLst>
                        <a:ext uri="{FF2B5EF4-FFF2-40B4-BE49-F238E27FC236}">
                          <a16:creationId xmlns:a16="http://schemas.microsoft.com/office/drawing/2014/main" id="{511D6574-80DD-4BF2-3EA9-F5F7EF5E8BB7}"/>
                        </a:ext>
                      </a:extLst>
                    </p:cNvPr>
                    <p:cNvGrpSpPr/>
                    <p:nvPr/>
                  </p:nvGrpSpPr>
                  <p:grpSpPr>
                    <a:xfrm>
                      <a:off x="5670896" y="2973579"/>
                      <a:ext cx="2659999" cy="2829968"/>
                      <a:chOff x="5670896" y="2973579"/>
                      <a:chExt cx="2659999" cy="2829968"/>
                    </a:xfrm>
                  </p:grpSpPr>
                  <p:grpSp>
                    <p:nvGrpSpPr>
                      <p:cNvPr id="78" name="Group 77">
                        <a:extLst>
                          <a:ext uri="{FF2B5EF4-FFF2-40B4-BE49-F238E27FC236}">
                            <a16:creationId xmlns:a16="http://schemas.microsoft.com/office/drawing/2014/main" id="{D52AF019-52AA-E45A-2681-1C68730B6F08}"/>
                          </a:ext>
                        </a:extLst>
                      </p:cNvPr>
                      <p:cNvGrpSpPr/>
                      <p:nvPr/>
                    </p:nvGrpSpPr>
                    <p:grpSpPr>
                      <a:xfrm>
                        <a:off x="5670896" y="2973579"/>
                        <a:ext cx="2659999" cy="1890727"/>
                        <a:chOff x="5670896" y="2973579"/>
                        <a:chExt cx="2659999" cy="1890727"/>
                      </a:xfrm>
                    </p:grpSpPr>
                    <p:grpSp>
                      <p:nvGrpSpPr>
                        <p:cNvPr id="67" name="Group 66">
                          <a:extLst>
                            <a:ext uri="{FF2B5EF4-FFF2-40B4-BE49-F238E27FC236}">
                              <a16:creationId xmlns:a16="http://schemas.microsoft.com/office/drawing/2014/main" id="{C079F6C7-9C8C-2208-65E0-28D9FD7C309A}"/>
                            </a:ext>
                          </a:extLst>
                        </p:cNvPr>
                        <p:cNvGrpSpPr/>
                        <p:nvPr/>
                      </p:nvGrpSpPr>
                      <p:grpSpPr>
                        <a:xfrm>
                          <a:off x="5670896" y="2973579"/>
                          <a:ext cx="1949082" cy="1890727"/>
                          <a:chOff x="5670896" y="2973579"/>
                          <a:chExt cx="1949082" cy="1890727"/>
                        </a:xfrm>
                      </p:grpSpPr>
                      <p:cxnSp>
                        <p:nvCxnSpPr>
                          <p:cNvPr id="122" name="Straight Connector 121">
                            <a:extLst>
                              <a:ext uri="{FF2B5EF4-FFF2-40B4-BE49-F238E27FC236}">
                                <a16:creationId xmlns:a16="http://schemas.microsoft.com/office/drawing/2014/main" id="{2E710F4E-4F0F-6343-E487-812D0EB02836}"/>
                              </a:ext>
                            </a:extLst>
                          </p:cNvPr>
                          <p:cNvCxnSpPr>
                            <a:cxnSpLocks/>
                          </p:cNvCxnSpPr>
                          <p:nvPr/>
                        </p:nvCxnSpPr>
                        <p:spPr>
                          <a:xfrm flipH="1" flipV="1">
                            <a:off x="5670896" y="2973579"/>
                            <a:ext cx="1033187" cy="184482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DC59404-F468-93EE-C15F-CB81EAE7F12B}"/>
                              </a:ext>
                            </a:extLst>
                          </p:cNvPr>
                          <p:cNvCxnSpPr>
                            <a:cxnSpLocks/>
                            <a:endCxn id="55" idx="4"/>
                          </p:cNvCxnSpPr>
                          <p:nvPr/>
                        </p:nvCxnSpPr>
                        <p:spPr>
                          <a:xfrm flipH="1" flipV="1">
                            <a:off x="6335235" y="3654373"/>
                            <a:ext cx="365909" cy="1209933"/>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02F6C9D9-E57D-5DD9-C0CF-29065D2BCDC2}"/>
                              </a:ext>
                            </a:extLst>
                          </p:cNvPr>
                          <p:cNvCxnSpPr>
                            <a:cxnSpLocks/>
                          </p:cNvCxnSpPr>
                          <p:nvPr/>
                        </p:nvCxnSpPr>
                        <p:spPr>
                          <a:xfrm flipV="1">
                            <a:off x="6707917" y="3093609"/>
                            <a:ext cx="14759" cy="175779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A427486-9FB7-8DC1-733A-31122789EF21}"/>
                              </a:ext>
                            </a:extLst>
                          </p:cNvPr>
                          <p:cNvCxnSpPr>
                            <a:cxnSpLocks/>
                          </p:cNvCxnSpPr>
                          <p:nvPr/>
                        </p:nvCxnSpPr>
                        <p:spPr>
                          <a:xfrm flipV="1">
                            <a:off x="6688919" y="4152257"/>
                            <a:ext cx="931059" cy="678409"/>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135" name="Straight Connector 134">
                          <a:extLst>
                            <a:ext uri="{FF2B5EF4-FFF2-40B4-BE49-F238E27FC236}">
                              <a16:creationId xmlns:a16="http://schemas.microsoft.com/office/drawing/2014/main" id="{38B6115C-EA5B-5604-393B-0F10FFDEC5F4}"/>
                            </a:ext>
                          </a:extLst>
                        </p:cNvPr>
                        <p:cNvCxnSpPr>
                          <a:cxnSpLocks/>
                          <a:endCxn id="46" idx="2"/>
                        </p:cNvCxnSpPr>
                        <p:nvPr/>
                      </p:nvCxnSpPr>
                      <p:spPr>
                        <a:xfrm flipV="1">
                          <a:off x="7591233" y="4001445"/>
                          <a:ext cx="739662" cy="13801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149" name="Straight Connector 148">
                        <a:extLst>
                          <a:ext uri="{FF2B5EF4-FFF2-40B4-BE49-F238E27FC236}">
                            <a16:creationId xmlns:a16="http://schemas.microsoft.com/office/drawing/2014/main" id="{3B3DECB8-E16D-6635-6D88-048B1E730A76}"/>
                          </a:ext>
                        </a:extLst>
                      </p:cNvPr>
                      <p:cNvCxnSpPr>
                        <a:cxnSpLocks/>
                        <a:endCxn id="76" idx="4"/>
                      </p:cNvCxnSpPr>
                      <p:nvPr/>
                    </p:nvCxnSpPr>
                    <p:spPr>
                      <a:xfrm flipH="1">
                        <a:off x="6515448" y="4851399"/>
                        <a:ext cx="192469" cy="95214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50" name="Group 249">
                      <a:extLst>
                        <a:ext uri="{FF2B5EF4-FFF2-40B4-BE49-F238E27FC236}">
                          <a16:creationId xmlns:a16="http://schemas.microsoft.com/office/drawing/2014/main" id="{2C20641B-90B7-3970-E1D9-0E567BF45D70}"/>
                        </a:ext>
                      </a:extLst>
                    </p:cNvPr>
                    <p:cNvGrpSpPr/>
                    <p:nvPr/>
                  </p:nvGrpSpPr>
                  <p:grpSpPr>
                    <a:xfrm>
                      <a:off x="4993668" y="4667661"/>
                      <a:ext cx="1740507" cy="1591229"/>
                      <a:chOff x="4993668" y="4667661"/>
                      <a:chExt cx="1740507" cy="1591229"/>
                    </a:xfrm>
                  </p:grpSpPr>
                  <p:cxnSp>
                    <p:nvCxnSpPr>
                      <p:cNvPr id="175" name="Straight Connector 174">
                        <a:extLst>
                          <a:ext uri="{FF2B5EF4-FFF2-40B4-BE49-F238E27FC236}">
                            <a16:creationId xmlns:a16="http://schemas.microsoft.com/office/drawing/2014/main" id="{6F6AC32B-783D-41F7-4174-D1860752D34A}"/>
                          </a:ext>
                        </a:extLst>
                      </p:cNvPr>
                      <p:cNvCxnSpPr>
                        <a:cxnSpLocks/>
                        <a:endCxn id="74" idx="1"/>
                      </p:cNvCxnSpPr>
                      <p:nvPr/>
                    </p:nvCxnSpPr>
                    <p:spPr>
                      <a:xfrm>
                        <a:off x="5340021" y="5225663"/>
                        <a:ext cx="509461" cy="39248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D9E5F36-AE42-8490-752A-4B01D484A8EA}"/>
                          </a:ext>
                        </a:extLst>
                      </p:cNvPr>
                      <p:cNvCxnSpPr>
                        <a:cxnSpLocks/>
                      </p:cNvCxnSpPr>
                      <p:nvPr/>
                    </p:nvCxnSpPr>
                    <p:spPr>
                      <a:xfrm>
                        <a:off x="4993668" y="4667661"/>
                        <a:ext cx="351354" cy="568583"/>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49" name="Group 248">
                        <a:extLst>
                          <a:ext uri="{FF2B5EF4-FFF2-40B4-BE49-F238E27FC236}">
                            <a16:creationId xmlns:a16="http://schemas.microsoft.com/office/drawing/2014/main" id="{CCD9B672-9437-BC3E-C223-46389AD7F384}"/>
                          </a:ext>
                        </a:extLst>
                      </p:cNvPr>
                      <p:cNvGrpSpPr/>
                      <p:nvPr/>
                    </p:nvGrpSpPr>
                    <p:grpSpPr>
                      <a:xfrm>
                        <a:off x="5052260" y="4818405"/>
                        <a:ext cx="1681915" cy="1440485"/>
                        <a:chOff x="5052260" y="4818405"/>
                        <a:chExt cx="1681915" cy="1440485"/>
                      </a:xfrm>
                    </p:grpSpPr>
                    <p:cxnSp>
                      <p:nvCxnSpPr>
                        <p:cNvPr id="178" name="Straight Connector 177">
                          <a:extLst>
                            <a:ext uri="{FF2B5EF4-FFF2-40B4-BE49-F238E27FC236}">
                              <a16:creationId xmlns:a16="http://schemas.microsoft.com/office/drawing/2014/main" id="{73348882-C36B-6983-8B83-C4DCF91C782A}"/>
                            </a:ext>
                          </a:extLst>
                        </p:cNvPr>
                        <p:cNvCxnSpPr>
                          <a:cxnSpLocks/>
                        </p:cNvCxnSpPr>
                        <p:nvPr/>
                      </p:nvCxnSpPr>
                      <p:spPr>
                        <a:xfrm flipH="1">
                          <a:off x="5354377" y="4818405"/>
                          <a:ext cx="1379798" cy="40555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48" name="Group 247">
                          <a:extLst>
                            <a:ext uri="{FF2B5EF4-FFF2-40B4-BE49-F238E27FC236}">
                              <a16:creationId xmlns:a16="http://schemas.microsoft.com/office/drawing/2014/main" id="{727AEBE4-7282-69ED-CB00-9D7D42B487C5}"/>
                            </a:ext>
                          </a:extLst>
                        </p:cNvPr>
                        <p:cNvGrpSpPr/>
                        <p:nvPr/>
                      </p:nvGrpSpPr>
                      <p:grpSpPr>
                        <a:xfrm>
                          <a:off x="5052260" y="5252244"/>
                          <a:ext cx="523569" cy="1006646"/>
                          <a:chOff x="5052260" y="5252244"/>
                          <a:chExt cx="523569" cy="1006646"/>
                        </a:xfrm>
                      </p:grpSpPr>
                      <p:cxnSp>
                        <p:nvCxnSpPr>
                          <p:cNvPr id="168" name="Straight Connector 167">
                            <a:extLst>
                              <a:ext uri="{FF2B5EF4-FFF2-40B4-BE49-F238E27FC236}">
                                <a16:creationId xmlns:a16="http://schemas.microsoft.com/office/drawing/2014/main" id="{10B195EE-4D41-8FF7-B5C5-92DD5B03F46D}"/>
                              </a:ext>
                            </a:extLst>
                          </p:cNvPr>
                          <p:cNvCxnSpPr>
                            <a:cxnSpLocks/>
                            <a:endCxn id="73" idx="1"/>
                          </p:cNvCxnSpPr>
                          <p:nvPr/>
                        </p:nvCxnSpPr>
                        <p:spPr>
                          <a:xfrm>
                            <a:off x="5280669" y="5951214"/>
                            <a:ext cx="295160" cy="30767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FC1B24BC-E347-845A-6F0E-CAC621385FE2}"/>
                              </a:ext>
                            </a:extLst>
                          </p:cNvPr>
                          <p:cNvCxnSpPr>
                            <a:cxnSpLocks/>
                            <a:endCxn id="72" idx="7"/>
                          </p:cNvCxnSpPr>
                          <p:nvPr/>
                        </p:nvCxnSpPr>
                        <p:spPr>
                          <a:xfrm flipH="1">
                            <a:off x="5052260" y="5963501"/>
                            <a:ext cx="235808" cy="28204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72BFB18F-4A4B-9439-F6CE-58F17FAF76DA}"/>
                              </a:ext>
                            </a:extLst>
                          </p:cNvPr>
                          <p:cNvCxnSpPr>
                            <a:cxnSpLocks/>
                          </p:cNvCxnSpPr>
                          <p:nvPr/>
                        </p:nvCxnSpPr>
                        <p:spPr>
                          <a:xfrm flipV="1">
                            <a:off x="5300234" y="5252244"/>
                            <a:ext cx="39787" cy="711257"/>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grpSp>
              </p:grpSp>
            </p:grpSp>
          </p:grpSp>
        </p:grpSp>
      </p:grpSp>
      <p:sp>
        <p:nvSpPr>
          <p:cNvPr id="2" name="Title 1">
            <a:extLst>
              <a:ext uri="{FF2B5EF4-FFF2-40B4-BE49-F238E27FC236}">
                <a16:creationId xmlns:a16="http://schemas.microsoft.com/office/drawing/2014/main" id="{18F0DCCA-A0D2-FE2A-0315-A713DCCD968F}"/>
              </a:ext>
            </a:extLst>
          </p:cNvPr>
          <p:cNvSpPr>
            <a:spLocks noGrp="1"/>
          </p:cNvSpPr>
          <p:nvPr>
            <p:ph type="title"/>
          </p:nvPr>
        </p:nvSpPr>
        <p:spPr/>
        <p:txBody>
          <a:bodyPr/>
          <a:lstStyle/>
          <a:p>
            <a:r>
              <a:rPr lang="en-US"/>
              <a:t>Why we need Quality Coaches</a:t>
            </a:r>
          </a:p>
        </p:txBody>
      </p:sp>
      <p:sp>
        <p:nvSpPr>
          <p:cNvPr id="4" name="Footer Placeholder 3">
            <a:extLst>
              <a:ext uri="{FF2B5EF4-FFF2-40B4-BE49-F238E27FC236}">
                <a16:creationId xmlns:a16="http://schemas.microsoft.com/office/drawing/2014/main" id="{CF3E93C9-2B3A-4117-8692-CE6EDBDC4D61}"/>
              </a:ext>
            </a:extLst>
          </p:cNvPr>
          <p:cNvSpPr>
            <a:spLocks noGrp="1"/>
          </p:cNvSpPr>
          <p:nvPr>
            <p:ph type="ftr" sz="quarter" idx="11"/>
          </p:nvPr>
        </p:nvSpPr>
        <p:spPr/>
        <p:txBody>
          <a:bodyPr/>
          <a:lstStyle/>
          <a:p>
            <a:r>
              <a:rPr lang="en-US" b="1"/>
              <a:t>Welcome session</a:t>
            </a:r>
          </a:p>
        </p:txBody>
      </p:sp>
      <p:sp>
        <p:nvSpPr>
          <p:cNvPr id="5" name="Slide Number Placeholder 4">
            <a:extLst>
              <a:ext uri="{FF2B5EF4-FFF2-40B4-BE49-F238E27FC236}">
                <a16:creationId xmlns:a16="http://schemas.microsoft.com/office/drawing/2014/main" id="{78DCA61C-2AAD-9CCC-65CC-063B27A05720}"/>
              </a:ext>
            </a:extLst>
          </p:cNvPr>
          <p:cNvSpPr>
            <a:spLocks noGrp="1"/>
          </p:cNvSpPr>
          <p:nvPr>
            <p:ph type="sldNum" sz="quarter" idx="12"/>
          </p:nvPr>
        </p:nvSpPr>
        <p:spPr/>
        <p:txBody>
          <a:bodyPr/>
          <a:lstStyle/>
          <a:p>
            <a:fld id="{16C5AC08-0ACD-404A-9C9F-AB39E786C34A}" type="slidenum">
              <a:rPr lang="en-GB"/>
              <a:t>14</a:t>
            </a:fld>
            <a:endParaRPr lang="en-GB"/>
          </a:p>
        </p:txBody>
      </p:sp>
      <p:sp>
        <p:nvSpPr>
          <p:cNvPr id="6" name="Text Placeholder 5">
            <a:extLst>
              <a:ext uri="{FF2B5EF4-FFF2-40B4-BE49-F238E27FC236}">
                <a16:creationId xmlns:a16="http://schemas.microsoft.com/office/drawing/2014/main" id="{9819BD7D-971F-FDCD-7AD9-13F892B92B74}"/>
              </a:ext>
            </a:extLst>
          </p:cNvPr>
          <p:cNvSpPr>
            <a:spLocks noGrp="1"/>
          </p:cNvSpPr>
          <p:nvPr>
            <p:ph type="body" sz="quarter" idx="13"/>
          </p:nvPr>
        </p:nvSpPr>
        <p:spPr/>
        <p:txBody>
          <a:bodyPr/>
          <a:lstStyle/>
          <a:p>
            <a:r>
              <a:rPr lang="en-US"/>
              <a:t>Why we need Quality Coaches</a:t>
            </a:r>
          </a:p>
        </p:txBody>
      </p:sp>
      <p:sp>
        <p:nvSpPr>
          <p:cNvPr id="7" name="TextBox 6">
            <a:extLst>
              <a:ext uri="{FF2B5EF4-FFF2-40B4-BE49-F238E27FC236}">
                <a16:creationId xmlns:a16="http://schemas.microsoft.com/office/drawing/2014/main" id="{CD3B5757-C5EE-B8D2-886B-0DF3A4EA621B}"/>
              </a:ext>
            </a:extLst>
          </p:cNvPr>
          <p:cNvSpPr txBox="1"/>
          <p:nvPr/>
        </p:nvSpPr>
        <p:spPr>
          <a:xfrm>
            <a:off x="9224387" y="3297927"/>
            <a:ext cx="2726111" cy="1878969"/>
          </a:xfrm>
          <a:prstGeom prst="roundRect">
            <a:avLst>
              <a:gd name="adj" fmla="val 5147"/>
            </a:avLst>
          </a:prstGeom>
          <a:solidFill>
            <a:schemeClr val="accent3">
              <a:lumMod val="20000"/>
              <a:lumOff val="80000"/>
            </a:schemeClr>
          </a:solidFill>
        </p:spPr>
        <p:txBody>
          <a:bodyPr wrap="square" tIns="90000" bIns="90000">
            <a:spAutoFit/>
          </a:bodyPr>
          <a:lstStyle/>
          <a:p>
            <a:pPr>
              <a:lnSpc>
                <a:spcPct val="80000"/>
              </a:lnSpc>
              <a:spcAft>
                <a:spcPts val="800"/>
              </a:spcAft>
            </a:pPr>
            <a:r>
              <a:rPr lang="en-GB" sz="1200" b="1" dirty="0">
                <a:solidFill>
                  <a:schemeClr val="accent3"/>
                </a:solidFill>
                <a:latin typeface="DM Sans" pitchFamily="2" charset="77"/>
              </a:rPr>
              <a:t>Central Improvement team</a:t>
            </a:r>
          </a:p>
          <a:p>
            <a:pPr marL="228594" indent="-228594">
              <a:lnSpc>
                <a:spcPct val="80000"/>
              </a:lnSpc>
              <a:spcAft>
                <a:spcPts val="400"/>
              </a:spcAft>
              <a:buFont typeface="Arial" panose="020B0604020202020204" pitchFamily="34" charset="0"/>
              <a:buChar char="•"/>
            </a:pPr>
            <a:r>
              <a:rPr lang="en-GB" sz="1067" dirty="0">
                <a:latin typeface="DM Sans" pitchFamily="2" charset="77"/>
              </a:rPr>
              <a:t>Improvement experts</a:t>
            </a:r>
          </a:p>
          <a:p>
            <a:pPr marL="228594" indent="-228594">
              <a:lnSpc>
                <a:spcPct val="80000"/>
              </a:lnSpc>
              <a:spcAft>
                <a:spcPts val="400"/>
              </a:spcAft>
              <a:buFont typeface="Arial" panose="020B0604020202020204" pitchFamily="34" charset="0"/>
              <a:buChar char="•"/>
            </a:pPr>
            <a:r>
              <a:rPr lang="en-GB" sz="1067" dirty="0">
                <a:latin typeface="DM Sans" pitchFamily="2" charset="77"/>
              </a:rPr>
              <a:t>Often small in number (WTE)</a:t>
            </a:r>
          </a:p>
          <a:p>
            <a:pPr marL="228594" indent="-228594">
              <a:lnSpc>
                <a:spcPct val="80000"/>
              </a:lnSpc>
              <a:spcAft>
                <a:spcPts val="400"/>
              </a:spcAft>
              <a:buFont typeface="Arial" panose="020B0604020202020204" pitchFamily="34" charset="0"/>
              <a:buChar char="•"/>
            </a:pPr>
            <a:r>
              <a:rPr lang="en-GB" sz="1067" dirty="0">
                <a:latin typeface="DM Sans" pitchFamily="2" charset="77"/>
              </a:rPr>
              <a:t>Large and broad remit </a:t>
            </a:r>
          </a:p>
          <a:p>
            <a:pPr marL="228594" indent="-228594">
              <a:lnSpc>
                <a:spcPct val="80000"/>
              </a:lnSpc>
              <a:spcAft>
                <a:spcPts val="400"/>
              </a:spcAft>
              <a:buFont typeface="Arial" panose="020B0604020202020204" pitchFamily="34" charset="0"/>
              <a:buChar char="•"/>
            </a:pPr>
            <a:r>
              <a:rPr lang="en-GB" sz="1067" dirty="0">
                <a:latin typeface="DM Sans" pitchFamily="2" charset="77"/>
              </a:rPr>
              <a:t>Support organisational priorities (e.g. waiting times, flow etc.)</a:t>
            </a:r>
          </a:p>
          <a:p>
            <a:pPr marL="228594" indent="-228594">
              <a:lnSpc>
                <a:spcPct val="80000"/>
              </a:lnSpc>
              <a:spcAft>
                <a:spcPts val="400"/>
              </a:spcAft>
              <a:buFont typeface="Arial" panose="020B0604020202020204" pitchFamily="34" charset="0"/>
              <a:buChar char="•"/>
            </a:pPr>
            <a:r>
              <a:rPr lang="en-GB" sz="1067" dirty="0">
                <a:latin typeface="DM Sans" pitchFamily="2" charset="77"/>
              </a:rPr>
              <a:t>Support ‘bottom-up’ improvement by provide training in improvement methods and facilitation of project work</a:t>
            </a:r>
          </a:p>
        </p:txBody>
      </p:sp>
      <p:sp>
        <p:nvSpPr>
          <p:cNvPr id="8" name="TextBox 7">
            <a:extLst>
              <a:ext uri="{FF2B5EF4-FFF2-40B4-BE49-F238E27FC236}">
                <a16:creationId xmlns:a16="http://schemas.microsoft.com/office/drawing/2014/main" id="{5100433A-68E5-CEFC-81AF-B9957ECF2A76}"/>
              </a:ext>
            </a:extLst>
          </p:cNvPr>
          <p:cNvSpPr txBox="1"/>
          <p:nvPr/>
        </p:nvSpPr>
        <p:spPr>
          <a:xfrm>
            <a:off x="9224589" y="1520825"/>
            <a:ext cx="2726111" cy="1555797"/>
          </a:xfrm>
          <a:prstGeom prst="roundRect">
            <a:avLst>
              <a:gd name="adj" fmla="val 5099"/>
            </a:avLst>
          </a:prstGeom>
          <a:solidFill>
            <a:schemeClr val="accent5">
              <a:lumMod val="20000"/>
              <a:lumOff val="80000"/>
              <a:alpha val="50000"/>
            </a:schemeClr>
          </a:solidFill>
        </p:spPr>
        <p:txBody>
          <a:bodyPr wrap="square" tIns="90000" bIns="90000" rtlCol="0">
            <a:spAutoFit/>
          </a:bodyPr>
          <a:lstStyle/>
          <a:p>
            <a:pPr>
              <a:lnSpc>
                <a:spcPct val="80000"/>
              </a:lnSpc>
              <a:spcAft>
                <a:spcPts val="800"/>
              </a:spcAft>
            </a:pPr>
            <a:r>
              <a:rPr lang="en-GB" sz="1200" b="1" dirty="0">
                <a:solidFill>
                  <a:schemeClr val="accent5"/>
                </a:solidFill>
                <a:latin typeface="DM Sans" pitchFamily="2" charset="77"/>
              </a:rPr>
              <a:t>People doing improvement work</a:t>
            </a:r>
          </a:p>
          <a:p>
            <a:pPr marL="228594" indent="-228594">
              <a:lnSpc>
                <a:spcPct val="80000"/>
              </a:lnSpc>
              <a:spcAft>
                <a:spcPts val="400"/>
              </a:spcAft>
              <a:buFont typeface="Arial" panose="020B0604020202020204" pitchFamily="34" charset="0"/>
              <a:buChar char="•"/>
            </a:pPr>
            <a:r>
              <a:rPr lang="en-GB" sz="1067" dirty="0">
                <a:latin typeface="DM Sans" pitchFamily="2" charset="77"/>
              </a:rPr>
              <a:t>Numerous in size: NHS ambition is that everyone does improvement, every day</a:t>
            </a:r>
          </a:p>
          <a:p>
            <a:pPr marL="228594" indent="-228594">
              <a:lnSpc>
                <a:spcPct val="80000"/>
              </a:lnSpc>
              <a:spcAft>
                <a:spcPts val="400"/>
              </a:spcAft>
              <a:buFont typeface="Arial" panose="020B0604020202020204" pitchFamily="34" charset="0"/>
              <a:buChar char="•"/>
            </a:pPr>
            <a:r>
              <a:rPr lang="en-GB" sz="1067" dirty="0">
                <a:latin typeface="DM Sans" pitchFamily="2" charset="77"/>
              </a:rPr>
              <a:t>Often only basic QI knowledge </a:t>
            </a:r>
          </a:p>
          <a:p>
            <a:pPr marL="228594" indent="-228594">
              <a:lnSpc>
                <a:spcPct val="80000"/>
              </a:lnSpc>
              <a:spcAft>
                <a:spcPts val="400"/>
              </a:spcAft>
              <a:buFont typeface="Arial" panose="020B0604020202020204" pitchFamily="34" charset="0"/>
              <a:buChar char="•"/>
            </a:pPr>
            <a:r>
              <a:rPr lang="en-GB" sz="1067" dirty="0">
                <a:latin typeface="DM Sans" pitchFamily="2" charset="77"/>
              </a:rPr>
              <a:t>Training up everyone in advanced improvement methods and skills isn’t the answer </a:t>
            </a:r>
          </a:p>
        </p:txBody>
      </p:sp>
      <p:sp>
        <p:nvSpPr>
          <p:cNvPr id="9" name="TextBox 8">
            <a:extLst>
              <a:ext uri="{FF2B5EF4-FFF2-40B4-BE49-F238E27FC236}">
                <a16:creationId xmlns:a16="http://schemas.microsoft.com/office/drawing/2014/main" id="{F1F2A3CD-A8F7-FD0E-6E1A-F7FEC2D222F1}"/>
              </a:ext>
            </a:extLst>
          </p:cNvPr>
          <p:cNvSpPr txBox="1"/>
          <p:nvPr/>
        </p:nvSpPr>
        <p:spPr>
          <a:xfrm>
            <a:off x="9224388" y="5436860"/>
            <a:ext cx="2726111" cy="1179840"/>
          </a:xfrm>
          <a:prstGeom prst="roundRect">
            <a:avLst>
              <a:gd name="adj" fmla="val 5711"/>
            </a:avLst>
          </a:prstGeom>
          <a:solidFill>
            <a:schemeClr val="accent2">
              <a:lumMod val="20000"/>
              <a:lumOff val="80000"/>
            </a:schemeClr>
          </a:solidFill>
        </p:spPr>
        <p:txBody>
          <a:bodyPr wrap="square" tIns="90000" bIns="90000" rtlCol="0">
            <a:spAutoFit/>
          </a:bodyPr>
          <a:lstStyle/>
          <a:p>
            <a:pPr>
              <a:lnSpc>
                <a:spcPct val="80000"/>
              </a:lnSpc>
              <a:spcAft>
                <a:spcPts val="800"/>
              </a:spcAft>
            </a:pPr>
            <a:r>
              <a:rPr lang="en-GB" sz="1200" b="1" dirty="0">
                <a:solidFill>
                  <a:schemeClr val="accent2"/>
                </a:solidFill>
                <a:latin typeface="DM Sans" pitchFamily="2" charset="77"/>
              </a:rPr>
              <a:t>Quality Coach</a:t>
            </a:r>
          </a:p>
          <a:p>
            <a:pPr marL="228594" indent="-228594">
              <a:lnSpc>
                <a:spcPct val="80000"/>
              </a:lnSpc>
              <a:spcAft>
                <a:spcPts val="400"/>
              </a:spcAft>
              <a:buFont typeface="Arial" panose="020B0604020202020204" pitchFamily="34" charset="0"/>
              <a:buChar char="•"/>
            </a:pPr>
            <a:r>
              <a:rPr lang="en-GB" sz="1067" dirty="0">
                <a:latin typeface="DM Sans" pitchFamily="2" charset="77"/>
              </a:rPr>
              <a:t>Frontline staff who have been trained in how to coach and support teams through QI work</a:t>
            </a:r>
          </a:p>
          <a:p>
            <a:pPr marL="228594" indent="-228594">
              <a:lnSpc>
                <a:spcPct val="80000"/>
              </a:lnSpc>
              <a:spcAft>
                <a:spcPts val="400"/>
              </a:spcAft>
              <a:buFont typeface="Arial" panose="020B0604020202020204" pitchFamily="34" charset="0"/>
              <a:buChar char="•"/>
            </a:pPr>
            <a:r>
              <a:rPr lang="en-GB" sz="1067" dirty="0">
                <a:latin typeface="DM Sans" pitchFamily="2" charset="77"/>
              </a:rPr>
              <a:t>Championing the importance of improvement at a local level</a:t>
            </a:r>
          </a:p>
        </p:txBody>
      </p:sp>
      <p:sp>
        <p:nvSpPr>
          <p:cNvPr id="11" name="Oval 10">
            <a:extLst>
              <a:ext uri="{FF2B5EF4-FFF2-40B4-BE49-F238E27FC236}">
                <a16:creationId xmlns:a16="http://schemas.microsoft.com/office/drawing/2014/main" id="{A7F8DE70-20E3-A18A-60A5-692FCD841864}"/>
              </a:ext>
            </a:extLst>
          </p:cNvPr>
          <p:cNvSpPr/>
          <p:nvPr/>
        </p:nvSpPr>
        <p:spPr>
          <a:xfrm>
            <a:off x="3390616" y="3544134"/>
            <a:ext cx="907725" cy="907725"/>
          </a:xfrm>
          <a:prstGeom prst="ellipse">
            <a:avLst/>
          </a:prstGeom>
          <a:solidFill>
            <a:schemeClr val="bg1"/>
          </a:solid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12" name="Oval 11">
            <a:extLst>
              <a:ext uri="{FF2B5EF4-FFF2-40B4-BE49-F238E27FC236}">
                <a16:creationId xmlns:a16="http://schemas.microsoft.com/office/drawing/2014/main" id="{43551DA4-9B37-F80A-F0EC-3F4BD82769C1}"/>
              </a:ext>
            </a:extLst>
          </p:cNvPr>
          <p:cNvSpPr/>
          <p:nvPr/>
        </p:nvSpPr>
        <p:spPr>
          <a:xfrm>
            <a:off x="6247282" y="4351743"/>
            <a:ext cx="907725" cy="907725"/>
          </a:xfrm>
          <a:prstGeom prst="ellipse">
            <a:avLst/>
          </a:prstGeom>
          <a:solidFill>
            <a:schemeClr val="bg1"/>
          </a:solid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13" name="Oval 12">
            <a:extLst>
              <a:ext uri="{FF2B5EF4-FFF2-40B4-BE49-F238E27FC236}">
                <a16:creationId xmlns:a16="http://schemas.microsoft.com/office/drawing/2014/main" id="{823D51AD-0E0D-F61A-8CFC-3466DC364E12}"/>
              </a:ext>
            </a:extLst>
          </p:cNvPr>
          <p:cNvSpPr/>
          <p:nvPr/>
        </p:nvSpPr>
        <p:spPr>
          <a:xfrm>
            <a:off x="5326208" y="2654818"/>
            <a:ext cx="643109" cy="643109"/>
          </a:xfrm>
          <a:prstGeom prst="ellipse">
            <a:avLst/>
          </a:prstGeom>
          <a:solidFill>
            <a:schemeClr val="bg1"/>
          </a:solid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14" name="Oval 13">
            <a:extLst>
              <a:ext uri="{FF2B5EF4-FFF2-40B4-BE49-F238E27FC236}">
                <a16:creationId xmlns:a16="http://schemas.microsoft.com/office/drawing/2014/main" id="{6A267ECD-1809-8F53-8169-09252C4D35F4}"/>
              </a:ext>
            </a:extLst>
          </p:cNvPr>
          <p:cNvSpPr/>
          <p:nvPr/>
        </p:nvSpPr>
        <p:spPr>
          <a:xfrm>
            <a:off x="5005834" y="4904109"/>
            <a:ext cx="643109" cy="643109"/>
          </a:xfrm>
          <a:prstGeom prst="ellipse">
            <a:avLst/>
          </a:prstGeom>
          <a:solidFill>
            <a:schemeClr val="bg1"/>
          </a:solid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15" name="Oval 14">
            <a:extLst>
              <a:ext uri="{FF2B5EF4-FFF2-40B4-BE49-F238E27FC236}">
                <a16:creationId xmlns:a16="http://schemas.microsoft.com/office/drawing/2014/main" id="{62BAEEA8-0D69-677C-C5E7-5AB4FF940DD8}"/>
              </a:ext>
            </a:extLst>
          </p:cNvPr>
          <p:cNvSpPr/>
          <p:nvPr/>
        </p:nvSpPr>
        <p:spPr>
          <a:xfrm>
            <a:off x="2182541" y="3509148"/>
            <a:ext cx="643109" cy="643109"/>
          </a:xfrm>
          <a:prstGeom prst="ellipse">
            <a:avLst/>
          </a:prstGeom>
          <a:solidFill>
            <a:schemeClr val="bg1"/>
          </a:solid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16" name="Oval 15">
            <a:extLst>
              <a:ext uri="{FF2B5EF4-FFF2-40B4-BE49-F238E27FC236}">
                <a16:creationId xmlns:a16="http://schemas.microsoft.com/office/drawing/2014/main" id="{100F60D4-E19F-FB93-7DD6-59EDC7BCE83A}"/>
              </a:ext>
            </a:extLst>
          </p:cNvPr>
          <p:cNvSpPr/>
          <p:nvPr/>
        </p:nvSpPr>
        <p:spPr>
          <a:xfrm>
            <a:off x="3003498" y="4937481"/>
            <a:ext cx="643109" cy="643109"/>
          </a:xfrm>
          <a:prstGeom prst="ellipse">
            <a:avLst/>
          </a:prstGeom>
          <a:solidFill>
            <a:schemeClr val="bg1"/>
          </a:solid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17" name="Oval 16">
            <a:extLst>
              <a:ext uri="{FF2B5EF4-FFF2-40B4-BE49-F238E27FC236}">
                <a16:creationId xmlns:a16="http://schemas.microsoft.com/office/drawing/2014/main" id="{7A6F6E37-A253-3B2C-2818-3942E7F94FA8}"/>
              </a:ext>
            </a:extLst>
          </p:cNvPr>
          <p:cNvSpPr/>
          <p:nvPr/>
        </p:nvSpPr>
        <p:spPr>
          <a:xfrm>
            <a:off x="4110616" y="4696359"/>
            <a:ext cx="484606" cy="484606"/>
          </a:xfrm>
          <a:prstGeom prst="ellipse">
            <a:avLst/>
          </a:prstGeom>
          <a:solidFill>
            <a:schemeClr val="bg1"/>
          </a:solid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18" name="Oval 17">
            <a:extLst>
              <a:ext uri="{FF2B5EF4-FFF2-40B4-BE49-F238E27FC236}">
                <a16:creationId xmlns:a16="http://schemas.microsoft.com/office/drawing/2014/main" id="{A9EA7A00-AE3A-7188-311A-0A93F612D7CB}"/>
              </a:ext>
            </a:extLst>
          </p:cNvPr>
          <p:cNvSpPr/>
          <p:nvPr/>
        </p:nvSpPr>
        <p:spPr>
          <a:xfrm>
            <a:off x="7374424" y="3882076"/>
            <a:ext cx="484606" cy="484606"/>
          </a:xfrm>
          <a:prstGeom prst="ellipse">
            <a:avLst/>
          </a:prstGeom>
          <a:solidFill>
            <a:schemeClr val="bg1"/>
          </a:solid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19" name="Oval 18">
            <a:extLst>
              <a:ext uri="{FF2B5EF4-FFF2-40B4-BE49-F238E27FC236}">
                <a16:creationId xmlns:a16="http://schemas.microsoft.com/office/drawing/2014/main" id="{9264D942-9008-A4EC-4A8F-AAD3101EDDD7}"/>
              </a:ext>
            </a:extLst>
          </p:cNvPr>
          <p:cNvSpPr/>
          <p:nvPr/>
        </p:nvSpPr>
        <p:spPr>
          <a:xfrm>
            <a:off x="1407463" y="2607255"/>
            <a:ext cx="484606" cy="484606"/>
          </a:xfrm>
          <a:prstGeom prst="ellipse">
            <a:avLst/>
          </a:prstGeom>
          <a:solidFill>
            <a:schemeClr val="bg1"/>
          </a:solid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20" name="Oval 19">
            <a:extLst>
              <a:ext uri="{FF2B5EF4-FFF2-40B4-BE49-F238E27FC236}">
                <a16:creationId xmlns:a16="http://schemas.microsoft.com/office/drawing/2014/main" id="{6095EF1A-6B71-E2D5-309F-7C132A7212B3}"/>
              </a:ext>
            </a:extLst>
          </p:cNvPr>
          <p:cNvSpPr/>
          <p:nvPr/>
        </p:nvSpPr>
        <p:spPr>
          <a:xfrm>
            <a:off x="3176193" y="2460417"/>
            <a:ext cx="484606" cy="484606"/>
          </a:xfrm>
          <a:prstGeom prst="ellipse">
            <a:avLst/>
          </a:prstGeom>
          <a:solidFill>
            <a:schemeClr val="bg1"/>
          </a:solid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21" name="Oval 20">
            <a:extLst>
              <a:ext uri="{FF2B5EF4-FFF2-40B4-BE49-F238E27FC236}">
                <a16:creationId xmlns:a16="http://schemas.microsoft.com/office/drawing/2014/main" id="{B07ECF22-90CD-5270-DD80-2B6AF0B72824}"/>
              </a:ext>
            </a:extLst>
          </p:cNvPr>
          <p:cNvSpPr/>
          <p:nvPr/>
        </p:nvSpPr>
        <p:spPr>
          <a:xfrm>
            <a:off x="4724666" y="1913111"/>
            <a:ext cx="484606" cy="484606"/>
          </a:xfrm>
          <a:prstGeom prst="ellipse">
            <a:avLst/>
          </a:prstGeom>
          <a:solidFill>
            <a:schemeClr val="bg1"/>
          </a:solid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22" name="Oval 21">
            <a:extLst>
              <a:ext uri="{FF2B5EF4-FFF2-40B4-BE49-F238E27FC236}">
                <a16:creationId xmlns:a16="http://schemas.microsoft.com/office/drawing/2014/main" id="{80AE66E7-E161-7457-8170-931939DC7AB8}"/>
              </a:ext>
            </a:extLst>
          </p:cNvPr>
          <p:cNvSpPr/>
          <p:nvPr/>
        </p:nvSpPr>
        <p:spPr>
          <a:xfrm>
            <a:off x="6506745" y="2834186"/>
            <a:ext cx="484606" cy="484606"/>
          </a:xfrm>
          <a:prstGeom prst="ellipse">
            <a:avLst/>
          </a:prstGeom>
          <a:solidFill>
            <a:schemeClr val="bg1"/>
          </a:solid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23" name="Oval 22">
            <a:extLst>
              <a:ext uri="{FF2B5EF4-FFF2-40B4-BE49-F238E27FC236}">
                <a16:creationId xmlns:a16="http://schemas.microsoft.com/office/drawing/2014/main" id="{0D64D998-78BA-F92B-26B7-134D683EAC32}"/>
              </a:ext>
            </a:extLst>
          </p:cNvPr>
          <p:cNvSpPr/>
          <p:nvPr/>
        </p:nvSpPr>
        <p:spPr>
          <a:xfrm>
            <a:off x="5558972" y="3761935"/>
            <a:ext cx="484606" cy="484606"/>
          </a:xfrm>
          <a:prstGeom prst="ellipse">
            <a:avLst/>
          </a:prstGeom>
          <a:solidFill>
            <a:schemeClr val="bg1"/>
          </a:solid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24" name="Oval 23">
            <a:extLst>
              <a:ext uri="{FF2B5EF4-FFF2-40B4-BE49-F238E27FC236}">
                <a16:creationId xmlns:a16="http://schemas.microsoft.com/office/drawing/2014/main" id="{4D0CE5FA-F8F6-BB10-2414-F81D637F4CB9}"/>
              </a:ext>
            </a:extLst>
          </p:cNvPr>
          <p:cNvSpPr/>
          <p:nvPr/>
        </p:nvSpPr>
        <p:spPr>
          <a:xfrm>
            <a:off x="4774613" y="3598300"/>
            <a:ext cx="331316" cy="331316"/>
          </a:xfrm>
          <a:prstGeom prst="ellipse">
            <a:avLst/>
          </a:prstGeom>
          <a:solidFill>
            <a:schemeClr val="bg1"/>
          </a:solid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25" name="Oval 24">
            <a:extLst>
              <a:ext uri="{FF2B5EF4-FFF2-40B4-BE49-F238E27FC236}">
                <a16:creationId xmlns:a16="http://schemas.microsoft.com/office/drawing/2014/main" id="{9572E8FD-9AED-AC58-4529-C3E640CD7BF0}"/>
              </a:ext>
            </a:extLst>
          </p:cNvPr>
          <p:cNvSpPr/>
          <p:nvPr/>
        </p:nvSpPr>
        <p:spPr>
          <a:xfrm>
            <a:off x="4687845" y="2637179"/>
            <a:ext cx="331316" cy="331316"/>
          </a:xfrm>
          <a:prstGeom prst="ellipse">
            <a:avLst/>
          </a:prstGeom>
          <a:solidFill>
            <a:schemeClr val="bg1"/>
          </a:solid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26" name="Oval 25">
            <a:extLst>
              <a:ext uri="{FF2B5EF4-FFF2-40B4-BE49-F238E27FC236}">
                <a16:creationId xmlns:a16="http://schemas.microsoft.com/office/drawing/2014/main" id="{2722E144-1E78-96BB-F799-4F066D11FF8D}"/>
              </a:ext>
            </a:extLst>
          </p:cNvPr>
          <p:cNvSpPr/>
          <p:nvPr/>
        </p:nvSpPr>
        <p:spPr>
          <a:xfrm>
            <a:off x="3980353" y="2757319"/>
            <a:ext cx="331316" cy="331316"/>
          </a:xfrm>
          <a:prstGeom prst="ellipse">
            <a:avLst/>
          </a:prstGeom>
          <a:solidFill>
            <a:schemeClr val="bg1"/>
          </a:solid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27" name="Oval 26">
            <a:extLst>
              <a:ext uri="{FF2B5EF4-FFF2-40B4-BE49-F238E27FC236}">
                <a16:creationId xmlns:a16="http://schemas.microsoft.com/office/drawing/2014/main" id="{0833E66A-6045-6C22-CBC0-7C933286734A}"/>
              </a:ext>
            </a:extLst>
          </p:cNvPr>
          <p:cNvSpPr/>
          <p:nvPr/>
        </p:nvSpPr>
        <p:spPr>
          <a:xfrm>
            <a:off x="2965837" y="3044320"/>
            <a:ext cx="331316" cy="331316"/>
          </a:xfrm>
          <a:prstGeom prst="ellipse">
            <a:avLst/>
          </a:prstGeom>
          <a:solidFill>
            <a:schemeClr val="bg1"/>
          </a:solid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28" name="Oval 27">
            <a:extLst>
              <a:ext uri="{FF2B5EF4-FFF2-40B4-BE49-F238E27FC236}">
                <a16:creationId xmlns:a16="http://schemas.microsoft.com/office/drawing/2014/main" id="{AEC8122E-88F7-8CBB-8D64-558F75E5676D}"/>
              </a:ext>
            </a:extLst>
          </p:cNvPr>
          <p:cNvSpPr/>
          <p:nvPr/>
        </p:nvSpPr>
        <p:spPr>
          <a:xfrm>
            <a:off x="1964669" y="2103222"/>
            <a:ext cx="331316" cy="331316"/>
          </a:xfrm>
          <a:prstGeom prst="ellipse">
            <a:avLst/>
          </a:prstGeom>
          <a:solidFill>
            <a:schemeClr val="bg1"/>
          </a:solid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29" name="Oval 28">
            <a:extLst>
              <a:ext uri="{FF2B5EF4-FFF2-40B4-BE49-F238E27FC236}">
                <a16:creationId xmlns:a16="http://schemas.microsoft.com/office/drawing/2014/main" id="{D5A150C4-201D-FB76-3944-0D83AFFE6A15}"/>
              </a:ext>
            </a:extLst>
          </p:cNvPr>
          <p:cNvSpPr/>
          <p:nvPr/>
        </p:nvSpPr>
        <p:spPr>
          <a:xfrm>
            <a:off x="1617597" y="3591625"/>
            <a:ext cx="331316" cy="331316"/>
          </a:xfrm>
          <a:prstGeom prst="ellipse">
            <a:avLst/>
          </a:prstGeom>
          <a:solidFill>
            <a:schemeClr val="bg1"/>
          </a:solid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30" name="Oval 29">
            <a:extLst>
              <a:ext uri="{FF2B5EF4-FFF2-40B4-BE49-F238E27FC236}">
                <a16:creationId xmlns:a16="http://schemas.microsoft.com/office/drawing/2014/main" id="{AEFCE6AC-C9BA-D441-456F-EAAEF5D3D21C}"/>
              </a:ext>
            </a:extLst>
          </p:cNvPr>
          <p:cNvSpPr/>
          <p:nvPr/>
        </p:nvSpPr>
        <p:spPr>
          <a:xfrm>
            <a:off x="1844528" y="4899817"/>
            <a:ext cx="331316" cy="331316"/>
          </a:xfrm>
          <a:prstGeom prst="ellipse">
            <a:avLst/>
          </a:prstGeom>
          <a:solidFill>
            <a:schemeClr val="bg1"/>
          </a:solid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31" name="Oval 30">
            <a:extLst>
              <a:ext uri="{FF2B5EF4-FFF2-40B4-BE49-F238E27FC236}">
                <a16:creationId xmlns:a16="http://schemas.microsoft.com/office/drawing/2014/main" id="{523D9C37-359C-F450-F122-B9FB46A2B92D}"/>
              </a:ext>
            </a:extLst>
          </p:cNvPr>
          <p:cNvSpPr/>
          <p:nvPr/>
        </p:nvSpPr>
        <p:spPr>
          <a:xfrm>
            <a:off x="2471927" y="5086702"/>
            <a:ext cx="331316" cy="331316"/>
          </a:xfrm>
          <a:prstGeom prst="ellipse">
            <a:avLst/>
          </a:prstGeom>
          <a:solidFill>
            <a:schemeClr val="bg1"/>
          </a:solid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32" name="Oval 31">
            <a:extLst>
              <a:ext uri="{FF2B5EF4-FFF2-40B4-BE49-F238E27FC236}">
                <a16:creationId xmlns:a16="http://schemas.microsoft.com/office/drawing/2014/main" id="{C42ED466-B43A-4E68-15EB-F4C6598B58A3}"/>
              </a:ext>
            </a:extLst>
          </p:cNvPr>
          <p:cNvSpPr/>
          <p:nvPr/>
        </p:nvSpPr>
        <p:spPr>
          <a:xfrm>
            <a:off x="2959162" y="5840915"/>
            <a:ext cx="331316" cy="331316"/>
          </a:xfrm>
          <a:prstGeom prst="ellipse">
            <a:avLst/>
          </a:prstGeom>
          <a:solidFill>
            <a:schemeClr val="bg1"/>
          </a:solid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33" name="Oval 32">
            <a:extLst>
              <a:ext uri="{FF2B5EF4-FFF2-40B4-BE49-F238E27FC236}">
                <a16:creationId xmlns:a16="http://schemas.microsoft.com/office/drawing/2014/main" id="{E907DAA8-7948-D760-72A8-BAF9B00F4DB1}"/>
              </a:ext>
            </a:extLst>
          </p:cNvPr>
          <p:cNvSpPr/>
          <p:nvPr/>
        </p:nvSpPr>
        <p:spPr>
          <a:xfrm>
            <a:off x="4354123" y="5593960"/>
            <a:ext cx="331316" cy="331316"/>
          </a:xfrm>
          <a:prstGeom prst="ellipse">
            <a:avLst/>
          </a:prstGeom>
          <a:solidFill>
            <a:schemeClr val="bg1"/>
          </a:solid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34" name="Oval 33">
            <a:extLst>
              <a:ext uri="{FF2B5EF4-FFF2-40B4-BE49-F238E27FC236}">
                <a16:creationId xmlns:a16="http://schemas.microsoft.com/office/drawing/2014/main" id="{AD46EB65-779C-BCA2-EBB8-3897A7A97CB7}"/>
              </a:ext>
            </a:extLst>
          </p:cNvPr>
          <p:cNvSpPr/>
          <p:nvPr/>
        </p:nvSpPr>
        <p:spPr>
          <a:xfrm>
            <a:off x="5115011" y="5780844"/>
            <a:ext cx="331316" cy="331316"/>
          </a:xfrm>
          <a:prstGeom prst="ellipse">
            <a:avLst/>
          </a:prstGeom>
          <a:solidFill>
            <a:schemeClr val="bg1"/>
          </a:solid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35" name="Oval 34">
            <a:extLst>
              <a:ext uri="{FF2B5EF4-FFF2-40B4-BE49-F238E27FC236}">
                <a16:creationId xmlns:a16="http://schemas.microsoft.com/office/drawing/2014/main" id="{00BFCED3-3659-25F9-8D60-1426BAEB7391}"/>
              </a:ext>
            </a:extLst>
          </p:cNvPr>
          <p:cNvSpPr/>
          <p:nvPr/>
        </p:nvSpPr>
        <p:spPr>
          <a:xfrm>
            <a:off x="7591233" y="5740798"/>
            <a:ext cx="331316" cy="331316"/>
          </a:xfrm>
          <a:prstGeom prst="ellipse">
            <a:avLst/>
          </a:prstGeom>
          <a:solidFill>
            <a:schemeClr val="bg1"/>
          </a:solid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36" name="Oval 35">
            <a:extLst>
              <a:ext uri="{FF2B5EF4-FFF2-40B4-BE49-F238E27FC236}">
                <a16:creationId xmlns:a16="http://schemas.microsoft.com/office/drawing/2014/main" id="{68CE3E67-253F-5939-6280-970E0D104CDF}"/>
              </a:ext>
            </a:extLst>
          </p:cNvPr>
          <p:cNvSpPr/>
          <p:nvPr/>
        </p:nvSpPr>
        <p:spPr>
          <a:xfrm>
            <a:off x="4828010" y="4499350"/>
            <a:ext cx="331316" cy="331316"/>
          </a:xfrm>
          <a:prstGeom prst="ellipse">
            <a:avLst/>
          </a:prstGeom>
          <a:solidFill>
            <a:schemeClr val="bg1"/>
          </a:solid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37" name="Oval 36">
            <a:extLst>
              <a:ext uri="{FF2B5EF4-FFF2-40B4-BE49-F238E27FC236}">
                <a16:creationId xmlns:a16="http://schemas.microsoft.com/office/drawing/2014/main" id="{7E19169B-88BF-07FD-B1AD-55498B1A3E9D}"/>
              </a:ext>
            </a:extLst>
          </p:cNvPr>
          <p:cNvSpPr/>
          <p:nvPr/>
        </p:nvSpPr>
        <p:spPr>
          <a:xfrm>
            <a:off x="6202947" y="2236711"/>
            <a:ext cx="331316" cy="331316"/>
          </a:xfrm>
          <a:prstGeom prst="ellipse">
            <a:avLst/>
          </a:prstGeom>
          <a:solidFill>
            <a:schemeClr val="bg1"/>
          </a:solid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38" name="Oval 37">
            <a:extLst>
              <a:ext uri="{FF2B5EF4-FFF2-40B4-BE49-F238E27FC236}">
                <a16:creationId xmlns:a16="http://schemas.microsoft.com/office/drawing/2014/main" id="{BD2622EC-5754-932E-566C-45FB5F365F75}"/>
              </a:ext>
            </a:extLst>
          </p:cNvPr>
          <p:cNvSpPr/>
          <p:nvPr/>
        </p:nvSpPr>
        <p:spPr>
          <a:xfrm>
            <a:off x="7751420" y="3157786"/>
            <a:ext cx="331316" cy="331316"/>
          </a:xfrm>
          <a:prstGeom prst="ellipse">
            <a:avLst/>
          </a:prstGeom>
          <a:solidFill>
            <a:schemeClr val="bg1"/>
          </a:solid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40" name="Oval 39">
            <a:extLst>
              <a:ext uri="{FF2B5EF4-FFF2-40B4-BE49-F238E27FC236}">
                <a16:creationId xmlns:a16="http://schemas.microsoft.com/office/drawing/2014/main" id="{41319FAB-58DC-CAE4-98E5-9F55F31CC67E}"/>
              </a:ext>
            </a:extLst>
          </p:cNvPr>
          <p:cNvSpPr/>
          <p:nvPr/>
        </p:nvSpPr>
        <p:spPr>
          <a:xfrm>
            <a:off x="7634728" y="4662987"/>
            <a:ext cx="484606" cy="484606"/>
          </a:xfrm>
          <a:prstGeom prst="ellipse">
            <a:avLst/>
          </a:prstGeom>
          <a:solidFill>
            <a:schemeClr val="bg1"/>
          </a:solid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41" name="Oval 40">
            <a:extLst>
              <a:ext uri="{FF2B5EF4-FFF2-40B4-BE49-F238E27FC236}">
                <a16:creationId xmlns:a16="http://schemas.microsoft.com/office/drawing/2014/main" id="{3EE76780-4D7F-F0D5-BAB2-45DF23C25B86}"/>
              </a:ext>
            </a:extLst>
          </p:cNvPr>
          <p:cNvSpPr/>
          <p:nvPr/>
        </p:nvSpPr>
        <p:spPr>
          <a:xfrm>
            <a:off x="6893864" y="5630783"/>
            <a:ext cx="484606" cy="484606"/>
          </a:xfrm>
          <a:prstGeom prst="ellipse">
            <a:avLst/>
          </a:prstGeom>
          <a:solidFill>
            <a:schemeClr val="bg1"/>
          </a:solidFill>
          <a:ln w="762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42" name="Oval 41">
            <a:extLst>
              <a:ext uri="{FF2B5EF4-FFF2-40B4-BE49-F238E27FC236}">
                <a16:creationId xmlns:a16="http://schemas.microsoft.com/office/drawing/2014/main" id="{3988A95A-6ABD-4FC8-4CCB-EEBC1B7F19EF}"/>
              </a:ext>
            </a:extLst>
          </p:cNvPr>
          <p:cNvSpPr/>
          <p:nvPr/>
        </p:nvSpPr>
        <p:spPr>
          <a:xfrm>
            <a:off x="6749048" y="6204014"/>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43" name="Oval 42">
            <a:extLst>
              <a:ext uri="{FF2B5EF4-FFF2-40B4-BE49-F238E27FC236}">
                <a16:creationId xmlns:a16="http://schemas.microsoft.com/office/drawing/2014/main" id="{853939E1-CA99-C22B-0D7E-C13B86EEA601}"/>
              </a:ext>
            </a:extLst>
          </p:cNvPr>
          <p:cNvSpPr/>
          <p:nvPr/>
        </p:nvSpPr>
        <p:spPr>
          <a:xfrm>
            <a:off x="7316377" y="5229544"/>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44" name="Oval 43">
            <a:extLst>
              <a:ext uri="{FF2B5EF4-FFF2-40B4-BE49-F238E27FC236}">
                <a16:creationId xmlns:a16="http://schemas.microsoft.com/office/drawing/2014/main" id="{9DC504DF-78E8-AEBF-0C49-C66D831B69DF}"/>
              </a:ext>
            </a:extLst>
          </p:cNvPr>
          <p:cNvSpPr/>
          <p:nvPr/>
        </p:nvSpPr>
        <p:spPr>
          <a:xfrm>
            <a:off x="8164033" y="5322986"/>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45" name="Oval 44">
            <a:extLst>
              <a:ext uri="{FF2B5EF4-FFF2-40B4-BE49-F238E27FC236}">
                <a16:creationId xmlns:a16="http://schemas.microsoft.com/office/drawing/2014/main" id="{56CEFBA7-4F15-3958-4999-471098A26D4F}"/>
              </a:ext>
            </a:extLst>
          </p:cNvPr>
          <p:cNvSpPr/>
          <p:nvPr/>
        </p:nvSpPr>
        <p:spPr>
          <a:xfrm>
            <a:off x="8337569" y="4628843"/>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46" name="Oval 45">
            <a:extLst>
              <a:ext uri="{FF2B5EF4-FFF2-40B4-BE49-F238E27FC236}">
                <a16:creationId xmlns:a16="http://schemas.microsoft.com/office/drawing/2014/main" id="{CE6ED207-77C9-5D16-C023-64EDA4A3459A}"/>
              </a:ext>
            </a:extLst>
          </p:cNvPr>
          <p:cNvSpPr/>
          <p:nvPr/>
        </p:nvSpPr>
        <p:spPr>
          <a:xfrm>
            <a:off x="8330895" y="3928026"/>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47" name="Oval 46">
            <a:extLst>
              <a:ext uri="{FF2B5EF4-FFF2-40B4-BE49-F238E27FC236}">
                <a16:creationId xmlns:a16="http://schemas.microsoft.com/office/drawing/2014/main" id="{4C4E2316-5A35-30CA-D754-BC6BF02DD510}"/>
              </a:ext>
            </a:extLst>
          </p:cNvPr>
          <p:cNvSpPr/>
          <p:nvPr/>
        </p:nvSpPr>
        <p:spPr>
          <a:xfrm>
            <a:off x="8451035" y="3120417"/>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48" name="Oval 47">
            <a:extLst>
              <a:ext uri="{FF2B5EF4-FFF2-40B4-BE49-F238E27FC236}">
                <a16:creationId xmlns:a16="http://schemas.microsoft.com/office/drawing/2014/main" id="{2AE99C5D-D219-FF7D-DAB7-7B1A2EA55902}"/>
              </a:ext>
            </a:extLst>
          </p:cNvPr>
          <p:cNvSpPr/>
          <p:nvPr/>
        </p:nvSpPr>
        <p:spPr>
          <a:xfrm>
            <a:off x="7736869" y="2826741"/>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49" name="Oval 48">
            <a:extLst>
              <a:ext uri="{FF2B5EF4-FFF2-40B4-BE49-F238E27FC236}">
                <a16:creationId xmlns:a16="http://schemas.microsoft.com/office/drawing/2014/main" id="{BD82AE70-8A84-54F7-8B68-8141574695E1}"/>
              </a:ext>
            </a:extLst>
          </p:cNvPr>
          <p:cNvSpPr/>
          <p:nvPr/>
        </p:nvSpPr>
        <p:spPr>
          <a:xfrm>
            <a:off x="7029377" y="2719949"/>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50" name="Oval 49">
            <a:extLst>
              <a:ext uri="{FF2B5EF4-FFF2-40B4-BE49-F238E27FC236}">
                <a16:creationId xmlns:a16="http://schemas.microsoft.com/office/drawing/2014/main" id="{EB78D5A0-6C08-9629-5743-0B0EC2798D4B}"/>
              </a:ext>
            </a:extLst>
          </p:cNvPr>
          <p:cNvSpPr/>
          <p:nvPr/>
        </p:nvSpPr>
        <p:spPr>
          <a:xfrm>
            <a:off x="6769073" y="2145946"/>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51" name="Oval 50">
            <a:extLst>
              <a:ext uri="{FF2B5EF4-FFF2-40B4-BE49-F238E27FC236}">
                <a16:creationId xmlns:a16="http://schemas.microsoft.com/office/drawing/2014/main" id="{CBE8F0B5-C242-AE0B-17BE-F339D54ADE24}"/>
              </a:ext>
            </a:extLst>
          </p:cNvPr>
          <p:cNvSpPr/>
          <p:nvPr/>
        </p:nvSpPr>
        <p:spPr>
          <a:xfrm>
            <a:off x="5721184" y="2179319"/>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52" name="Oval 51">
            <a:extLst>
              <a:ext uri="{FF2B5EF4-FFF2-40B4-BE49-F238E27FC236}">
                <a16:creationId xmlns:a16="http://schemas.microsoft.com/office/drawing/2014/main" id="{E7899AAF-1698-69D1-D1E9-25801AD410E3}"/>
              </a:ext>
            </a:extLst>
          </p:cNvPr>
          <p:cNvSpPr/>
          <p:nvPr/>
        </p:nvSpPr>
        <p:spPr>
          <a:xfrm>
            <a:off x="5934767" y="2392902"/>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53" name="Oval 52">
            <a:extLst>
              <a:ext uri="{FF2B5EF4-FFF2-40B4-BE49-F238E27FC236}">
                <a16:creationId xmlns:a16="http://schemas.microsoft.com/office/drawing/2014/main" id="{BA237170-6339-FE35-2EBF-A2F6081933B6}"/>
              </a:ext>
            </a:extLst>
          </p:cNvPr>
          <p:cNvSpPr/>
          <p:nvPr/>
        </p:nvSpPr>
        <p:spPr>
          <a:xfrm>
            <a:off x="5307368" y="1785527"/>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54" name="Oval 53">
            <a:extLst>
              <a:ext uri="{FF2B5EF4-FFF2-40B4-BE49-F238E27FC236}">
                <a16:creationId xmlns:a16="http://schemas.microsoft.com/office/drawing/2014/main" id="{E9CED5EE-0877-4D4E-137D-3C0875F03495}"/>
              </a:ext>
            </a:extLst>
          </p:cNvPr>
          <p:cNvSpPr/>
          <p:nvPr/>
        </p:nvSpPr>
        <p:spPr>
          <a:xfrm>
            <a:off x="5300694" y="3507535"/>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55" name="Oval 54">
            <a:extLst>
              <a:ext uri="{FF2B5EF4-FFF2-40B4-BE49-F238E27FC236}">
                <a16:creationId xmlns:a16="http://schemas.microsoft.com/office/drawing/2014/main" id="{22CE13A1-F89A-2EBE-7B5C-6B9D3C283826}"/>
              </a:ext>
            </a:extLst>
          </p:cNvPr>
          <p:cNvSpPr/>
          <p:nvPr/>
        </p:nvSpPr>
        <p:spPr>
          <a:xfrm>
            <a:off x="6261816" y="3507535"/>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56" name="Oval 55">
            <a:extLst>
              <a:ext uri="{FF2B5EF4-FFF2-40B4-BE49-F238E27FC236}">
                <a16:creationId xmlns:a16="http://schemas.microsoft.com/office/drawing/2014/main" id="{F89863BD-520B-51A5-9E67-8F178CFE8706}"/>
              </a:ext>
            </a:extLst>
          </p:cNvPr>
          <p:cNvSpPr/>
          <p:nvPr/>
        </p:nvSpPr>
        <p:spPr>
          <a:xfrm>
            <a:off x="7096123" y="3347348"/>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57" name="Oval 56">
            <a:extLst>
              <a:ext uri="{FF2B5EF4-FFF2-40B4-BE49-F238E27FC236}">
                <a16:creationId xmlns:a16="http://schemas.microsoft.com/office/drawing/2014/main" id="{8A7FE0F6-6984-6933-855C-320EBEFB9A7C}"/>
              </a:ext>
            </a:extLst>
          </p:cNvPr>
          <p:cNvSpPr/>
          <p:nvPr/>
        </p:nvSpPr>
        <p:spPr>
          <a:xfrm>
            <a:off x="4266155" y="3280603"/>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58" name="Oval 57">
            <a:extLst>
              <a:ext uri="{FF2B5EF4-FFF2-40B4-BE49-F238E27FC236}">
                <a16:creationId xmlns:a16="http://schemas.microsoft.com/office/drawing/2014/main" id="{B0BE8E2F-7368-19B7-2257-619ED3CB369F}"/>
              </a:ext>
            </a:extLst>
          </p:cNvPr>
          <p:cNvSpPr/>
          <p:nvPr/>
        </p:nvSpPr>
        <p:spPr>
          <a:xfrm>
            <a:off x="4332899" y="2185993"/>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59" name="Oval 58">
            <a:extLst>
              <a:ext uri="{FF2B5EF4-FFF2-40B4-BE49-F238E27FC236}">
                <a16:creationId xmlns:a16="http://schemas.microsoft.com/office/drawing/2014/main" id="{53F71AF6-1149-090F-F1B6-96426D297D35}"/>
              </a:ext>
            </a:extLst>
          </p:cNvPr>
          <p:cNvSpPr/>
          <p:nvPr/>
        </p:nvSpPr>
        <p:spPr>
          <a:xfrm>
            <a:off x="3598709" y="2125923"/>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60" name="Oval 59">
            <a:extLst>
              <a:ext uri="{FF2B5EF4-FFF2-40B4-BE49-F238E27FC236}">
                <a16:creationId xmlns:a16="http://schemas.microsoft.com/office/drawing/2014/main" id="{9917D0F6-2592-25B5-6FD3-C28B23AF0C6C}"/>
              </a:ext>
            </a:extLst>
          </p:cNvPr>
          <p:cNvSpPr/>
          <p:nvPr/>
        </p:nvSpPr>
        <p:spPr>
          <a:xfrm>
            <a:off x="2904566" y="2272761"/>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61" name="Oval 60">
            <a:extLst>
              <a:ext uri="{FF2B5EF4-FFF2-40B4-BE49-F238E27FC236}">
                <a16:creationId xmlns:a16="http://schemas.microsoft.com/office/drawing/2014/main" id="{1DCFD135-E019-EFD0-0DB0-5A77D2CD8E3F}"/>
              </a:ext>
            </a:extLst>
          </p:cNvPr>
          <p:cNvSpPr/>
          <p:nvPr/>
        </p:nvSpPr>
        <p:spPr>
          <a:xfrm>
            <a:off x="2550820" y="3013625"/>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62" name="Oval 61">
            <a:extLst>
              <a:ext uri="{FF2B5EF4-FFF2-40B4-BE49-F238E27FC236}">
                <a16:creationId xmlns:a16="http://schemas.microsoft.com/office/drawing/2014/main" id="{5158E498-C664-14CA-E6E0-3D5C30225180}"/>
              </a:ext>
            </a:extLst>
          </p:cNvPr>
          <p:cNvSpPr/>
          <p:nvPr/>
        </p:nvSpPr>
        <p:spPr>
          <a:xfrm>
            <a:off x="1109138" y="2746647"/>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63" name="Oval 62">
            <a:extLst>
              <a:ext uri="{FF2B5EF4-FFF2-40B4-BE49-F238E27FC236}">
                <a16:creationId xmlns:a16="http://schemas.microsoft.com/office/drawing/2014/main" id="{AFE34DCA-44DB-25EF-A63B-21A8072AB484}"/>
              </a:ext>
            </a:extLst>
          </p:cNvPr>
          <p:cNvSpPr/>
          <p:nvPr/>
        </p:nvSpPr>
        <p:spPr>
          <a:xfrm>
            <a:off x="1329395" y="3394069"/>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64" name="Oval 63">
            <a:extLst>
              <a:ext uri="{FF2B5EF4-FFF2-40B4-BE49-F238E27FC236}">
                <a16:creationId xmlns:a16="http://schemas.microsoft.com/office/drawing/2014/main" id="{78FB90C6-3708-7F28-A7D4-E1544176A3BF}"/>
              </a:ext>
            </a:extLst>
          </p:cNvPr>
          <p:cNvSpPr/>
          <p:nvPr/>
        </p:nvSpPr>
        <p:spPr>
          <a:xfrm>
            <a:off x="1369441" y="3894653"/>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65" name="Oval 64">
            <a:extLst>
              <a:ext uri="{FF2B5EF4-FFF2-40B4-BE49-F238E27FC236}">
                <a16:creationId xmlns:a16="http://schemas.microsoft.com/office/drawing/2014/main" id="{9AF7439F-2CB4-883D-CC52-0F1241213706}"/>
              </a:ext>
            </a:extLst>
          </p:cNvPr>
          <p:cNvSpPr/>
          <p:nvPr/>
        </p:nvSpPr>
        <p:spPr>
          <a:xfrm>
            <a:off x="1522954" y="4555424"/>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66" name="Oval 65">
            <a:extLst>
              <a:ext uri="{FF2B5EF4-FFF2-40B4-BE49-F238E27FC236}">
                <a16:creationId xmlns:a16="http://schemas.microsoft.com/office/drawing/2014/main" id="{29A7AD93-4317-5734-BBD6-07936D7D9E2E}"/>
              </a:ext>
            </a:extLst>
          </p:cNvPr>
          <p:cNvSpPr/>
          <p:nvPr/>
        </p:nvSpPr>
        <p:spPr>
          <a:xfrm>
            <a:off x="1409488" y="5069357"/>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68" name="Oval 67">
            <a:extLst>
              <a:ext uri="{FF2B5EF4-FFF2-40B4-BE49-F238E27FC236}">
                <a16:creationId xmlns:a16="http://schemas.microsoft.com/office/drawing/2014/main" id="{95D92C88-161B-0600-261E-32FB0E4B9B97}"/>
              </a:ext>
            </a:extLst>
          </p:cNvPr>
          <p:cNvSpPr/>
          <p:nvPr/>
        </p:nvSpPr>
        <p:spPr>
          <a:xfrm>
            <a:off x="1803281" y="5556592"/>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69" name="Oval 68">
            <a:extLst>
              <a:ext uri="{FF2B5EF4-FFF2-40B4-BE49-F238E27FC236}">
                <a16:creationId xmlns:a16="http://schemas.microsoft.com/office/drawing/2014/main" id="{AB4B0C33-1EC6-3D18-3FB7-3934BE933250}"/>
              </a:ext>
            </a:extLst>
          </p:cNvPr>
          <p:cNvSpPr/>
          <p:nvPr/>
        </p:nvSpPr>
        <p:spPr>
          <a:xfrm>
            <a:off x="2537471" y="6083874"/>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70" name="Oval 69">
            <a:extLst>
              <a:ext uri="{FF2B5EF4-FFF2-40B4-BE49-F238E27FC236}">
                <a16:creationId xmlns:a16="http://schemas.microsoft.com/office/drawing/2014/main" id="{4A97A003-F9AB-2AF4-F47E-B2CF248BADF7}"/>
              </a:ext>
            </a:extLst>
          </p:cNvPr>
          <p:cNvSpPr/>
          <p:nvPr/>
        </p:nvSpPr>
        <p:spPr>
          <a:xfrm>
            <a:off x="3291685" y="6264084"/>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71" name="Oval 70">
            <a:extLst>
              <a:ext uri="{FF2B5EF4-FFF2-40B4-BE49-F238E27FC236}">
                <a16:creationId xmlns:a16="http://schemas.microsoft.com/office/drawing/2014/main" id="{36351844-01BF-9662-FA58-3A7DE7DE3AA9}"/>
              </a:ext>
            </a:extLst>
          </p:cNvPr>
          <p:cNvSpPr/>
          <p:nvPr/>
        </p:nvSpPr>
        <p:spPr>
          <a:xfrm>
            <a:off x="4012526" y="5730128"/>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72" name="Oval 71">
            <a:extLst>
              <a:ext uri="{FF2B5EF4-FFF2-40B4-BE49-F238E27FC236}">
                <a16:creationId xmlns:a16="http://schemas.microsoft.com/office/drawing/2014/main" id="{DE098962-22D2-0606-ADA4-A8A7B8EBDA64}"/>
              </a:ext>
            </a:extLst>
          </p:cNvPr>
          <p:cNvSpPr/>
          <p:nvPr/>
        </p:nvSpPr>
        <p:spPr>
          <a:xfrm>
            <a:off x="4926926" y="6224037"/>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73" name="Oval 72">
            <a:extLst>
              <a:ext uri="{FF2B5EF4-FFF2-40B4-BE49-F238E27FC236}">
                <a16:creationId xmlns:a16="http://schemas.microsoft.com/office/drawing/2014/main" id="{64E13670-AC7F-31A0-C37D-699D5A1DC65D}"/>
              </a:ext>
            </a:extLst>
          </p:cNvPr>
          <p:cNvSpPr/>
          <p:nvPr/>
        </p:nvSpPr>
        <p:spPr>
          <a:xfrm>
            <a:off x="5554325" y="6237386"/>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74" name="Oval 73">
            <a:extLst>
              <a:ext uri="{FF2B5EF4-FFF2-40B4-BE49-F238E27FC236}">
                <a16:creationId xmlns:a16="http://schemas.microsoft.com/office/drawing/2014/main" id="{0A56E39F-93AF-4188-968F-31AB291B89AB}"/>
              </a:ext>
            </a:extLst>
          </p:cNvPr>
          <p:cNvSpPr/>
          <p:nvPr/>
        </p:nvSpPr>
        <p:spPr>
          <a:xfrm>
            <a:off x="5827978" y="5596639"/>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75" name="Oval 74">
            <a:extLst>
              <a:ext uri="{FF2B5EF4-FFF2-40B4-BE49-F238E27FC236}">
                <a16:creationId xmlns:a16="http://schemas.microsoft.com/office/drawing/2014/main" id="{E4B59DC7-4F86-5F70-6E3A-34AC7BD8B890}"/>
              </a:ext>
            </a:extLst>
          </p:cNvPr>
          <p:cNvSpPr/>
          <p:nvPr/>
        </p:nvSpPr>
        <p:spPr>
          <a:xfrm>
            <a:off x="6041561" y="5302963"/>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76" name="Oval 75">
            <a:extLst>
              <a:ext uri="{FF2B5EF4-FFF2-40B4-BE49-F238E27FC236}">
                <a16:creationId xmlns:a16="http://schemas.microsoft.com/office/drawing/2014/main" id="{54056622-41DD-FDC2-C0CF-AE8D5439D748}"/>
              </a:ext>
            </a:extLst>
          </p:cNvPr>
          <p:cNvSpPr/>
          <p:nvPr/>
        </p:nvSpPr>
        <p:spPr>
          <a:xfrm>
            <a:off x="6442029" y="5656709"/>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77" name="Oval 76">
            <a:extLst>
              <a:ext uri="{FF2B5EF4-FFF2-40B4-BE49-F238E27FC236}">
                <a16:creationId xmlns:a16="http://schemas.microsoft.com/office/drawing/2014/main" id="{97023868-5F4B-1012-DAB0-9A0963A831CC}"/>
              </a:ext>
            </a:extLst>
          </p:cNvPr>
          <p:cNvSpPr/>
          <p:nvPr/>
        </p:nvSpPr>
        <p:spPr>
          <a:xfrm>
            <a:off x="2784425" y="4535401"/>
            <a:ext cx="146838" cy="14683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278" name="!!Q">
            <a:extLst>
              <a:ext uri="{FF2B5EF4-FFF2-40B4-BE49-F238E27FC236}">
                <a16:creationId xmlns:a16="http://schemas.microsoft.com/office/drawing/2014/main" id="{E79FB9BF-9EB6-F877-C220-02E02670B438}"/>
              </a:ext>
            </a:extLst>
          </p:cNvPr>
          <p:cNvSpPr txBox="1"/>
          <p:nvPr/>
        </p:nvSpPr>
        <p:spPr>
          <a:xfrm>
            <a:off x="3507369" y="3863870"/>
            <a:ext cx="660542" cy="260509"/>
          </a:xfrm>
          <a:prstGeom prst="roundRect">
            <a:avLst>
              <a:gd name="adj" fmla="val 10564"/>
            </a:avLst>
          </a:prstGeom>
          <a:solidFill>
            <a:schemeClr val="accent3"/>
          </a:solidFill>
        </p:spPr>
        <p:txBody>
          <a:bodyPr wrap="square" lIns="0" rIns="0" rtlCol="0">
            <a:spAutoFit/>
          </a:bodyPr>
          <a:lstStyle/>
          <a:p>
            <a:pPr algn="ctr"/>
            <a:r>
              <a:rPr lang="en-GB" sz="1000" b="1" dirty="0">
                <a:solidFill>
                  <a:schemeClr val="bg1"/>
                </a:solidFill>
                <a:latin typeface="DM Sans" pitchFamily="2" charset="77"/>
                <a:cs typeface="Calibri" panose="020F0502020204030204" pitchFamily="34" charset="0"/>
              </a:rPr>
              <a:t>QI Team</a:t>
            </a:r>
          </a:p>
        </p:txBody>
      </p:sp>
      <p:sp>
        <p:nvSpPr>
          <p:cNvPr id="279" name="!!Q">
            <a:extLst>
              <a:ext uri="{FF2B5EF4-FFF2-40B4-BE49-F238E27FC236}">
                <a16:creationId xmlns:a16="http://schemas.microsoft.com/office/drawing/2014/main" id="{5ACCCC29-8A7E-3475-7390-D912ECF6D5D4}"/>
              </a:ext>
            </a:extLst>
          </p:cNvPr>
          <p:cNvSpPr txBox="1"/>
          <p:nvPr/>
        </p:nvSpPr>
        <p:spPr>
          <a:xfrm>
            <a:off x="6970086" y="5799977"/>
            <a:ext cx="332161" cy="159954"/>
          </a:xfrm>
          <a:prstGeom prst="roundRect">
            <a:avLst>
              <a:gd name="adj" fmla="val 10564"/>
            </a:avLst>
          </a:prstGeom>
          <a:solidFill>
            <a:schemeClr val="accent2"/>
          </a:solidFill>
        </p:spPr>
        <p:txBody>
          <a:bodyPr wrap="square" lIns="0" tIns="0" rIns="0" bIns="0" rtlCol="0" anchor="ctr" anchorCtr="0">
            <a:noAutofit/>
          </a:bodyPr>
          <a:lstStyle/>
          <a:p>
            <a:pPr algn="ctr"/>
            <a:r>
              <a:rPr lang="en-GB" sz="700" b="1" dirty="0">
                <a:solidFill>
                  <a:schemeClr val="bg1"/>
                </a:solidFill>
                <a:latin typeface="DM Sans" pitchFamily="2" charset="77"/>
                <a:cs typeface="Calibri" panose="020F0502020204030204" pitchFamily="34" charset="0"/>
              </a:rPr>
              <a:t>Coach</a:t>
            </a:r>
          </a:p>
        </p:txBody>
      </p:sp>
      <p:sp>
        <p:nvSpPr>
          <p:cNvPr id="280" name="!!Q">
            <a:extLst>
              <a:ext uri="{FF2B5EF4-FFF2-40B4-BE49-F238E27FC236}">
                <a16:creationId xmlns:a16="http://schemas.microsoft.com/office/drawing/2014/main" id="{CBF2F83E-0999-341A-DFA2-5B57B65E7BF6}"/>
              </a:ext>
            </a:extLst>
          </p:cNvPr>
          <p:cNvSpPr txBox="1"/>
          <p:nvPr/>
        </p:nvSpPr>
        <p:spPr>
          <a:xfrm>
            <a:off x="5117096" y="5867710"/>
            <a:ext cx="332161" cy="159954"/>
          </a:xfrm>
          <a:prstGeom prst="roundRect">
            <a:avLst>
              <a:gd name="adj" fmla="val 10564"/>
            </a:avLst>
          </a:prstGeom>
          <a:solidFill>
            <a:schemeClr val="accent2"/>
          </a:solidFill>
        </p:spPr>
        <p:txBody>
          <a:bodyPr wrap="square" lIns="0" tIns="0" rIns="0" bIns="0" rtlCol="0" anchor="ctr" anchorCtr="0">
            <a:noAutofit/>
          </a:bodyPr>
          <a:lstStyle/>
          <a:p>
            <a:pPr algn="ctr"/>
            <a:r>
              <a:rPr lang="en-GB" sz="700" b="1" dirty="0">
                <a:solidFill>
                  <a:schemeClr val="bg1"/>
                </a:solidFill>
                <a:latin typeface="DM Sans" pitchFamily="2" charset="77"/>
                <a:cs typeface="Calibri" panose="020F0502020204030204" pitchFamily="34" charset="0"/>
              </a:rPr>
              <a:t>Coach</a:t>
            </a:r>
          </a:p>
        </p:txBody>
      </p:sp>
      <p:sp>
        <p:nvSpPr>
          <p:cNvPr id="281" name="!!Q">
            <a:extLst>
              <a:ext uri="{FF2B5EF4-FFF2-40B4-BE49-F238E27FC236}">
                <a16:creationId xmlns:a16="http://schemas.microsoft.com/office/drawing/2014/main" id="{3A38CC05-EFB1-AE9D-ADCC-F7FDA47D478C}"/>
              </a:ext>
            </a:extLst>
          </p:cNvPr>
          <p:cNvSpPr txBox="1"/>
          <p:nvPr/>
        </p:nvSpPr>
        <p:spPr>
          <a:xfrm>
            <a:off x="3152829" y="5175863"/>
            <a:ext cx="332161" cy="159954"/>
          </a:xfrm>
          <a:prstGeom prst="roundRect">
            <a:avLst>
              <a:gd name="adj" fmla="val 10564"/>
            </a:avLst>
          </a:prstGeom>
          <a:solidFill>
            <a:schemeClr val="accent2"/>
          </a:solidFill>
        </p:spPr>
        <p:txBody>
          <a:bodyPr wrap="square" lIns="0" tIns="0" rIns="0" bIns="0" rtlCol="0" anchor="ctr" anchorCtr="0">
            <a:noAutofit/>
          </a:bodyPr>
          <a:lstStyle/>
          <a:p>
            <a:pPr algn="ctr"/>
            <a:r>
              <a:rPr lang="en-GB" sz="700" b="1" dirty="0">
                <a:solidFill>
                  <a:schemeClr val="bg1"/>
                </a:solidFill>
                <a:latin typeface="DM Sans" pitchFamily="2" charset="77"/>
                <a:cs typeface="Calibri" panose="020F0502020204030204" pitchFamily="34" charset="0"/>
              </a:rPr>
              <a:t>Coach</a:t>
            </a:r>
          </a:p>
        </p:txBody>
      </p:sp>
      <p:sp>
        <p:nvSpPr>
          <p:cNvPr id="282" name="!!Q">
            <a:extLst>
              <a:ext uri="{FF2B5EF4-FFF2-40B4-BE49-F238E27FC236}">
                <a16:creationId xmlns:a16="http://schemas.microsoft.com/office/drawing/2014/main" id="{AF73F6A5-3813-397A-4FDE-A465D4FA5965}"/>
              </a:ext>
            </a:extLst>
          </p:cNvPr>
          <p:cNvSpPr txBox="1"/>
          <p:nvPr/>
        </p:nvSpPr>
        <p:spPr>
          <a:xfrm>
            <a:off x="3249798" y="2621568"/>
            <a:ext cx="332161" cy="159954"/>
          </a:xfrm>
          <a:prstGeom prst="roundRect">
            <a:avLst>
              <a:gd name="adj" fmla="val 10564"/>
            </a:avLst>
          </a:prstGeom>
          <a:solidFill>
            <a:schemeClr val="accent2"/>
          </a:solidFill>
        </p:spPr>
        <p:txBody>
          <a:bodyPr wrap="square" lIns="0" tIns="0" rIns="0" bIns="0" rtlCol="0" anchor="ctr" anchorCtr="0">
            <a:noAutofit/>
          </a:bodyPr>
          <a:lstStyle/>
          <a:p>
            <a:pPr algn="ctr"/>
            <a:r>
              <a:rPr lang="en-GB" sz="700" b="1" dirty="0">
                <a:solidFill>
                  <a:schemeClr val="bg1"/>
                </a:solidFill>
                <a:latin typeface="DM Sans" pitchFamily="2" charset="77"/>
                <a:cs typeface="Calibri" panose="020F0502020204030204" pitchFamily="34" charset="0"/>
              </a:rPr>
              <a:t>Coach</a:t>
            </a:r>
          </a:p>
        </p:txBody>
      </p:sp>
      <p:sp>
        <p:nvSpPr>
          <p:cNvPr id="283" name="!!Q">
            <a:extLst>
              <a:ext uri="{FF2B5EF4-FFF2-40B4-BE49-F238E27FC236}">
                <a16:creationId xmlns:a16="http://schemas.microsoft.com/office/drawing/2014/main" id="{262CCC6D-44E8-BCF4-26F2-84139CCC77B9}"/>
              </a:ext>
            </a:extLst>
          </p:cNvPr>
          <p:cNvSpPr txBox="1"/>
          <p:nvPr/>
        </p:nvSpPr>
        <p:spPr>
          <a:xfrm>
            <a:off x="6588083" y="2994101"/>
            <a:ext cx="332161" cy="159954"/>
          </a:xfrm>
          <a:prstGeom prst="roundRect">
            <a:avLst>
              <a:gd name="adj" fmla="val 10564"/>
            </a:avLst>
          </a:prstGeom>
          <a:solidFill>
            <a:schemeClr val="accent2"/>
          </a:solidFill>
        </p:spPr>
        <p:txBody>
          <a:bodyPr wrap="square" lIns="0" tIns="0" rIns="0" bIns="0" rtlCol="0" anchor="ctr" anchorCtr="0">
            <a:noAutofit/>
          </a:bodyPr>
          <a:lstStyle/>
          <a:p>
            <a:pPr algn="ctr"/>
            <a:r>
              <a:rPr lang="en-GB" sz="700" b="1" dirty="0">
                <a:solidFill>
                  <a:schemeClr val="bg1"/>
                </a:solidFill>
                <a:latin typeface="DM Sans" pitchFamily="2" charset="77"/>
                <a:cs typeface="Calibri" panose="020F0502020204030204" pitchFamily="34" charset="0"/>
              </a:rPr>
              <a:t>Coach</a:t>
            </a:r>
          </a:p>
        </p:txBody>
      </p:sp>
    </p:spTree>
    <p:extLst>
      <p:ext uri="{BB962C8B-B14F-4D97-AF65-F5344CB8AC3E}">
        <p14:creationId xmlns:p14="http://schemas.microsoft.com/office/powerpoint/2010/main" val="251652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4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4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40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4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2" presetClass="entr" presetSubtype="2" decel="5000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0" fill="hold"/>
                                        <p:tgtEl>
                                          <p:spTgt spid="8"/>
                                        </p:tgtEl>
                                        <p:attrNameLst>
                                          <p:attrName>ppt_x</p:attrName>
                                        </p:attrNameLst>
                                      </p:cBhvr>
                                      <p:tavLst>
                                        <p:tav tm="0">
                                          <p:val>
                                            <p:strVal val="1+#ppt_w/2"/>
                                          </p:val>
                                        </p:tav>
                                        <p:tav tm="100000">
                                          <p:val>
                                            <p:strVal val="#ppt_x"/>
                                          </p:val>
                                        </p:tav>
                                      </p:tavLst>
                                    </p:anim>
                                    <p:anim calcmode="lin" valueType="num">
                                      <p:cBhvr additive="base">
                                        <p:cTn id="27" dur="10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10" presetClass="entr" presetSubtype="0" fill="hold" grpId="0" nodeType="afterEffect">
                                  <p:stCondLst>
                                    <p:cond delay="35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35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35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35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par>
                                <p:cTn id="41" presetID="10" presetClass="entr" presetSubtype="0" fill="hold" grpId="0" nodeType="withEffect">
                                  <p:stCondLst>
                                    <p:cond delay="35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grpId="0" nodeType="withEffect">
                                  <p:stCondLst>
                                    <p:cond delay="35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35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grpId="0" nodeType="withEffect">
                                  <p:stCondLst>
                                    <p:cond delay="35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35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2350"/>
                            </p:stCondLst>
                            <p:childTnLst>
                              <p:par>
                                <p:cTn id="57" presetID="10" presetClass="entr" presetSubtype="0"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250"/>
                                        <p:tgtEl>
                                          <p:spTgt spid="3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250"/>
                                        <p:tgtEl>
                                          <p:spTgt spid="3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250"/>
                                        <p:tgtEl>
                                          <p:spTgt spid="3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250"/>
                                        <p:tgtEl>
                                          <p:spTgt spid="2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250"/>
                                        <p:tgtEl>
                                          <p:spTgt spid="2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250"/>
                                        <p:tgtEl>
                                          <p:spTgt spid="2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250"/>
                                        <p:tgtEl>
                                          <p:spTgt spid="2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250"/>
                                        <p:tgtEl>
                                          <p:spTgt spid="2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250"/>
                                        <p:tgtEl>
                                          <p:spTgt spid="2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250"/>
                                        <p:tgtEl>
                                          <p:spTgt spid="3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250"/>
                                        <p:tgtEl>
                                          <p:spTgt spid="3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250"/>
                                        <p:tgtEl>
                                          <p:spTgt spid="3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250"/>
                                        <p:tgtEl>
                                          <p:spTgt spid="3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fade">
                                      <p:cBhvr>
                                        <p:cTn id="98" dur="250"/>
                                        <p:tgtEl>
                                          <p:spTgt spid="3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fade">
                                      <p:cBhvr>
                                        <p:cTn id="101" dur="250"/>
                                        <p:tgtEl>
                                          <p:spTgt spid="38"/>
                                        </p:tgtEl>
                                      </p:cBhvr>
                                    </p:animEffect>
                                  </p:childTnLst>
                                </p:cTn>
                              </p:par>
                            </p:childTnLst>
                          </p:cTn>
                        </p:par>
                        <p:par>
                          <p:cTn id="102" fill="hold">
                            <p:stCondLst>
                              <p:cond delay="2600"/>
                            </p:stCondLst>
                            <p:childTnLst>
                              <p:par>
                                <p:cTn id="103" presetID="10" presetClass="entr" presetSubtype="0" fill="hold" grpId="0"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50"/>
                                        <p:tgtEl>
                                          <p:spTgt spid="4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76"/>
                                        </p:tgtEl>
                                        <p:attrNameLst>
                                          <p:attrName>style.visibility</p:attrName>
                                        </p:attrNameLst>
                                      </p:cBhvr>
                                      <p:to>
                                        <p:strVal val="visible"/>
                                      </p:to>
                                    </p:set>
                                    <p:animEffect transition="in" filter="fade">
                                      <p:cBhvr>
                                        <p:cTn id="108" dur="250"/>
                                        <p:tgtEl>
                                          <p:spTgt spid="76"/>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250"/>
                                        <p:tgtEl>
                                          <p:spTgt spid="7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74"/>
                                        </p:tgtEl>
                                        <p:attrNameLst>
                                          <p:attrName>style.visibility</p:attrName>
                                        </p:attrNameLst>
                                      </p:cBhvr>
                                      <p:to>
                                        <p:strVal val="visible"/>
                                      </p:to>
                                    </p:set>
                                    <p:animEffect transition="in" filter="fade">
                                      <p:cBhvr>
                                        <p:cTn id="114" dur="250"/>
                                        <p:tgtEl>
                                          <p:spTgt spid="7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73"/>
                                        </p:tgtEl>
                                        <p:attrNameLst>
                                          <p:attrName>style.visibility</p:attrName>
                                        </p:attrNameLst>
                                      </p:cBhvr>
                                      <p:to>
                                        <p:strVal val="visible"/>
                                      </p:to>
                                    </p:set>
                                    <p:animEffect transition="in" filter="fade">
                                      <p:cBhvr>
                                        <p:cTn id="117" dur="250"/>
                                        <p:tgtEl>
                                          <p:spTgt spid="73"/>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72"/>
                                        </p:tgtEl>
                                        <p:attrNameLst>
                                          <p:attrName>style.visibility</p:attrName>
                                        </p:attrNameLst>
                                      </p:cBhvr>
                                      <p:to>
                                        <p:strVal val="visible"/>
                                      </p:to>
                                    </p:set>
                                    <p:animEffect transition="in" filter="fade">
                                      <p:cBhvr>
                                        <p:cTn id="120" dur="250"/>
                                        <p:tgtEl>
                                          <p:spTgt spid="7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71"/>
                                        </p:tgtEl>
                                        <p:attrNameLst>
                                          <p:attrName>style.visibility</p:attrName>
                                        </p:attrNameLst>
                                      </p:cBhvr>
                                      <p:to>
                                        <p:strVal val="visible"/>
                                      </p:to>
                                    </p:set>
                                    <p:animEffect transition="in" filter="fade">
                                      <p:cBhvr>
                                        <p:cTn id="123" dur="250"/>
                                        <p:tgtEl>
                                          <p:spTgt spid="71"/>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70"/>
                                        </p:tgtEl>
                                        <p:attrNameLst>
                                          <p:attrName>style.visibility</p:attrName>
                                        </p:attrNameLst>
                                      </p:cBhvr>
                                      <p:to>
                                        <p:strVal val="visible"/>
                                      </p:to>
                                    </p:set>
                                    <p:animEffect transition="in" filter="fade">
                                      <p:cBhvr>
                                        <p:cTn id="126" dur="250"/>
                                        <p:tgtEl>
                                          <p:spTgt spid="70"/>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69"/>
                                        </p:tgtEl>
                                        <p:attrNameLst>
                                          <p:attrName>style.visibility</p:attrName>
                                        </p:attrNameLst>
                                      </p:cBhvr>
                                      <p:to>
                                        <p:strVal val="visible"/>
                                      </p:to>
                                    </p:set>
                                    <p:animEffect transition="in" filter="fade">
                                      <p:cBhvr>
                                        <p:cTn id="129" dur="250"/>
                                        <p:tgtEl>
                                          <p:spTgt spid="69"/>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77"/>
                                        </p:tgtEl>
                                        <p:attrNameLst>
                                          <p:attrName>style.visibility</p:attrName>
                                        </p:attrNameLst>
                                      </p:cBhvr>
                                      <p:to>
                                        <p:strVal val="visible"/>
                                      </p:to>
                                    </p:set>
                                    <p:animEffect transition="in" filter="fade">
                                      <p:cBhvr>
                                        <p:cTn id="132" dur="250"/>
                                        <p:tgtEl>
                                          <p:spTgt spid="77"/>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8"/>
                                        </p:tgtEl>
                                        <p:attrNameLst>
                                          <p:attrName>style.visibility</p:attrName>
                                        </p:attrNameLst>
                                      </p:cBhvr>
                                      <p:to>
                                        <p:strVal val="visible"/>
                                      </p:to>
                                    </p:set>
                                    <p:animEffect transition="in" filter="fade">
                                      <p:cBhvr>
                                        <p:cTn id="135" dur="250"/>
                                        <p:tgtEl>
                                          <p:spTgt spid="68"/>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66"/>
                                        </p:tgtEl>
                                        <p:attrNameLst>
                                          <p:attrName>style.visibility</p:attrName>
                                        </p:attrNameLst>
                                      </p:cBhvr>
                                      <p:to>
                                        <p:strVal val="visible"/>
                                      </p:to>
                                    </p:set>
                                    <p:animEffect transition="in" filter="fade">
                                      <p:cBhvr>
                                        <p:cTn id="138" dur="250"/>
                                        <p:tgtEl>
                                          <p:spTgt spid="66"/>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65"/>
                                        </p:tgtEl>
                                        <p:attrNameLst>
                                          <p:attrName>style.visibility</p:attrName>
                                        </p:attrNameLst>
                                      </p:cBhvr>
                                      <p:to>
                                        <p:strVal val="visible"/>
                                      </p:to>
                                    </p:set>
                                    <p:animEffect transition="in" filter="fade">
                                      <p:cBhvr>
                                        <p:cTn id="141" dur="250"/>
                                        <p:tgtEl>
                                          <p:spTgt spid="6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64"/>
                                        </p:tgtEl>
                                        <p:attrNameLst>
                                          <p:attrName>style.visibility</p:attrName>
                                        </p:attrNameLst>
                                      </p:cBhvr>
                                      <p:to>
                                        <p:strVal val="visible"/>
                                      </p:to>
                                    </p:set>
                                    <p:animEffect transition="in" filter="fade">
                                      <p:cBhvr>
                                        <p:cTn id="144" dur="250"/>
                                        <p:tgtEl>
                                          <p:spTgt spid="64"/>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63"/>
                                        </p:tgtEl>
                                        <p:attrNameLst>
                                          <p:attrName>style.visibility</p:attrName>
                                        </p:attrNameLst>
                                      </p:cBhvr>
                                      <p:to>
                                        <p:strVal val="visible"/>
                                      </p:to>
                                    </p:set>
                                    <p:animEffect transition="in" filter="fade">
                                      <p:cBhvr>
                                        <p:cTn id="147" dur="250"/>
                                        <p:tgtEl>
                                          <p:spTgt spid="63"/>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62"/>
                                        </p:tgtEl>
                                        <p:attrNameLst>
                                          <p:attrName>style.visibility</p:attrName>
                                        </p:attrNameLst>
                                      </p:cBhvr>
                                      <p:to>
                                        <p:strVal val="visible"/>
                                      </p:to>
                                    </p:set>
                                    <p:animEffect transition="in" filter="fade">
                                      <p:cBhvr>
                                        <p:cTn id="150" dur="250"/>
                                        <p:tgtEl>
                                          <p:spTgt spid="62"/>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fade">
                                      <p:cBhvr>
                                        <p:cTn id="153" dur="250"/>
                                        <p:tgtEl>
                                          <p:spTgt spid="61"/>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60"/>
                                        </p:tgtEl>
                                        <p:attrNameLst>
                                          <p:attrName>style.visibility</p:attrName>
                                        </p:attrNameLst>
                                      </p:cBhvr>
                                      <p:to>
                                        <p:strVal val="visible"/>
                                      </p:to>
                                    </p:set>
                                    <p:animEffect transition="in" filter="fade">
                                      <p:cBhvr>
                                        <p:cTn id="156" dur="250"/>
                                        <p:tgtEl>
                                          <p:spTgt spid="60"/>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59"/>
                                        </p:tgtEl>
                                        <p:attrNameLst>
                                          <p:attrName>style.visibility</p:attrName>
                                        </p:attrNameLst>
                                      </p:cBhvr>
                                      <p:to>
                                        <p:strVal val="visible"/>
                                      </p:to>
                                    </p:set>
                                    <p:animEffect transition="in" filter="fade">
                                      <p:cBhvr>
                                        <p:cTn id="159" dur="250"/>
                                        <p:tgtEl>
                                          <p:spTgt spid="59"/>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250"/>
                                        <p:tgtEl>
                                          <p:spTgt spid="58"/>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57"/>
                                        </p:tgtEl>
                                        <p:attrNameLst>
                                          <p:attrName>style.visibility</p:attrName>
                                        </p:attrNameLst>
                                      </p:cBhvr>
                                      <p:to>
                                        <p:strVal val="visible"/>
                                      </p:to>
                                    </p:set>
                                    <p:animEffect transition="in" filter="fade">
                                      <p:cBhvr>
                                        <p:cTn id="165" dur="250"/>
                                        <p:tgtEl>
                                          <p:spTgt spid="57"/>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54"/>
                                        </p:tgtEl>
                                        <p:attrNameLst>
                                          <p:attrName>style.visibility</p:attrName>
                                        </p:attrNameLst>
                                      </p:cBhvr>
                                      <p:to>
                                        <p:strVal val="visible"/>
                                      </p:to>
                                    </p:set>
                                    <p:animEffect transition="in" filter="fade">
                                      <p:cBhvr>
                                        <p:cTn id="168" dur="250"/>
                                        <p:tgtEl>
                                          <p:spTgt spid="54"/>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Effect transition="in" filter="fade">
                                      <p:cBhvr>
                                        <p:cTn id="171" dur="250"/>
                                        <p:tgtEl>
                                          <p:spTgt spid="53"/>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51"/>
                                        </p:tgtEl>
                                        <p:attrNameLst>
                                          <p:attrName>style.visibility</p:attrName>
                                        </p:attrNameLst>
                                      </p:cBhvr>
                                      <p:to>
                                        <p:strVal val="visible"/>
                                      </p:to>
                                    </p:set>
                                    <p:animEffect transition="in" filter="fade">
                                      <p:cBhvr>
                                        <p:cTn id="174" dur="250"/>
                                        <p:tgtEl>
                                          <p:spTgt spid="51"/>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52"/>
                                        </p:tgtEl>
                                        <p:attrNameLst>
                                          <p:attrName>style.visibility</p:attrName>
                                        </p:attrNameLst>
                                      </p:cBhvr>
                                      <p:to>
                                        <p:strVal val="visible"/>
                                      </p:to>
                                    </p:set>
                                    <p:animEffect transition="in" filter="fade">
                                      <p:cBhvr>
                                        <p:cTn id="177" dur="250"/>
                                        <p:tgtEl>
                                          <p:spTgt spid="52"/>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55"/>
                                        </p:tgtEl>
                                        <p:attrNameLst>
                                          <p:attrName>style.visibility</p:attrName>
                                        </p:attrNameLst>
                                      </p:cBhvr>
                                      <p:to>
                                        <p:strVal val="visible"/>
                                      </p:to>
                                    </p:set>
                                    <p:animEffect transition="in" filter="fade">
                                      <p:cBhvr>
                                        <p:cTn id="180" dur="250"/>
                                        <p:tgtEl>
                                          <p:spTgt spid="55"/>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50"/>
                                        </p:tgtEl>
                                        <p:attrNameLst>
                                          <p:attrName>style.visibility</p:attrName>
                                        </p:attrNameLst>
                                      </p:cBhvr>
                                      <p:to>
                                        <p:strVal val="visible"/>
                                      </p:to>
                                    </p:set>
                                    <p:animEffect transition="in" filter="fade">
                                      <p:cBhvr>
                                        <p:cTn id="183" dur="250"/>
                                        <p:tgtEl>
                                          <p:spTgt spid="50"/>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49"/>
                                        </p:tgtEl>
                                        <p:attrNameLst>
                                          <p:attrName>style.visibility</p:attrName>
                                        </p:attrNameLst>
                                      </p:cBhvr>
                                      <p:to>
                                        <p:strVal val="visible"/>
                                      </p:to>
                                    </p:set>
                                    <p:animEffect transition="in" filter="fade">
                                      <p:cBhvr>
                                        <p:cTn id="186" dur="250"/>
                                        <p:tgtEl>
                                          <p:spTgt spid="49"/>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Effect transition="in" filter="fade">
                                      <p:cBhvr>
                                        <p:cTn id="189" dur="250"/>
                                        <p:tgtEl>
                                          <p:spTgt spid="56"/>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48"/>
                                        </p:tgtEl>
                                        <p:attrNameLst>
                                          <p:attrName>style.visibility</p:attrName>
                                        </p:attrNameLst>
                                      </p:cBhvr>
                                      <p:to>
                                        <p:strVal val="visible"/>
                                      </p:to>
                                    </p:set>
                                    <p:animEffect transition="in" filter="fade">
                                      <p:cBhvr>
                                        <p:cTn id="192" dur="250"/>
                                        <p:tgtEl>
                                          <p:spTgt spid="48"/>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47"/>
                                        </p:tgtEl>
                                        <p:attrNameLst>
                                          <p:attrName>style.visibility</p:attrName>
                                        </p:attrNameLst>
                                      </p:cBhvr>
                                      <p:to>
                                        <p:strVal val="visible"/>
                                      </p:to>
                                    </p:set>
                                    <p:animEffect transition="in" filter="fade">
                                      <p:cBhvr>
                                        <p:cTn id="195" dur="250"/>
                                        <p:tgtEl>
                                          <p:spTgt spid="47"/>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46"/>
                                        </p:tgtEl>
                                        <p:attrNameLst>
                                          <p:attrName>style.visibility</p:attrName>
                                        </p:attrNameLst>
                                      </p:cBhvr>
                                      <p:to>
                                        <p:strVal val="visible"/>
                                      </p:to>
                                    </p:set>
                                    <p:animEffect transition="in" filter="fade">
                                      <p:cBhvr>
                                        <p:cTn id="198" dur="250"/>
                                        <p:tgtEl>
                                          <p:spTgt spid="46"/>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45"/>
                                        </p:tgtEl>
                                        <p:attrNameLst>
                                          <p:attrName>style.visibility</p:attrName>
                                        </p:attrNameLst>
                                      </p:cBhvr>
                                      <p:to>
                                        <p:strVal val="visible"/>
                                      </p:to>
                                    </p:set>
                                    <p:animEffect transition="in" filter="fade">
                                      <p:cBhvr>
                                        <p:cTn id="201" dur="250"/>
                                        <p:tgtEl>
                                          <p:spTgt spid="45"/>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43"/>
                                        </p:tgtEl>
                                        <p:attrNameLst>
                                          <p:attrName>style.visibility</p:attrName>
                                        </p:attrNameLst>
                                      </p:cBhvr>
                                      <p:to>
                                        <p:strVal val="visible"/>
                                      </p:to>
                                    </p:set>
                                    <p:animEffect transition="in" filter="fade">
                                      <p:cBhvr>
                                        <p:cTn id="204" dur="250"/>
                                        <p:tgtEl>
                                          <p:spTgt spid="43"/>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44"/>
                                        </p:tgtEl>
                                        <p:attrNameLst>
                                          <p:attrName>style.visibility</p:attrName>
                                        </p:attrNameLst>
                                      </p:cBhvr>
                                      <p:to>
                                        <p:strVal val="visible"/>
                                      </p:to>
                                    </p:set>
                                    <p:animEffect transition="in" filter="fade">
                                      <p:cBhvr>
                                        <p:cTn id="207" dur="250"/>
                                        <p:tgtEl>
                                          <p:spTgt spid="44"/>
                                        </p:tgtEl>
                                      </p:cBhvr>
                                    </p:animEffect>
                                  </p:childTnLst>
                                </p:cTn>
                              </p:par>
                            </p:childTnLst>
                          </p:cTn>
                        </p:par>
                        <p:par>
                          <p:cTn id="208" fill="hold">
                            <p:stCondLst>
                              <p:cond delay="2850"/>
                            </p:stCondLst>
                            <p:childTnLst>
                              <p:par>
                                <p:cTn id="209" presetID="6" presetClass="entr" presetSubtype="32" fill="hold" nodeType="afterEffect">
                                  <p:stCondLst>
                                    <p:cond delay="0"/>
                                  </p:stCondLst>
                                  <p:childTnLst>
                                    <p:set>
                                      <p:cBhvr>
                                        <p:cTn id="210" dur="1" fill="hold">
                                          <p:stCondLst>
                                            <p:cond delay="0"/>
                                          </p:stCondLst>
                                        </p:cTn>
                                        <p:tgtEl>
                                          <p:spTgt spid="277"/>
                                        </p:tgtEl>
                                        <p:attrNameLst>
                                          <p:attrName>style.visibility</p:attrName>
                                        </p:attrNameLst>
                                      </p:cBhvr>
                                      <p:to>
                                        <p:strVal val="visible"/>
                                      </p:to>
                                    </p:set>
                                    <p:animEffect transition="in" filter="circle(out)">
                                      <p:cBhvr>
                                        <p:cTn id="211" dur="2000"/>
                                        <p:tgtEl>
                                          <p:spTgt spid="277"/>
                                        </p:tgtEl>
                                      </p:cBhvr>
                                    </p:animEffect>
                                  </p:childTnLst>
                                </p:cTn>
                              </p:par>
                            </p:childTnLst>
                          </p:cTn>
                        </p:par>
                      </p:childTnLst>
                    </p:cTn>
                  </p:par>
                  <p:par>
                    <p:cTn id="212" fill="hold">
                      <p:stCondLst>
                        <p:cond delay="indefinite"/>
                      </p:stCondLst>
                      <p:childTnLst>
                        <p:par>
                          <p:cTn id="213" fill="hold">
                            <p:stCondLst>
                              <p:cond delay="0"/>
                            </p:stCondLst>
                            <p:childTnLst>
                              <p:par>
                                <p:cTn id="214" presetID="7" presetClass="emph" presetSubtype="2" fill="hold" nodeType="clickEffect">
                                  <p:stCondLst>
                                    <p:cond delay="0"/>
                                  </p:stCondLst>
                                  <p:childTnLst>
                                    <p:animClr clrSpc="rgb" dir="cw">
                                      <p:cBhvr>
                                        <p:cTn id="215" dur="1000" fill="hold"/>
                                        <p:tgtEl>
                                          <p:spTgt spid="11"/>
                                        </p:tgtEl>
                                        <p:attrNameLst>
                                          <p:attrName>stroke.color</p:attrName>
                                        </p:attrNameLst>
                                      </p:cBhvr>
                                      <p:to>
                                        <a:srgbClr val="B45793"/>
                                      </p:to>
                                    </p:animClr>
                                    <p:set>
                                      <p:cBhvr>
                                        <p:cTn id="216" dur="1000" fill="hold"/>
                                        <p:tgtEl>
                                          <p:spTgt spid="11"/>
                                        </p:tgtEl>
                                        <p:attrNameLst>
                                          <p:attrName>stroke.on</p:attrName>
                                        </p:attrNameLst>
                                      </p:cBhvr>
                                      <p:to>
                                        <p:strVal val="true"/>
                                      </p:to>
                                    </p:set>
                                  </p:childTnLst>
                                </p:cTn>
                              </p:par>
                              <p:par>
                                <p:cTn id="217" presetID="27" presetClass="emph" presetSubtype="0" fill="remove" grpId="1" nodeType="withEffect">
                                  <p:stCondLst>
                                    <p:cond delay="0"/>
                                  </p:stCondLst>
                                  <p:childTnLst>
                                    <p:animClr clrSpc="rgb" dir="cw">
                                      <p:cBhvr override="childStyle">
                                        <p:cTn id="218" dur="375" autoRev="1" fill="remove"/>
                                        <p:tgtEl>
                                          <p:spTgt spid="11"/>
                                        </p:tgtEl>
                                        <p:attrNameLst>
                                          <p:attrName>style.color</p:attrName>
                                        </p:attrNameLst>
                                      </p:cBhvr>
                                      <p:to>
                                        <a:srgbClr val="E1BCD5"/>
                                      </p:to>
                                    </p:animClr>
                                    <p:animClr clrSpc="rgb" dir="cw">
                                      <p:cBhvr>
                                        <p:cTn id="219" dur="375" autoRev="1" fill="remove"/>
                                        <p:tgtEl>
                                          <p:spTgt spid="11"/>
                                        </p:tgtEl>
                                        <p:attrNameLst>
                                          <p:attrName>fillcolor</p:attrName>
                                        </p:attrNameLst>
                                      </p:cBhvr>
                                      <p:to>
                                        <a:srgbClr val="E1BCD5"/>
                                      </p:to>
                                    </p:animClr>
                                    <p:set>
                                      <p:cBhvr>
                                        <p:cTn id="220" dur="375" autoRev="1" fill="remove"/>
                                        <p:tgtEl>
                                          <p:spTgt spid="11"/>
                                        </p:tgtEl>
                                        <p:attrNameLst>
                                          <p:attrName>fill.type</p:attrName>
                                        </p:attrNameLst>
                                      </p:cBhvr>
                                      <p:to>
                                        <p:strVal val="solid"/>
                                      </p:to>
                                    </p:set>
                                    <p:set>
                                      <p:cBhvr>
                                        <p:cTn id="221" dur="375" autoRev="1" fill="remove"/>
                                        <p:tgtEl>
                                          <p:spTgt spid="11"/>
                                        </p:tgtEl>
                                        <p:attrNameLst>
                                          <p:attrName>fill.on</p:attrName>
                                        </p:attrNameLst>
                                      </p:cBhvr>
                                      <p:to>
                                        <p:strVal val="true"/>
                                      </p:to>
                                    </p:set>
                                  </p:childTnLst>
                                </p:cTn>
                              </p:par>
                              <p:par>
                                <p:cTn id="222" presetID="2" presetClass="entr" presetSubtype="2" decel="50000" fill="hold" grpId="0" nodeType="withEffect">
                                  <p:stCondLst>
                                    <p:cond delay="0"/>
                                  </p:stCondLst>
                                  <p:childTnLst>
                                    <p:set>
                                      <p:cBhvr>
                                        <p:cTn id="223" dur="1" fill="hold">
                                          <p:stCondLst>
                                            <p:cond delay="0"/>
                                          </p:stCondLst>
                                        </p:cTn>
                                        <p:tgtEl>
                                          <p:spTgt spid="7"/>
                                        </p:tgtEl>
                                        <p:attrNameLst>
                                          <p:attrName>style.visibility</p:attrName>
                                        </p:attrNameLst>
                                      </p:cBhvr>
                                      <p:to>
                                        <p:strVal val="visible"/>
                                      </p:to>
                                    </p:set>
                                    <p:anim calcmode="lin" valueType="num">
                                      <p:cBhvr additive="base">
                                        <p:cTn id="224" dur="1000" fill="hold"/>
                                        <p:tgtEl>
                                          <p:spTgt spid="7"/>
                                        </p:tgtEl>
                                        <p:attrNameLst>
                                          <p:attrName>ppt_x</p:attrName>
                                        </p:attrNameLst>
                                      </p:cBhvr>
                                      <p:tavLst>
                                        <p:tav tm="0">
                                          <p:val>
                                            <p:strVal val="1+#ppt_w/2"/>
                                          </p:val>
                                        </p:tav>
                                        <p:tav tm="100000">
                                          <p:val>
                                            <p:strVal val="#ppt_x"/>
                                          </p:val>
                                        </p:tav>
                                      </p:tavLst>
                                    </p:anim>
                                    <p:anim calcmode="lin" valueType="num">
                                      <p:cBhvr additive="base">
                                        <p:cTn id="225" dur="1000" fill="hold"/>
                                        <p:tgtEl>
                                          <p:spTgt spid="7"/>
                                        </p:tgtEl>
                                        <p:attrNameLst>
                                          <p:attrName>ppt_y</p:attrName>
                                        </p:attrNameLst>
                                      </p:cBhvr>
                                      <p:tavLst>
                                        <p:tav tm="0">
                                          <p:val>
                                            <p:strVal val="#ppt_y"/>
                                          </p:val>
                                        </p:tav>
                                        <p:tav tm="100000">
                                          <p:val>
                                            <p:strVal val="#ppt_y"/>
                                          </p:val>
                                        </p:tav>
                                      </p:tavLst>
                                    </p:anim>
                                  </p:childTnLst>
                                </p:cTn>
                              </p:par>
                              <p:par>
                                <p:cTn id="226" presetID="10" presetClass="entr" presetSubtype="0" fill="hold" grpId="0" nodeType="withEffect">
                                  <p:stCondLst>
                                    <p:cond delay="0"/>
                                  </p:stCondLst>
                                  <p:childTnLst>
                                    <p:set>
                                      <p:cBhvr>
                                        <p:cTn id="227" dur="1" fill="hold">
                                          <p:stCondLst>
                                            <p:cond delay="0"/>
                                          </p:stCondLst>
                                        </p:cTn>
                                        <p:tgtEl>
                                          <p:spTgt spid="278"/>
                                        </p:tgtEl>
                                        <p:attrNameLst>
                                          <p:attrName>style.visibility</p:attrName>
                                        </p:attrNameLst>
                                      </p:cBhvr>
                                      <p:to>
                                        <p:strVal val="visible"/>
                                      </p:to>
                                    </p:set>
                                    <p:animEffect transition="in" filter="fade">
                                      <p:cBhvr>
                                        <p:cTn id="228" dur="1000"/>
                                        <p:tgtEl>
                                          <p:spTgt spid="278"/>
                                        </p:tgtEl>
                                      </p:cBhvr>
                                    </p:animEffect>
                                  </p:childTnLst>
                                </p:cTn>
                              </p:par>
                            </p:childTnLst>
                          </p:cTn>
                        </p:par>
                      </p:childTnLst>
                    </p:cTn>
                  </p:par>
                  <p:par>
                    <p:cTn id="229" fill="hold">
                      <p:stCondLst>
                        <p:cond delay="indefinite"/>
                      </p:stCondLst>
                      <p:childTnLst>
                        <p:par>
                          <p:cTn id="230" fill="hold">
                            <p:stCondLst>
                              <p:cond delay="0"/>
                            </p:stCondLst>
                            <p:childTnLst>
                              <p:par>
                                <p:cTn id="231" presetID="7" presetClass="emph" presetSubtype="2" fill="hold" nodeType="clickEffect">
                                  <p:stCondLst>
                                    <p:cond delay="0"/>
                                  </p:stCondLst>
                                  <p:childTnLst>
                                    <p:animClr clrSpc="rgb" dir="cw">
                                      <p:cBhvr>
                                        <p:cTn id="232" dur="2000" fill="hold"/>
                                        <p:tgtEl>
                                          <p:spTgt spid="41"/>
                                        </p:tgtEl>
                                        <p:attrNameLst>
                                          <p:attrName>stroke.color</p:attrName>
                                        </p:attrNameLst>
                                      </p:cBhvr>
                                      <p:to>
                                        <a:schemeClr val="accent2"/>
                                      </p:to>
                                    </p:animClr>
                                    <p:set>
                                      <p:cBhvr>
                                        <p:cTn id="233" dur="2000" fill="hold"/>
                                        <p:tgtEl>
                                          <p:spTgt spid="41"/>
                                        </p:tgtEl>
                                        <p:attrNameLst>
                                          <p:attrName>stroke.on</p:attrName>
                                        </p:attrNameLst>
                                      </p:cBhvr>
                                      <p:to>
                                        <p:strVal val="true"/>
                                      </p:to>
                                    </p:set>
                                  </p:childTnLst>
                                </p:cTn>
                              </p:par>
                              <p:par>
                                <p:cTn id="234" presetID="7" presetClass="emph" presetSubtype="2" fill="hold" nodeType="withEffect">
                                  <p:stCondLst>
                                    <p:cond delay="0"/>
                                  </p:stCondLst>
                                  <p:childTnLst>
                                    <p:animClr clrSpc="rgb" dir="cw">
                                      <p:cBhvr>
                                        <p:cTn id="235" dur="2000" fill="hold"/>
                                        <p:tgtEl>
                                          <p:spTgt spid="34"/>
                                        </p:tgtEl>
                                        <p:attrNameLst>
                                          <p:attrName>stroke.color</p:attrName>
                                        </p:attrNameLst>
                                      </p:cBhvr>
                                      <p:to>
                                        <a:schemeClr val="accent2"/>
                                      </p:to>
                                    </p:animClr>
                                    <p:set>
                                      <p:cBhvr>
                                        <p:cTn id="236" dur="2000" fill="hold"/>
                                        <p:tgtEl>
                                          <p:spTgt spid="34"/>
                                        </p:tgtEl>
                                        <p:attrNameLst>
                                          <p:attrName>stroke.on</p:attrName>
                                        </p:attrNameLst>
                                      </p:cBhvr>
                                      <p:to>
                                        <p:strVal val="true"/>
                                      </p:to>
                                    </p:set>
                                  </p:childTnLst>
                                </p:cTn>
                              </p:par>
                              <p:par>
                                <p:cTn id="237" presetID="7" presetClass="emph" presetSubtype="2" fill="hold" nodeType="withEffect">
                                  <p:stCondLst>
                                    <p:cond delay="0"/>
                                  </p:stCondLst>
                                  <p:childTnLst>
                                    <p:animClr clrSpc="rgb" dir="cw">
                                      <p:cBhvr>
                                        <p:cTn id="238" dur="2000" fill="hold"/>
                                        <p:tgtEl>
                                          <p:spTgt spid="16"/>
                                        </p:tgtEl>
                                        <p:attrNameLst>
                                          <p:attrName>stroke.color</p:attrName>
                                        </p:attrNameLst>
                                      </p:cBhvr>
                                      <p:to>
                                        <a:schemeClr val="accent2"/>
                                      </p:to>
                                    </p:animClr>
                                    <p:set>
                                      <p:cBhvr>
                                        <p:cTn id="239" dur="2000" fill="hold"/>
                                        <p:tgtEl>
                                          <p:spTgt spid="16"/>
                                        </p:tgtEl>
                                        <p:attrNameLst>
                                          <p:attrName>stroke.on</p:attrName>
                                        </p:attrNameLst>
                                      </p:cBhvr>
                                      <p:to>
                                        <p:strVal val="true"/>
                                      </p:to>
                                    </p:set>
                                  </p:childTnLst>
                                </p:cTn>
                              </p:par>
                              <p:par>
                                <p:cTn id="240" presetID="7" presetClass="emph" presetSubtype="2" fill="hold" nodeType="withEffect">
                                  <p:stCondLst>
                                    <p:cond delay="0"/>
                                  </p:stCondLst>
                                  <p:childTnLst>
                                    <p:animClr clrSpc="rgb" dir="cw">
                                      <p:cBhvr>
                                        <p:cTn id="241" dur="2000" fill="hold"/>
                                        <p:tgtEl>
                                          <p:spTgt spid="20"/>
                                        </p:tgtEl>
                                        <p:attrNameLst>
                                          <p:attrName>stroke.color</p:attrName>
                                        </p:attrNameLst>
                                      </p:cBhvr>
                                      <p:to>
                                        <a:schemeClr val="accent2"/>
                                      </p:to>
                                    </p:animClr>
                                    <p:set>
                                      <p:cBhvr>
                                        <p:cTn id="242" dur="2000" fill="hold"/>
                                        <p:tgtEl>
                                          <p:spTgt spid="20"/>
                                        </p:tgtEl>
                                        <p:attrNameLst>
                                          <p:attrName>stroke.on</p:attrName>
                                        </p:attrNameLst>
                                      </p:cBhvr>
                                      <p:to>
                                        <p:strVal val="true"/>
                                      </p:to>
                                    </p:set>
                                  </p:childTnLst>
                                </p:cTn>
                              </p:par>
                              <p:par>
                                <p:cTn id="243" presetID="7" presetClass="emph" presetSubtype="2" fill="hold" nodeType="withEffect">
                                  <p:stCondLst>
                                    <p:cond delay="0"/>
                                  </p:stCondLst>
                                  <p:childTnLst>
                                    <p:animClr clrSpc="rgb" dir="cw">
                                      <p:cBhvr>
                                        <p:cTn id="244" dur="2000" fill="hold"/>
                                        <p:tgtEl>
                                          <p:spTgt spid="22"/>
                                        </p:tgtEl>
                                        <p:attrNameLst>
                                          <p:attrName>stroke.color</p:attrName>
                                        </p:attrNameLst>
                                      </p:cBhvr>
                                      <p:to>
                                        <a:schemeClr val="accent2"/>
                                      </p:to>
                                    </p:animClr>
                                    <p:set>
                                      <p:cBhvr>
                                        <p:cTn id="245" dur="2000" fill="hold"/>
                                        <p:tgtEl>
                                          <p:spTgt spid="22"/>
                                        </p:tgtEl>
                                        <p:attrNameLst>
                                          <p:attrName>stroke.on</p:attrName>
                                        </p:attrNameLst>
                                      </p:cBhvr>
                                      <p:to>
                                        <p:strVal val="true"/>
                                      </p:to>
                                    </p:set>
                                  </p:childTnLst>
                                </p:cTn>
                              </p:par>
                              <p:par>
                                <p:cTn id="246" presetID="27" presetClass="emph" presetSubtype="0" fill="remove" nodeType="withEffect">
                                  <p:stCondLst>
                                    <p:cond delay="0"/>
                                  </p:stCondLst>
                                  <p:childTnLst>
                                    <p:animClr clrSpc="rgb" dir="cw">
                                      <p:cBhvr override="childStyle">
                                        <p:cTn id="247" dur="375" autoRev="1" fill="remove"/>
                                        <p:tgtEl>
                                          <p:spTgt spid="41"/>
                                        </p:tgtEl>
                                        <p:attrNameLst>
                                          <p:attrName>style.color</p:attrName>
                                        </p:attrNameLst>
                                      </p:cBhvr>
                                      <p:to>
                                        <a:srgbClr val="DBF1EF"/>
                                      </p:to>
                                    </p:animClr>
                                    <p:animClr clrSpc="rgb" dir="cw">
                                      <p:cBhvr>
                                        <p:cTn id="248" dur="375" autoRev="1" fill="remove"/>
                                        <p:tgtEl>
                                          <p:spTgt spid="41"/>
                                        </p:tgtEl>
                                        <p:attrNameLst>
                                          <p:attrName>fillcolor</p:attrName>
                                        </p:attrNameLst>
                                      </p:cBhvr>
                                      <p:to>
                                        <a:srgbClr val="DBF1EF"/>
                                      </p:to>
                                    </p:animClr>
                                    <p:set>
                                      <p:cBhvr>
                                        <p:cTn id="249" dur="375" autoRev="1" fill="remove"/>
                                        <p:tgtEl>
                                          <p:spTgt spid="41"/>
                                        </p:tgtEl>
                                        <p:attrNameLst>
                                          <p:attrName>fill.type</p:attrName>
                                        </p:attrNameLst>
                                      </p:cBhvr>
                                      <p:to>
                                        <p:strVal val="solid"/>
                                      </p:to>
                                    </p:set>
                                    <p:set>
                                      <p:cBhvr>
                                        <p:cTn id="250" dur="375" autoRev="1" fill="remove"/>
                                        <p:tgtEl>
                                          <p:spTgt spid="41"/>
                                        </p:tgtEl>
                                        <p:attrNameLst>
                                          <p:attrName>fill.on</p:attrName>
                                        </p:attrNameLst>
                                      </p:cBhvr>
                                      <p:to>
                                        <p:strVal val="true"/>
                                      </p:to>
                                    </p:set>
                                  </p:childTnLst>
                                </p:cTn>
                              </p:par>
                              <p:par>
                                <p:cTn id="251" presetID="27" presetClass="emph" presetSubtype="0" fill="remove" nodeType="withEffect">
                                  <p:stCondLst>
                                    <p:cond delay="0"/>
                                  </p:stCondLst>
                                  <p:childTnLst>
                                    <p:animClr clrSpc="rgb" dir="cw">
                                      <p:cBhvr override="childStyle">
                                        <p:cTn id="252" dur="375" autoRev="1" fill="remove"/>
                                        <p:tgtEl>
                                          <p:spTgt spid="16"/>
                                        </p:tgtEl>
                                        <p:attrNameLst>
                                          <p:attrName>style.color</p:attrName>
                                        </p:attrNameLst>
                                      </p:cBhvr>
                                      <p:to>
                                        <a:srgbClr val="DBF1EF"/>
                                      </p:to>
                                    </p:animClr>
                                    <p:animClr clrSpc="rgb" dir="cw">
                                      <p:cBhvr>
                                        <p:cTn id="253" dur="375" autoRev="1" fill="remove"/>
                                        <p:tgtEl>
                                          <p:spTgt spid="16"/>
                                        </p:tgtEl>
                                        <p:attrNameLst>
                                          <p:attrName>fillcolor</p:attrName>
                                        </p:attrNameLst>
                                      </p:cBhvr>
                                      <p:to>
                                        <a:srgbClr val="DBF1EF"/>
                                      </p:to>
                                    </p:animClr>
                                    <p:set>
                                      <p:cBhvr>
                                        <p:cTn id="254" dur="375" autoRev="1" fill="remove"/>
                                        <p:tgtEl>
                                          <p:spTgt spid="16"/>
                                        </p:tgtEl>
                                        <p:attrNameLst>
                                          <p:attrName>fill.type</p:attrName>
                                        </p:attrNameLst>
                                      </p:cBhvr>
                                      <p:to>
                                        <p:strVal val="solid"/>
                                      </p:to>
                                    </p:set>
                                    <p:set>
                                      <p:cBhvr>
                                        <p:cTn id="255" dur="375" autoRev="1" fill="remove"/>
                                        <p:tgtEl>
                                          <p:spTgt spid="16"/>
                                        </p:tgtEl>
                                        <p:attrNameLst>
                                          <p:attrName>fill.on</p:attrName>
                                        </p:attrNameLst>
                                      </p:cBhvr>
                                      <p:to>
                                        <p:strVal val="true"/>
                                      </p:to>
                                    </p:set>
                                  </p:childTnLst>
                                </p:cTn>
                              </p:par>
                              <p:par>
                                <p:cTn id="256" presetID="27" presetClass="emph" presetSubtype="0" fill="remove" nodeType="withEffect">
                                  <p:stCondLst>
                                    <p:cond delay="0"/>
                                  </p:stCondLst>
                                  <p:childTnLst>
                                    <p:animClr clrSpc="rgb" dir="cw">
                                      <p:cBhvr override="childStyle">
                                        <p:cTn id="257" dur="375" autoRev="1" fill="remove"/>
                                        <p:tgtEl>
                                          <p:spTgt spid="20"/>
                                        </p:tgtEl>
                                        <p:attrNameLst>
                                          <p:attrName>style.color</p:attrName>
                                        </p:attrNameLst>
                                      </p:cBhvr>
                                      <p:to>
                                        <a:srgbClr val="DBF1EF"/>
                                      </p:to>
                                    </p:animClr>
                                    <p:animClr clrSpc="rgb" dir="cw">
                                      <p:cBhvr>
                                        <p:cTn id="258" dur="375" autoRev="1" fill="remove"/>
                                        <p:tgtEl>
                                          <p:spTgt spid="20"/>
                                        </p:tgtEl>
                                        <p:attrNameLst>
                                          <p:attrName>fillcolor</p:attrName>
                                        </p:attrNameLst>
                                      </p:cBhvr>
                                      <p:to>
                                        <a:srgbClr val="DBF1EF"/>
                                      </p:to>
                                    </p:animClr>
                                    <p:set>
                                      <p:cBhvr>
                                        <p:cTn id="259" dur="375" autoRev="1" fill="remove"/>
                                        <p:tgtEl>
                                          <p:spTgt spid="20"/>
                                        </p:tgtEl>
                                        <p:attrNameLst>
                                          <p:attrName>fill.type</p:attrName>
                                        </p:attrNameLst>
                                      </p:cBhvr>
                                      <p:to>
                                        <p:strVal val="solid"/>
                                      </p:to>
                                    </p:set>
                                    <p:set>
                                      <p:cBhvr>
                                        <p:cTn id="260" dur="375" autoRev="1" fill="remove"/>
                                        <p:tgtEl>
                                          <p:spTgt spid="20"/>
                                        </p:tgtEl>
                                        <p:attrNameLst>
                                          <p:attrName>fill.on</p:attrName>
                                        </p:attrNameLst>
                                      </p:cBhvr>
                                      <p:to>
                                        <p:strVal val="true"/>
                                      </p:to>
                                    </p:set>
                                  </p:childTnLst>
                                </p:cTn>
                              </p:par>
                              <p:par>
                                <p:cTn id="261" presetID="27" presetClass="emph" presetSubtype="0" fill="remove" nodeType="withEffect">
                                  <p:stCondLst>
                                    <p:cond delay="0"/>
                                  </p:stCondLst>
                                  <p:childTnLst>
                                    <p:animClr clrSpc="rgb" dir="cw">
                                      <p:cBhvr override="childStyle">
                                        <p:cTn id="262" dur="375" autoRev="1" fill="remove"/>
                                        <p:tgtEl>
                                          <p:spTgt spid="22"/>
                                        </p:tgtEl>
                                        <p:attrNameLst>
                                          <p:attrName>style.color</p:attrName>
                                        </p:attrNameLst>
                                      </p:cBhvr>
                                      <p:to>
                                        <a:srgbClr val="DBF1EF"/>
                                      </p:to>
                                    </p:animClr>
                                    <p:animClr clrSpc="rgb" dir="cw">
                                      <p:cBhvr>
                                        <p:cTn id="263" dur="375" autoRev="1" fill="remove"/>
                                        <p:tgtEl>
                                          <p:spTgt spid="22"/>
                                        </p:tgtEl>
                                        <p:attrNameLst>
                                          <p:attrName>fillcolor</p:attrName>
                                        </p:attrNameLst>
                                      </p:cBhvr>
                                      <p:to>
                                        <a:srgbClr val="DBF1EF"/>
                                      </p:to>
                                    </p:animClr>
                                    <p:set>
                                      <p:cBhvr>
                                        <p:cTn id="264" dur="375" autoRev="1" fill="remove"/>
                                        <p:tgtEl>
                                          <p:spTgt spid="22"/>
                                        </p:tgtEl>
                                        <p:attrNameLst>
                                          <p:attrName>fill.type</p:attrName>
                                        </p:attrNameLst>
                                      </p:cBhvr>
                                      <p:to>
                                        <p:strVal val="solid"/>
                                      </p:to>
                                    </p:set>
                                    <p:set>
                                      <p:cBhvr>
                                        <p:cTn id="265" dur="375" autoRev="1" fill="remove"/>
                                        <p:tgtEl>
                                          <p:spTgt spid="22"/>
                                        </p:tgtEl>
                                        <p:attrNameLst>
                                          <p:attrName>fill.on</p:attrName>
                                        </p:attrNameLst>
                                      </p:cBhvr>
                                      <p:to>
                                        <p:strVal val="true"/>
                                      </p:to>
                                    </p:set>
                                  </p:childTnLst>
                                </p:cTn>
                              </p:par>
                              <p:par>
                                <p:cTn id="266" presetID="27" presetClass="emph" presetSubtype="0" fill="remove" nodeType="withEffect">
                                  <p:stCondLst>
                                    <p:cond delay="0"/>
                                  </p:stCondLst>
                                  <p:childTnLst>
                                    <p:animClr clrSpc="rgb" dir="cw">
                                      <p:cBhvr override="childStyle">
                                        <p:cTn id="267" dur="375" autoRev="1" fill="remove"/>
                                        <p:tgtEl>
                                          <p:spTgt spid="34"/>
                                        </p:tgtEl>
                                        <p:attrNameLst>
                                          <p:attrName>style.color</p:attrName>
                                        </p:attrNameLst>
                                      </p:cBhvr>
                                      <p:to>
                                        <a:srgbClr val="DBF1EF"/>
                                      </p:to>
                                    </p:animClr>
                                    <p:animClr clrSpc="rgb" dir="cw">
                                      <p:cBhvr>
                                        <p:cTn id="268" dur="375" autoRev="1" fill="remove"/>
                                        <p:tgtEl>
                                          <p:spTgt spid="34"/>
                                        </p:tgtEl>
                                        <p:attrNameLst>
                                          <p:attrName>fillcolor</p:attrName>
                                        </p:attrNameLst>
                                      </p:cBhvr>
                                      <p:to>
                                        <a:srgbClr val="DBF1EF"/>
                                      </p:to>
                                    </p:animClr>
                                    <p:set>
                                      <p:cBhvr>
                                        <p:cTn id="269" dur="375" autoRev="1" fill="remove"/>
                                        <p:tgtEl>
                                          <p:spTgt spid="34"/>
                                        </p:tgtEl>
                                        <p:attrNameLst>
                                          <p:attrName>fill.type</p:attrName>
                                        </p:attrNameLst>
                                      </p:cBhvr>
                                      <p:to>
                                        <p:strVal val="solid"/>
                                      </p:to>
                                    </p:set>
                                    <p:set>
                                      <p:cBhvr>
                                        <p:cTn id="270" dur="375" autoRev="1" fill="remove"/>
                                        <p:tgtEl>
                                          <p:spTgt spid="34"/>
                                        </p:tgtEl>
                                        <p:attrNameLst>
                                          <p:attrName>fill.on</p:attrName>
                                        </p:attrNameLst>
                                      </p:cBhvr>
                                      <p:to>
                                        <p:strVal val="true"/>
                                      </p:to>
                                    </p:set>
                                  </p:childTnLst>
                                </p:cTn>
                              </p:par>
                              <p:par>
                                <p:cTn id="271" presetID="2" presetClass="entr" presetSubtype="2" decel="50000" fill="hold" grpId="0" nodeType="withEffect">
                                  <p:stCondLst>
                                    <p:cond delay="0"/>
                                  </p:stCondLst>
                                  <p:childTnLst>
                                    <p:set>
                                      <p:cBhvr>
                                        <p:cTn id="272" dur="1" fill="hold">
                                          <p:stCondLst>
                                            <p:cond delay="0"/>
                                          </p:stCondLst>
                                        </p:cTn>
                                        <p:tgtEl>
                                          <p:spTgt spid="9"/>
                                        </p:tgtEl>
                                        <p:attrNameLst>
                                          <p:attrName>style.visibility</p:attrName>
                                        </p:attrNameLst>
                                      </p:cBhvr>
                                      <p:to>
                                        <p:strVal val="visible"/>
                                      </p:to>
                                    </p:set>
                                    <p:anim calcmode="lin" valueType="num">
                                      <p:cBhvr additive="base">
                                        <p:cTn id="273" dur="1000" fill="hold"/>
                                        <p:tgtEl>
                                          <p:spTgt spid="9"/>
                                        </p:tgtEl>
                                        <p:attrNameLst>
                                          <p:attrName>ppt_x</p:attrName>
                                        </p:attrNameLst>
                                      </p:cBhvr>
                                      <p:tavLst>
                                        <p:tav tm="0">
                                          <p:val>
                                            <p:strVal val="1+#ppt_w/2"/>
                                          </p:val>
                                        </p:tav>
                                        <p:tav tm="100000">
                                          <p:val>
                                            <p:strVal val="#ppt_x"/>
                                          </p:val>
                                        </p:tav>
                                      </p:tavLst>
                                    </p:anim>
                                    <p:anim calcmode="lin" valueType="num">
                                      <p:cBhvr additive="base">
                                        <p:cTn id="274" dur="1000" fill="hold"/>
                                        <p:tgtEl>
                                          <p:spTgt spid="9"/>
                                        </p:tgtEl>
                                        <p:attrNameLst>
                                          <p:attrName>ppt_y</p:attrName>
                                        </p:attrNameLst>
                                      </p:cBhvr>
                                      <p:tavLst>
                                        <p:tav tm="0">
                                          <p:val>
                                            <p:strVal val="#ppt_y"/>
                                          </p:val>
                                        </p:tav>
                                        <p:tav tm="100000">
                                          <p:val>
                                            <p:strVal val="#ppt_y"/>
                                          </p:val>
                                        </p:tav>
                                      </p:tavLst>
                                    </p:anim>
                                  </p:childTnLst>
                                </p:cTn>
                              </p:par>
                              <p:par>
                                <p:cTn id="275" presetID="10" presetClass="entr" presetSubtype="0" fill="hold" grpId="0" nodeType="withEffect">
                                  <p:stCondLst>
                                    <p:cond delay="0"/>
                                  </p:stCondLst>
                                  <p:childTnLst>
                                    <p:set>
                                      <p:cBhvr>
                                        <p:cTn id="276" dur="1" fill="hold">
                                          <p:stCondLst>
                                            <p:cond delay="0"/>
                                          </p:stCondLst>
                                        </p:cTn>
                                        <p:tgtEl>
                                          <p:spTgt spid="279"/>
                                        </p:tgtEl>
                                        <p:attrNameLst>
                                          <p:attrName>style.visibility</p:attrName>
                                        </p:attrNameLst>
                                      </p:cBhvr>
                                      <p:to>
                                        <p:strVal val="visible"/>
                                      </p:to>
                                    </p:set>
                                    <p:animEffect transition="in" filter="fade">
                                      <p:cBhvr>
                                        <p:cTn id="277" dur="1000"/>
                                        <p:tgtEl>
                                          <p:spTgt spid="279"/>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280"/>
                                        </p:tgtEl>
                                        <p:attrNameLst>
                                          <p:attrName>style.visibility</p:attrName>
                                        </p:attrNameLst>
                                      </p:cBhvr>
                                      <p:to>
                                        <p:strVal val="visible"/>
                                      </p:to>
                                    </p:set>
                                    <p:animEffect transition="in" filter="fade">
                                      <p:cBhvr>
                                        <p:cTn id="280" dur="1000"/>
                                        <p:tgtEl>
                                          <p:spTgt spid="280"/>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281"/>
                                        </p:tgtEl>
                                        <p:attrNameLst>
                                          <p:attrName>style.visibility</p:attrName>
                                        </p:attrNameLst>
                                      </p:cBhvr>
                                      <p:to>
                                        <p:strVal val="visible"/>
                                      </p:to>
                                    </p:set>
                                    <p:animEffect transition="in" filter="fade">
                                      <p:cBhvr>
                                        <p:cTn id="283" dur="1000"/>
                                        <p:tgtEl>
                                          <p:spTgt spid="281"/>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282"/>
                                        </p:tgtEl>
                                        <p:attrNameLst>
                                          <p:attrName>style.visibility</p:attrName>
                                        </p:attrNameLst>
                                      </p:cBhvr>
                                      <p:to>
                                        <p:strVal val="visible"/>
                                      </p:to>
                                    </p:set>
                                    <p:animEffect transition="in" filter="fade">
                                      <p:cBhvr>
                                        <p:cTn id="286" dur="1000"/>
                                        <p:tgtEl>
                                          <p:spTgt spid="282"/>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283"/>
                                        </p:tgtEl>
                                        <p:attrNameLst>
                                          <p:attrName>style.visibility</p:attrName>
                                        </p:attrNameLst>
                                      </p:cBhvr>
                                      <p:to>
                                        <p:strVal val="visible"/>
                                      </p:to>
                                    </p:set>
                                    <p:animEffect transition="in" filter="fade">
                                      <p:cBhvr>
                                        <p:cTn id="289" dur="10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1" grpId="1"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278" grpId="0" animBg="1"/>
      <p:bldP spid="279" grpId="0" animBg="1"/>
      <p:bldP spid="280" grpId="0" animBg="1"/>
      <p:bldP spid="281" grpId="0" animBg="1"/>
      <p:bldP spid="282" grpId="0" animBg="1"/>
      <p:bldP spid="28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E9FAF-0625-4CAF-8D6C-6841980A6079}"/>
              </a:ext>
            </a:extLst>
          </p:cNvPr>
          <p:cNvSpPr>
            <a:spLocks noGrp="1"/>
          </p:cNvSpPr>
          <p:nvPr>
            <p:ph type="title"/>
          </p:nvPr>
        </p:nvSpPr>
        <p:spPr/>
        <p:txBody>
          <a:bodyPr/>
          <a:lstStyle/>
          <a:p>
            <a:r>
              <a:rPr lang="en-US" dirty="0"/>
              <a:t>Why we need Quality Coaches</a:t>
            </a:r>
          </a:p>
        </p:txBody>
      </p:sp>
      <p:sp>
        <p:nvSpPr>
          <p:cNvPr id="4" name="Footer Placeholder 3">
            <a:extLst>
              <a:ext uri="{FF2B5EF4-FFF2-40B4-BE49-F238E27FC236}">
                <a16:creationId xmlns:a16="http://schemas.microsoft.com/office/drawing/2014/main" id="{B632AC9A-CC95-571A-5A02-AEC9407F4359}"/>
              </a:ext>
            </a:extLst>
          </p:cNvPr>
          <p:cNvSpPr>
            <a:spLocks noGrp="1"/>
          </p:cNvSpPr>
          <p:nvPr>
            <p:ph type="ftr" sz="quarter" idx="11"/>
          </p:nvPr>
        </p:nvSpPr>
        <p:spPr/>
        <p:txBody>
          <a:bodyPr/>
          <a:lstStyle/>
          <a:p>
            <a:r>
              <a:rPr lang="en-US" b="1" dirty="0"/>
              <a:t>Welcome session</a:t>
            </a:r>
          </a:p>
        </p:txBody>
      </p:sp>
      <p:sp>
        <p:nvSpPr>
          <p:cNvPr id="5" name="Slide Number Placeholder 4">
            <a:extLst>
              <a:ext uri="{FF2B5EF4-FFF2-40B4-BE49-F238E27FC236}">
                <a16:creationId xmlns:a16="http://schemas.microsoft.com/office/drawing/2014/main" id="{ADCC1198-B6A1-24B0-CB47-49FE377620D4}"/>
              </a:ext>
            </a:extLst>
          </p:cNvPr>
          <p:cNvSpPr>
            <a:spLocks noGrp="1"/>
          </p:cNvSpPr>
          <p:nvPr>
            <p:ph type="sldNum" sz="quarter" idx="12"/>
          </p:nvPr>
        </p:nvSpPr>
        <p:spPr/>
        <p:txBody>
          <a:bodyPr/>
          <a:lstStyle/>
          <a:p>
            <a:fld id="{16C5AC08-0ACD-404A-9C9F-AB39E786C34A}" type="slidenum">
              <a:rPr lang="en-GB"/>
              <a:t>15</a:t>
            </a:fld>
            <a:endParaRPr lang="en-GB"/>
          </a:p>
        </p:txBody>
      </p:sp>
      <p:sp>
        <p:nvSpPr>
          <p:cNvPr id="6" name="Text Placeholder 5">
            <a:extLst>
              <a:ext uri="{FF2B5EF4-FFF2-40B4-BE49-F238E27FC236}">
                <a16:creationId xmlns:a16="http://schemas.microsoft.com/office/drawing/2014/main" id="{916D8FF9-FEB7-5AFB-B1D6-74283FC904CA}"/>
              </a:ext>
            </a:extLst>
          </p:cNvPr>
          <p:cNvSpPr>
            <a:spLocks noGrp="1"/>
          </p:cNvSpPr>
          <p:nvPr>
            <p:ph type="body" sz="quarter" idx="13"/>
          </p:nvPr>
        </p:nvSpPr>
        <p:spPr/>
        <p:txBody>
          <a:bodyPr/>
          <a:lstStyle/>
          <a:p>
            <a:r>
              <a:rPr lang="en-US" dirty="0"/>
              <a:t>Why we need Quality Coaches</a:t>
            </a:r>
          </a:p>
        </p:txBody>
      </p:sp>
      <p:pic>
        <p:nvPicPr>
          <p:cNvPr id="7" name="Picture 6">
            <a:extLst>
              <a:ext uri="{FF2B5EF4-FFF2-40B4-BE49-F238E27FC236}">
                <a16:creationId xmlns:a16="http://schemas.microsoft.com/office/drawing/2014/main" id="{B143C35D-B7AA-653B-7849-9CA5CE468189}"/>
              </a:ext>
            </a:extLst>
          </p:cNvPr>
          <p:cNvPicPr>
            <a:picLocks noChangeAspect="1"/>
          </p:cNvPicPr>
          <p:nvPr/>
        </p:nvPicPr>
        <p:blipFill>
          <a:blip r:embed="rId3"/>
          <a:srcRect/>
          <a:stretch/>
        </p:blipFill>
        <p:spPr>
          <a:xfrm>
            <a:off x="3581400" y="1511300"/>
            <a:ext cx="5892800" cy="5105400"/>
          </a:xfrm>
          <a:prstGeom prst="rect">
            <a:avLst/>
          </a:prstGeom>
        </p:spPr>
      </p:pic>
      <p:sp>
        <p:nvSpPr>
          <p:cNvPr id="8" name="TextBox 7">
            <a:extLst>
              <a:ext uri="{FF2B5EF4-FFF2-40B4-BE49-F238E27FC236}">
                <a16:creationId xmlns:a16="http://schemas.microsoft.com/office/drawing/2014/main" id="{FE98B6D9-E929-A361-66F4-303B887F5036}"/>
              </a:ext>
            </a:extLst>
          </p:cNvPr>
          <p:cNvSpPr txBox="1"/>
          <p:nvPr/>
        </p:nvSpPr>
        <p:spPr>
          <a:xfrm rot="18012824">
            <a:off x="2524126" y="4103212"/>
            <a:ext cx="5308600" cy="292388"/>
          </a:xfrm>
          <a:prstGeom prst="rect">
            <a:avLst/>
          </a:prstGeom>
          <a:noFill/>
        </p:spPr>
        <p:txBody>
          <a:bodyPr wrap="square" rtlCol="0">
            <a:spAutoFit/>
          </a:bodyPr>
          <a:lstStyle/>
          <a:p>
            <a:r>
              <a:rPr lang="en-US" sz="1300" b="1">
                <a:solidFill>
                  <a:schemeClr val="accent5"/>
                </a:solidFill>
                <a:latin typeface="DM Sans" pitchFamily="2" charset="77"/>
              </a:rPr>
              <a:t>Wider resources and networks provide insight from elsewhere</a:t>
            </a:r>
          </a:p>
        </p:txBody>
      </p:sp>
      <p:sp>
        <p:nvSpPr>
          <p:cNvPr id="9" name="TextBox 8">
            <a:extLst>
              <a:ext uri="{FF2B5EF4-FFF2-40B4-BE49-F238E27FC236}">
                <a16:creationId xmlns:a16="http://schemas.microsoft.com/office/drawing/2014/main" id="{7A0656F1-35B7-8FFC-2173-DB83CD2953B5}"/>
              </a:ext>
            </a:extLst>
          </p:cNvPr>
          <p:cNvSpPr txBox="1"/>
          <p:nvPr/>
        </p:nvSpPr>
        <p:spPr>
          <a:xfrm>
            <a:off x="8178800" y="2371725"/>
            <a:ext cx="2327275" cy="1158878"/>
          </a:xfrm>
          <a:prstGeom prst="rect">
            <a:avLst/>
          </a:prstGeom>
          <a:solidFill>
            <a:schemeClr val="accent2">
              <a:lumMod val="20000"/>
              <a:lumOff val="80000"/>
            </a:schemeClr>
          </a:solidFill>
        </p:spPr>
        <p:txBody>
          <a:bodyPr wrap="square" rtlCol="0" anchor="ctr" anchorCtr="0">
            <a:noAutofit/>
          </a:bodyPr>
          <a:lstStyle/>
          <a:p>
            <a:r>
              <a:rPr lang="en-US" sz="1300">
                <a:latin typeface="DM Sans" pitchFamily="2" charset="77"/>
              </a:rPr>
              <a:t>Faculty of people with advanced expertise who promote improvement sciene, provide advice and train others </a:t>
            </a:r>
          </a:p>
        </p:txBody>
      </p:sp>
      <p:sp>
        <p:nvSpPr>
          <p:cNvPr id="11" name="TextBox 10">
            <a:extLst>
              <a:ext uri="{FF2B5EF4-FFF2-40B4-BE49-F238E27FC236}">
                <a16:creationId xmlns:a16="http://schemas.microsoft.com/office/drawing/2014/main" id="{8FEA5CDF-18CA-84CB-6177-FAFC9ACA983A}"/>
              </a:ext>
            </a:extLst>
          </p:cNvPr>
          <p:cNvSpPr txBox="1"/>
          <p:nvPr/>
        </p:nvSpPr>
        <p:spPr>
          <a:xfrm>
            <a:off x="9623425" y="5457822"/>
            <a:ext cx="2327275" cy="1158878"/>
          </a:xfrm>
          <a:prstGeom prst="rect">
            <a:avLst/>
          </a:prstGeom>
          <a:solidFill>
            <a:schemeClr val="bg2"/>
          </a:solidFill>
        </p:spPr>
        <p:txBody>
          <a:bodyPr wrap="square" rtlCol="0" anchor="ctr" anchorCtr="0">
            <a:noAutofit/>
          </a:bodyPr>
          <a:lstStyle/>
          <a:p>
            <a:r>
              <a:rPr lang="en-US" sz="1300">
                <a:latin typeface="DM Sans" pitchFamily="2" charset="77"/>
              </a:rPr>
              <a:t>Wider workforce understand and are able </a:t>
            </a:r>
            <a:br>
              <a:rPr lang="en-US" sz="1300">
                <a:latin typeface="DM Sans" pitchFamily="2" charset="77"/>
              </a:rPr>
            </a:br>
            <a:r>
              <a:rPr lang="en-US" sz="1300">
                <a:latin typeface="DM Sans" pitchFamily="2" charset="77"/>
              </a:rPr>
              <a:t>to engage in improvement in their area</a:t>
            </a:r>
          </a:p>
        </p:txBody>
      </p:sp>
      <p:sp>
        <p:nvSpPr>
          <p:cNvPr id="12" name="Connector 11">
            <a:extLst>
              <a:ext uri="{FF2B5EF4-FFF2-40B4-BE49-F238E27FC236}">
                <a16:creationId xmlns:a16="http://schemas.microsoft.com/office/drawing/2014/main" id="{89E5F37C-CCEC-27C0-3EA6-377837AED18F}"/>
              </a:ext>
            </a:extLst>
          </p:cNvPr>
          <p:cNvSpPr/>
          <p:nvPr/>
        </p:nvSpPr>
        <p:spPr>
          <a:xfrm>
            <a:off x="5470786" y="3657600"/>
            <a:ext cx="2108200" cy="2108200"/>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15" name="Connector 14">
            <a:extLst>
              <a:ext uri="{FF2B5EF4-FFF2-40B4-BE49-F238E27FC236}">
                <a16:creationId xmlns:a16="http://schemas.microsoft.com/office/drawing/2014/main" id="{2F73A663-F372-0E07-DCB2-89AA3BBE2FAE}"/>
              </a:ext>
            </a:extLst>
          </p:cNvPr>
          <p:cNvSpPr/>
          <p:nvPr/>
        </p:nvSpPr>
        <p:spPr>
          <a:xfrm>
            <a:off x="5626399" y="3813213"/>
            <a:ext cx="1796974" cy="1796974"/>
          </a:xfrm>
          <a:prstGeom prst="flowChartConnector">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grpSp>
        <p:nvGrpSpPr>
          <p:cNvPr id="25" name="Group 24">
            <a:extLst>
              <a:ext uri="{FF2B5EF4-FFF2-40B4-BE49-F238E27FC236}">
                <a16:creationId xmlns:a16="http://schemas.microsoft.com/office/drawing/2014/main" id="{8D033FCC-A032-80F5-2E1D-48F24C13F2A3}"/>
              </a:ext>
            </a:extLst>
          </p:cNvPr>
          <p:cNvGrpSpPr/>
          <p:nvPr/>
        </p:nvGrpSpPr>
        <p:grpSpPr>
          <a:xfrm>
            <a:off x="5570215" y="4586245"/>
            <a:ext cx="1907451" cy="251149"/>
            <a:chOff x="5570215" y="4586245"/>
            <a:chExt cx="1907451" cy="251149"/>
          </a:xfrm>
        </p:grpSpPr>
        <p:cxnSp>
          <p:nvCxnSpPr>
            <p:cNvPr id="17" name="Straight Connector 16">
              <a:extLst>
                <a:ext uri="{FF2B5EF4-FFF2-40B4-BE49-F238E27FC236}">
                  <a16:creationId xmlns:a16="http://schemas.microsoft.com/office/drawing/2014/main" id="{5342D2FB-9DF2-7121-C681-D158C37A92FA}"/>
                </a:ext>
              </a:extLst>
            </p:cNvPr>
            <p:cNvCxnSpPr>
              <a:stCxn id="15" idx="2"/>
              <a:endCxn id="15" idx="6"/>
            </p:cNvCxnSpPr>
            <p:nvPr/>
          </p:nvCxnSpPr>
          <p:spPr>
            <a:xfrm>
              <a:off x="5626399" y="4711700"/>
              <a:ext cx="1796974" cy="0"/>
            </a:xfrm>
            <a:prstGeom prst="line">
              <a:avLst/>
            </a:prstGeom>
            <a:ln w="28575">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88BCF7D6-F90F-1477-39E4-59ED718E51BD}"/>
                </a:ext>
              </a:extLst>
            </p:cNvPr>
            <p:cNvGrpSpPr/>
            <p:nvPr/>
          </p:nvGrpSpPr>
          <p:grpSpPr>
            <a:xfrm rot="2700000">
              <a:off x="7363676" y="4586245"/>
              <a:ext cx="113990" cy="113990"/>
              <a:chOff x="7515922" y="2590353"/>
              <a:chExt cx="228600" cy="228600"/>
            </a:xfrm>
          </p:grpSpPr>
          <p:cxnSp>
            <p:nvCxnSpPr>
              <p:cNvPr id="19" name="Straight Connector 18">
                <a:extLst>
                  <a:ext uri="{FF2B5EF4-FFF2-40B4-BE49-F238E27FC236}">
                    <a16:creationId xmlns:a16="http://schemas.microsoft.com/office/drawing/2014/main" id="{01AADB3C-471E-C7F0-A469-21CFA4F5322C}"/>
                  </a:ext>
                </a:extLst>
              </p:cNvPr>
              <p:cNvCxnSpPr/>
              <p:nvPr/>
            </p:nvCxnSpPr>
            <p:spPr>
              <a:xfrm>
                <a:off x="7515922" y="2787805"/>
                <a:ext cx="2286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6129CB-D979-C816-F2FD-6CB8AF675988}"/>
                  </a:ext>
                </a:extLst>
              </p:cNvPr>
              <p:cNvCxnSpPr>
                <a:cxnSpLocks/>
              </p:cNvCxnSpPr>
              <p:nvPr/>
            </p:nvCxnSpPr>
            <p:spPr>
              <a:xfrm rot="5400000">
                <a:off x="7598208" y="2704653"/>
                <a:ext cx="2286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DBDD00FD-04C3-F4FC-75CB-05778B8A0BE4}"/>
                </a:ext>
              </a:extLst>
            </p:cNvPr>
            <p:cNvGrpSpPr/>
            <p:nvPr/>
          </p:nvGrpSpPr>
          <p:grpSpPr>
            <a:xfrm rot="13500000">
              <a:off x="5570215" y="4723404"/>
              <a:ext cx="113990" cy="113990"/>
              <a:chOff x="7515922" y="2590348"/>
              <a:chExt cx="228600" cy="228600"/>
            </a:xfrm>
          </p:grpSpPr>
          <p:cxnSp>
            <p:nvCxnSpPr>
              <p:cNvPr id="23" name="Straight Connector 22">
                <a:extLst>
                  <a:ext uri="{FF2B5EF4-FFF2-40B4-BE49-F238E27FC236}">
                    <a16:creationId xmlns:a16="http://schemas.microsoft.com/office/drawing/2014/main" id="{8ADF51DE-AD8A-C66C-1204-B48E80DBCA02}"/>
                  </a:ext>
                </a:extLst>
              </p:cNvPr>
              <p:cNvCxnSpPr/>
              <p:nvPr/>
            </p:nvCxnSpPr>
            <p:spPr>
              <a:xfrm>
                <a:off x="7515922" y="2787805"/>
                <a:ext cx="2286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B0E2DF0-2170-3534-C384-C84AFE3E1904}"/>
                  </a:ext>
                </a:extLst>
              </p:cNvPr>
              <p:cNvCxnSpPr>
                <a:cxnSpLocks/>
              </p:cNvCxnSpPr>
              <p:nvPr/>
            </p:nvCxnSpPr>
            <p:spPr>
              <a:xfrm rot="5400000">
                <a:off x="7598191" y="2704648"/>
                <a:ext cx="2286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grpSp>
      <p:sp>
        <p:nvSpPr>
          <p:cNvPr id="26" name="TextBox 25">
            <a:extLst>
              <a:ext uri="{FF2B5EF4-FFF2-40B4-BE49-F238E27FC236}">
                <a16:creationId xmlns:a16="http://schemas.microsoft.com/office/drawing/2014/main" id="{D13DCA0E-EF28-DDB6-C122-D91FB2A51464}"/>
              </a:ext>
            </a:extLst>
          </p:cNvPr>
          <p:cNvSpPr txBox="1"/>
          <p:nvPr/>
        </p:nvSpPr>
        <p:spPr>
          <a:xfrm>
            <a:off x="5771212" y="4241186"/>
            <a:ext cx="1521504" cy="1015663"/>
          </a:xfrm>
          <a:prstGeom prst="rect">
            <a:avLst/>
          </a:prstGeom>
          <a:noFill/>
        </p:spPr>
        <p:txBody>
          <a:bodyPr wrap="square" rtlCol="0">
            <a:spAutoFit/>
          </a:bodyPr>
          <a:lstStyle/>
          <a:p>
            <a:pPr algn="ctr"/>
            <a:r>
              <a:rPr lang="en-US" sz="1200" dirty="0">
                <a:latin typeface="DM Sans" pitchFamily="2" charset="77"/>
              </a:rPr>
              <a:t>Capability </a:t>
            </a:r>
            <a:r>
              <a:rPr lang="en-GB" sz="1200">
                <a:latin typeface="DM Sans" pitchFamily="2" charset="77"/>
              </a:rPr>
              <a:t>realised</a:t>
            </a:r>
            <a:r>
              <a:rPr lang="en-US" sz="1200" dirty="0">
                <a:latin typeface="DM Sans" pitchFamily="2" charset="77"/>
              </a:rPr>
              <a:t> when people have energy, time and skills to work on particular things</a:t>
            </a:r>
          </a:p>
        </p:txBody>
      </p:sp>
      <p:sp>
        <p:nvSpPr>
          <p:cNvPr id="28" name="TextBox 27">
            <a:extLst>
              <a:ext uri="{FF2B5EF4-FFF2-40B4-BE49-F238E27FC236}">
                <a16:creationId xmlns:a16="http://schemas.microsoft.com/office/drawing/2014/main" id="{37D62AC4-2CA2-0A6D-4D94-0CA93D746A04}"/>
              </a:ext>
            </a:extLst>
          </p:cNvPr>
          <p:cNvSpPr txBox="1"/>
          <p:nvPr/>
        </p:nvSpPr>
        <p:spPr>
          <a:xfrm>
            <a:off x="2880387" y="2847133"/>
            <a:ext cx="2498251" cy="369332"/>
          </a:xfrm>
          <a:prstGeom prst="rect">
            <a:avLst/>
          </a:prstGeom>
          <a:noFill/>
        </p:spPr>
        <p:txBody>
          <a:bodyPr wrap="square" rtlCol="0">
            <a:spAutoFit/>
          </a:bodyPr>
          <a:lstStyle/>
          <a:p>
            <a:r>
              <a:rPr lang="en-US" b="1">
                <a:solidFill>
                  <a:schemeClr val="accent2"/>
                </a:solidFill>
                <a:latin typeface="DM Sans" pitchFamily="2" charset="77"/>
              </a:rPr>
              <a:t>QI Team &amp; QI Faculty</a:t>
            </a:r>
          </a:p>
        </p:txBody>
      </p:sp>
      <p:sp>
        <p:nvSpPr>
          <p:cNvPr id="29" name="TextBox 28">
            <a:extLst>
              <a:ext uri="{FF2B5EF4-FFF2-40B4-BE49-F238E27FC236}">
                <a16:creationId xmlns:a16="http://schemas.microsoft.com/office/drawing/2014/main" id="{FDE6DA98-6977-73EB-8387-25B6A6A2D392}"/>
              </a:ext>
            </a:extLst>
          </p:cNvPr>
          <p:cNvSpPr txBox="1"/>
          <p:nvPr/>
        </p:nvSpPr>
        <p:spPr>
          <a:xfrm>
            <a:off x="2880387" y="4149080"/>
            <a:ext cx="2498251" cy="369332"/>
          </a:xfrm>
          <a:prstGeom prst="rect">
            <a:avLst/>
          </a:prstGeom>
          <a:noFill/>
        </p:spPr>
        <p:txBody>
          <a:bodyPr wrap="square" rtlCol="0">
            <a:spAutoFit/>
          </a:bodyPr>
          <a:lstStyle/>
          <a:p>
            <a:r>
              <a:rPr lang="en-US" b="1">
                <a:solidFill>
                  <a:schemeClr val="accent4"/>
                </a:solidFill>
                <a:latin typeface="DM Sans" pitchFamily="2" charset="77"/>
              </a:rPr>
              <a:t>Quality Coach</a:t>
            </a:r>
          </a:p>
        </p:txBody>
      </p:sp>
      <p:sp>
        <p:nvSpPr>
          <p:cNvPr id="30" name="TextBox 29">
            <a:extLst>
              <a:ext uri="{FF2B5EF4-FFF2-40B4-BE49-F238E27FC236}">
                <a16:creationId xmlns:a16="http://schemas.microsoft.com/office/drawing/2014/main" id="{CE26C236-07DF-4967-7206-DAC5510DFB36}"/>
              </a:ext>
            </a:extLst>
          </p:cNvPr>
          <p:cNvSpPr txBox="1"/>
          <p:nvPr/>
        </p:nvSpPr>
        <p:spPr>
          <a:xfrm>
            <a:off x="2880387" y="5517232"/>
            <a:ext cx="2498251" cy="369332"/>
          </a:xfrm>
          <a:prstGeom prst="rect">
            <a:avLst/>
          </a:prstGeom>
          <a:noFill/>
        </p:spPr>
        <p:txBody>
          <a:bodyPr wrap="square" rtlCol="0">
            <a:spAutoFit/>
          </a:bodyPr>
          <a:lstStyle/>
          <a:p>
            <a:r>
              <a:rPr lang="en-US" b="1">
                <a:solidFill>
                  <a:schemeClr val="accent1"/>
                </a:solidFill>
                <a:latin typeface="DM Sans" pitchFamily="2" charset="77"/>
              </a:rPr>
              <a:t>All Staff</a:t>
            </a:r>
          </a:p>
        </p:txBody>
      </p:sp>
      <p:sp>
        <p:nvSpPr>
          <p:cNvPr id="33" name="TextBox 32">
            <a:extLst>
              <a:ext uri="{FF2B5EF4-FFF2-40B4-BE49-F238E27FC236}">
                <a16:creationId xmlns:a16="http://schemas.microsoft.com/office/drawing/2014/main" id="{701B57B9-8E1E-B2FA-4094-226F7FCEEF26}"/>
              </a:ext>
            </a:extLst>
          </p:cNvPr>
          <p:cNvSpPr txBox="1"/>
          <p:nvPr/>
        </p:nvSpPr>
        <p:spPr>
          <a:xfrm>
            <a:off x="1099322" y="6455117"/>
            <a:ext cx="3330575" cy="161583"/>
          </a:xfrm>
          <a:prstGeom prst="rect">
            <a:avLst/>
          </a:prstGeom>
          <a:noFill/>
        </p:spPr>
        <p:txBody>
          <a:bodyPr wrap="square" lIns="0" tIns="0" rIns="0" bIns="0">
            <a:spAutoFit/>
          </a:bodyPr>
          <a:lstStyle/>
          <a:p>
            <a:r>
              <a:rPr lang="en-GB" sz="1050" dirty="0">
                <a:solidFill>
                  <a:schemeClr val="accent5"/>
                </a:solidFill>
                <a:latin typeface="DM Sans" pitchFamily="2" charset="77"/>
              </a:rPr>
              <a:t>Adapted from Health Foundation (2014)</a:t>
            </a:r>
          </a:p>
        </p:txBody>
      </p:sp>
      <p:sp>
        <p:nvSpPr>
          <p:cNvPr id="3" name="Triangle 2">
            <a:extLst>
              <a:ext uri="{FF2B5EF4-FFF2-40B4-BE49-F238E27FC236}">
                <a16:creationId xmlns:a16="http://schemas.microsoft.com/office/drawing/2014/main" id="{1B2EAC85-7C67-CC4E-9800-A837B383FF96}"/>
              </a:ext>
            </a:extLst>
          </p:cNvPr>
          <p:cNvSpPr/>
          <p:nvPr/>
        </p:nvSpPr>
        <p:spPr>
          <a:xfrm rot="5400000">
            <a:off x="4585447" y="5903259"/>
            <a:ext cx="262217" cy="226049"/>
          </a:xfrm>
          <a:prstGeom prst="triangle">
            <a:avLst/>
          </a:prstGeom>
          <a:solidFill>
            <a:srgbClr val="D9D5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13" name="Triangle 12">
            <a:extLst>
              <a:ext uri="{FF2B5EF4-FFF2-40B4-BE49-F238E27FC236}">
                <a16:creationId xmlns:a16="http://schemas.microsoft.com/office/drawing/2014/main" id="{60615306-932E-A951-19FA-E510A6D8FE0C}"/>
              </a:ext>
            </a:extLst>
          </p:cNvPr>
          <p:cNvSpPr/>
          <p:nvPr/>
        </p:nvSpPr>
        <p:spPr>
          <a:xfrm rot="16200000">
            <a:off x="8258327" y="5903259"/>
            <a:ext cx="262217" cy="226049"/>
          </a:xfrm>
          <a:prstGeom prst="triangle">
            <a:avLst/>
          </a:prstGeom>
          <a:solidFill>
            <a:srgbClr val="D9D5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18" name="Triangle 17">
            <a:extLst>
              <a:ext uri="{FF2B5EF4-FFF2-40B4-BE49-F238E27FC236}">
                <a16:creationId xmlns:a16="http://schemas.microsoft.com/office/drawing/2014/main" id="{19918B95-6A33-4CAE-40FE-9F1BD01E4C30}"/>
              </a:ext>
            </a:extLst>
          </p:cNvPr>
          <p:cNvSpPr/>
          <p:nvPr/>
        </p:nvSpPr>
        <p:spPr>
          <a:xfrm rot="16200000">
            <a:off x="6581972" y="3015036"/>
            <a:ext cx="262217" cy="226049"/>
          </a:xfrm>
          <a:prstGeom prst="triangle">
            <a:avLst/>
          </a:prstGeom>
          <a:solidFill>
            <a:srgbClr val="D9D5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27" name="Triangle 26">
            <a:extLst>
              <a:ext uri="{FF2B5EF4-FFF2-40B4-BE49-F238E27FC236}">
                <a16:creationId xmlns:a16="http://schemas.microsoft.com/office/drawing/2014/main" id="{F70B2B04-FFDE-38AA-D195-C7A22D1DD7E9}"/>
              </a:ext>
            </a:extLst>
          </p:cNvPr>
          <p:cNvSpPr/>
          <p:nvPr/>
        </p:nvSpPr>
        <p:spPr>
          <a:xfrm rot="5400000">
            <a:off x="6182008" y="3015036"/>
            <a:ext cx="262217" cy="226049"/>
          </a:xfrm>
          <a:prstGeom prst="triangle">
            <a:avLst/>
          </a:prstGeom>
          <a:solidFill>
            <a:srgbClr val="D9D5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14" name="TextBox 13">
            <a:extLst>
              <a:ext uri="{FF2B5EF4-FFF2-40B4-BE49-F238E27FC236}">
                <a16:creationId xmlns:a16="http://schemas.microsoft.com/office/drawing/2014/main" id="{64E2F8F1-5029-4771-9DAD-BF5CF88B50A0}"/>
              </a:ext>
            </a:extLst>
          </p:cNvPr>
          <p:cNvSpPr txBox="1"/>
          <p:nvPr/>
        </p:nvSpPr>
        <p:spPr>
          <a:xfrm>
            <a:off x="8904312" y="3663953"/>
            <a:ext cx="2740001" cy="1553068"/>
          </a:xfrm>
          <a:prstGeom prst="rect">
            <a:avLst/>
          </a:prstGeom>
          <a:solidFill>
            <a:schemeClr val="accent4">
              <a:lumMod val="20000"/>
              <a:lumOff val="80000"/>
            </a:schemeClr>
          </a:solidFill>
        </p:spPr>
        <p:txBody>
          <a:bodyPr wrap="square" rtlCol="0" anchor="ctr" anchorCtr="0">
            <a:noAutofit/>
          </a:bodyPr>
          <a:lstStyle/>
          <a:p>
            <a:r>
              <a:rPr lang="en-US" sz="1300">
                <a:latin typeface="DM Sans" pitchFamily="2" charset="77"/>
              </a:rPr>
              <a:t>Individuals who have a passion for, and experience in, improvement and the human side of change. They apply coaching and improvement skills to support others with their improvement work. </a:t>
            </a:r>
          </a:p>
        </p:txBody>
      </p:sp>
    </p:spTree>
    <p:extLst>
      <p:ext uri="{BB962C8B-B14F-4D97-AF65-F5344CB8AC3E}">
        <p14:creationId xmlns:p14="http://schemas.microsoft.com/office/powerpoint/2010/main" val="88573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accel="50000" decel="50000" fill="hold" nodeType="withEffect">
                                  <p:stCondLst>
                                    <p:cond delay="0"/>
                                  </p:stCondLst>
                                  <p:childTnLst>
                                    <p:animRot by="10800000">
                                      <p:cBhvr>
                                        <p:cTn id="6" dur="3000" fill="hold"/>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BB4DF3-79CE-2B5A-BC37-A9D6267EBCB3}"/>
              </a:ext>
            </a:extLst>
          </p:cNvPr>
          <p:cNvSpPr>
            <a:spLocks noGrp="1"/>
          </p:cNvSpPr>
          <p:nvPr>
            <p:ph idx="1"/>
          </p:nvPr>
        </p:nvSpPr>
        <p:spPr>
          <a:xfrm>
            <a:off x="703661" y="1759631"/>
            <a:ext cx="5214936" cy="1908175"/>
          </a:xfrm>
        </p:spPr>
        <p:txBody>
          <a:bodyPr/>
          <a:lstStyle/>
          <a:p>
            <a:pPr lvl="3" algn="ctr">
              <a:lnSpc>
                <a:spcPct val="100000"/>
              </a:lnSpc>
              <a:spcBef>
                <a:spcPts val="0"/>
              </a:spcBef>
            </a:pPr>
            <a:r>
              <a:rPr lang="en-US" sz="6000" i="1" dirty="0">
                <a:solidFill>
                  <a:schemeClr val="accent3"/>
                </a:solidFill>
                <a:latin typeface="Petrona" pitchFamily="2" charset="77"/>
              </a:rPr>
              <a:t>Active blended </a:t>
            </a:r>
          </a:p>
          <a:p>
            <a:pPr lvl="3" algn="ctr">
              <a:lnSpc>
                <a:spcPct val="100000"/>
              </a:lnSpc>
              <a:spcBef>
                <a:spcPts val="0"/>
              </a:spcBef>
            </a:pPr>
            <a:r>
              <a:rPr lang="en-US" sz="6000" i="1" dirty="0">
                <a:solidFill>
                  <a:schemeClr val="accent3"/>
                </a:solidFill>
                <a:latin typeface="Petrona" pitchFamily="2" charset="77"/>
              </a:rPr>
              <a:t>learning</a:t>
            </a:r>
          </a:p>
          <a:p>
            <a:pPr lvl="3">
              <a:lnSpc>
                <a:spcPts val="9500"/>
              </a:lnSpc>
              <a:spcBef>
                <a:spcPts val="0"/>
              </a:spcBef>
            </a:pPr>
            <a:endParaRPr lang="en-US" sz="5400" dirty="0">
              <a:latin typeface="Petrona" pitchFamily="2" charset="77"/>
            </a:endParaRPr>
          </a:p>
        </p:txBody>
      </p:sp>
      <p:sp>
        <p:nvSpPr>
          <p:cNvPr id="2" name="Title 1">
            <a:extLst>
              <a:ext uri="{FF2B5EF4-FFF2-40B4-BE49-F238E27FC236}">
                <a16:creationId xmlns:a16="http://schemas.microsoft.com/office/drawing/2014/main" id="{443032DA-40E2-3A3B-82EA-DCBF93900078}"/>
              </a:ext>
            </a:extLst>
          </p:cNvPr>
          <p:cNvSpPr>
            <a:spLocks noGrp="1"/>
          </p:cNvSpPr>
          <p:nvPr>
            <p:ph type="title"/>
          </p:nvPr>
        </p:nvSpPr>
        <p:spPr/>
        <p:txBody>
          <a:bodyPr/>
          <a:lstStyle/>
          <a:p>
            <a:r>
              <a:rPr lang="en-US" dirty="0"/>
              <a:t>Styles of learning</a:t>
            </a:r>
          </a:p>
        </p:txBody>
      </p:sp>
      <p:sp>
        <p:nvSpPr>
          <p:cNvPr id="4" name="Footer Placeholder 3">
            <a:extLst>
              <a:ext uri="{FF2B5EF4-FFF2-40B4-BE49-F238E27FC236}">
                <a16:creationId xmlns:a16="http://schemas.microsoft.com/office/drawing/2014/main" id="{8DCA3B7A-99D5-DFAC-354C-DD7159649F31}"/>
              </a:ext>
            </a:extLst>
          </p:cNvPr>
          <p:cNvSpPr>
            <a:spLocks noGrp="1"/>
          </p:cNvSpPr>
          <p:nvPr>
            <p:ph type="ftr" sz="quarter" idx="11"/>
          </p:nvPr>
        </p:nvSpPr>
        <p:spPr/>
        <p:txBody>
          <a:bodyPr/>
          <a:lstStyle/>
          <a:p>
            <a:r>
              <a:rPr lang="en-US" dirty="0"/>
              <a:t>Welcome session</a:t>
            </a:r>
          </a:p>
        </p:txBody>
      </p:sp>
      <p:sp>
        <p:nvSpPr>
          <p:cNvPr id="5" name="Slide Number Placeholder 4">
            <a:extLst>
              <a:ext uri="{FF2B5EF4-FFF2-40B4-BE49-F238E27FC236}">
                <a16:creationId xmlns:a16="http://schemas.microsoft.com/office/drawing/2014/main" id="{7CABEBB4-5BC5-5CC1-AF7D-5793908EA6CC}"/>
              </a:ext>
            </a:extLst>
          </p:cNvPr>
          <p:cNvSpPr>
            <a:spLocks noGrp="1"/>
          </p:cNvSpPr>
          <p:nvPr>
            <p:ph type="sldNum" sz="quarter" idx="12"/>
          </p:nvPr>
        </p:nvSpPr>
        <p:spPr/>
        <p:txBody>
          <a:bodyPr/>
          <a:lstStyle/>
          <a:p>
            <a:fld id="{16C5AC08-0ACD-404A-9C9F-AB39E786C34A}" type="slidenum">
              <a:rPr lang="en-US"/>
              <a:t>16</a:t>
            </a:fld>
            <a:endParaRPr lang="en-US"/>
          </a:p>
        </p:txBody>
      </p:sp>
      <p:sp>
        <p:nvSpPr>
          <p:cNvPr id="6" name="Text Placeholder 5">
            <a:extLst>
              <a:ext uri="{FF2B5EF4-FFF2-40B4-BE49-F238E27FC236}">
                <a16:creationId xmlns:a16="http://schemas.microsoft.com/office/drawing/2014/main" id="{40556895-60B8-ACDB-9C97-E6ECE83FF3D7}"/>
              </a:ext>
            </a:extLst>
          </p:cNvPr>
          <p:cNvSpPr>
            <a:spLocks noGrp="1"/>
          </p:cNvSpPr>
          <p:nvPr>
            <p:ph type="body" sz="quarter" idx="13"/>
          </p:nvPr>
        </p:nvSpPr>
        <p:spPr/>
        <p:txBody>
          <a:bodyPr/>
          <a:lstStyle/>
          <a:p>
            <a:r>
              <a:rPr lang="en-US" dirty="0"/>
              <a:t>Styles of learning</a:t>
            </a:r>
          </a:p>
        </p:txBody>
      </p:sp>
      <p:sp>
        <p:nvSpPr>
          <p:cNvPr id="7" name="Content Placeholder 2">
            <a:extLst>
              <a:ext uri="{FF2B5EF4-FFF2-40B4-BE49-F238E27FC236}">
                <a16:creationId xmlns:a16="http://schemas.microsoft.com/office/drawing/2014/main" id="{FD55FC5E-A297-190C-17CC-BB5CA901CA7E}"/>
              </a:ext>
            </a:extLst>
          </p:cNvPr>
          <p:cNvSpPr txBox="1">
            <a:spLocks/>
          </p:cNvSpPr>
          <p:nvPr/>
        </p:nvSpPr>
        <p:spPr>
          <a:xfrm>
            <a:off x="3906838" y="4227739"/>
            <a:ext cx="5214936" cy="190817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ctr">
              <a:lnSpc>
                <a:spcPct val="100000"/>
              </a:lnSpc>
              <a:spcBef>
                <a:spcPts val="0"/>
              </a:spcBef>
            </a:pPr>
            <a:r>
              <a:rPr lang="en-US" sz="6000" i="1" dirty="0">
                <a:solidFill>
                  <a:schemeClr val="accent1"/>
                </a:solidFill>
                <a:latin typeface="Petrona" pitchFamily="2" charset="77"/>
              </a:rPr>
              <a:t>Project-based</a:t>
            </a:r>
          </a:p>
          <a:p>
            <a:pPr lvl="3" algn="ctr">
              <a:lnSpc>
                <a:spcPct val="100000"/>
              </a:lnSpc>
              <a:spcBef>
                <a:spcPts val="0"/>
              </a:spcBef>
            </a:pPr>
            <a:r>
              <a:rPr lang="en-US" sz="6000" i="1" dirty="0">
                <a:solidFill>
                  <a:schemeClr val="accent1"/>
                </a:solidFill>
                <a:latin typeface="Petrona" pitchFamily="2" charset="77"/>
              </a:rPr>
              <a:t>learning</a:t>
            </a:r>
          </a:p>
          <a:p>
            <a:pPr lvl="3">
              <a:lnSpc>
                <a:spcPts val="9500"/>
              </a:lnSpc>
              <a:spcBef>
                <a:spcPts val="0"/>
              </a:spcBef>
            </a:pPr>
            <a:endParaRPr lang="en-US" sz="5400" dirty="0">
              <a:latin typeface="Petrona" pitchFamily="2" charset="77"/>
            </a:endParaRPr>
          </a:p>
        </p:txBody>
      </p:sp>
      <p:sp>
        <p:nvSpPr>
          <p:cNvPr id="8" name="Content Placeholder 2">
            <a:extLst>
              <a:ext uri="{FF2B5EF4-FFF2-40B4-BE49-F238E27FC236}">
                <a16:creationId xmlns:a16="http://schemas.microsoft.com/office/drawing/2014/main" id="{6044536D-98AC-80A0-EE47-0D1C4B66E887}"/>
              </a:ext>
            </a:extLst>
          </p:cNvPr>
          <p:cNvSpPr txBox="1">
            <a:spLocks/>
          </p:cNvSpPr>
          <p:nvPr/>
        </p:nvSpPr>
        <p:spPr>
          <a:xfrm>
            <a:off x="6292850" y="1728106"/>
            <a:ext cx="5214936" cy="190817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ctr">
              <a:lnSpc>
                <a:spcPct val="100000"/>
              </a:lnSpc>
              <a:spcBef>
                <a:spcPts val="0"/>
              </a:spcBef>
            </a:pPr>
            <a:r>
              <a:rPr lang="en-US" sz="6000" i="1" dirty="0">
                <a:solidFill>
                  <a:schemeClr val="accent2"/>
                </a:solidFill>
                <a:latin typeface="Petrona" pitchFamily="2" charset="77"/>
              </a:rPr>
              <a:t>Experiential</a:t>
            </a:r>
          </a:p>
          <a:p>
            <a:pPr lvl="3" algn="ctr">
              <a:lnSpc>
                <a:spcPct val="100000"/>
              </a:lnSpc>
              <a:spcBef>
                <a:spcPts val="0"/>
              </a:spcBef>
            </a:pPr>
            <a:r>
              <a:rPr lang="en-US" sz="6000" i="1" dirty="0">
                <a:solidFill>
                  <a:schemeClr val="accent2"/>
                </a:solidFill>
                <a:latin typeface="Petrona" pitchFamily="2" charset="77"/>
              </a:rPr>
              <a:t>learning</a:t>
            </a:r>
          </a:p>
          <a:p>
            <a:pPr lvl="3">
              <a:lnSpc>
                <a:spcPts val="9500"/>
              </a:lnSpc>
              <a:spcBef>
                <a:spcPts val="0"/>
              </a:spcBef>
            </a:pPr>
            <a:endParaRPr lang="en-US" sz="5400" dirty="0">
              <a:latin typeface="Petrona" pitchFamily="2" charset="77"/>
            </a:endParaRPr>
          </a:p>
        </p:txBody>
      </p:sp>
    </p:spTree>
    <p:extLst>
      <p:ext uri="{BB962C8B-B14F-4D97-AF65-F5344CB8AC3E}">
        <p14:creationId xmlns:p14="http://schemas.microsoft.com/office/powerpoint/2010/main" val="4264084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608848EC-4F50-E35D-BE67-3876AC4C739D}"/>
              </a:ext>
            </a:extLst>
          </p:cNvPr>
          <p:cNvSpPr/>
          <p:nvPr/>
        </p:nvSpPr>
        <p:spPr>
          <a:xfrm>
            <a:off x="8680479" y="3152634"/>
            <a:ext cx="639012" cy="63901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14" name="Oval 13">
            <a:extLst>
              <a:ext uri="{FF2B5EF4-FFF2-40B4-BE49-F238E27FC236}">
                <a16:creationId xmlns:a16="http://schemas.microsoft.com/office/drawing/2014/main" id="{A962CF3B-CF95-0CE0-E00B-F3C17F54D292}"/>
              </a:ext>
            </a:extLst>
          </p:cNvPr>
          <p:cNvSpPr/>
          <p:nvPr/>
        </p:nvSpPr>
        <p:spPr>
          <a:xfrm>
            <a:off x="10374670" y="2071841"/>
            <a:ext cx="987744" cy="98774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12" name="Oval 11">
            <a:extLst>
              <a:ext uri="{FF2B5EF4-FFF2-40B4-BE49-F238E27FC236}">
                <a16:creationId xmlns:a16="http://schemas.microsoft.com/office/drawing/2014/main" id="{EF27E77F-8DF5-A816-C75A-B1CC5939E2FA}"/>
              </a:ext>
            </a:extLst>
          </p:cNvPr>
          <p:cNvSpPr/>
          <p:nvPr/>
        </p:nvSpPr>
        <p:spPr>
          <a:xfrm>
            <a:off x="8506113" y="3570716"/>
            <a:ext cx="987744" cy="98774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pic>
        <p:nvPicPr>
          <p:cNvPr id="10" name="Picture 9">
            <a:extLst>
              <a:ext uri="{FF2B5EF4-FFF2-40B4-BE49-F238E27FC236}">
                <a16:creationId xmlns:a16="http://schemas.microsoft.com/office/drawing/2014/main" id="{C6E6D77B-B5BF-68FC-C41A-F7E1765699D9}"/>
              </a:ext>
            </a:extLst>
          </p:cNvPr>
          <p:cNvPicPr>
            <a:picLocks noChangeAspect="1"/>
          </p:cNvPicPr>
          <p:nvPr/>
        </p:nvPicPr>
        <p:blipFill>
          <a:blip r:embed="rId3"/>
          <a:stretch>
            <a:fillRect/>
          </a:stretch>
        </p:blipFill>
        <p:spPr>
          <a:xfrm>
            <a:off x="8937265" y="1796032"/>
            <a:ext cx="2011680" cy="2664116"/>
          </a:xfrm>
          <a:prstGeom prst="rect">
            <a:avLst/>
          </a:prstGeom>
        </p:spPr>
      </p:pic>
      <p:sp>
        <p:nvSpPr>
          <p:cNvPr id="7" name="Title 6">
            <a:extLst>
              <a:ext uri="{FF2B5EF4-FFF2-40B4-BE49-F238E27FC236}">
                <a16:creationId xmlns:a16="http://schemas.microsoft.com/office/drawing/2014/main" id="{790E7434-2584-981D-1738-F1C9646C624E}"/>
              </a:ext>
            </a:extLst>
          </p:cNvPr>
          <p:cNvSpPr>
            <a:spLocks noGrp="1"/>
          </p:cNvSpPr>
          <p:nvPr>
            <p:ph type="title"/>
          </p:nvPr>
        </p:nvSpPr>
        <p:spPr/>
        <p:txBody>
          <a:bodyPr/>
          <a:lstStyle/>
          <a:p>
            <a:r>
              <a:rPr lang="en-US" dirty="0"/>
              <a:t>Getting to know one another </a:t>
            </a:r>
          </a:p>
        </p:txBody>
      </p:sp>
      <p:sp>
        <p:nvSpPr>
          <p:cNvPr id="4" name="Footer Placeholder 3">
            <a:extLst>
              <a:ext uri="{FF2B5EF4-FFF2-40B4-BE49-F238E27FC236}">
                <a16:creationId xmlns:a16="http://schemas.microsoft.com/office/drawing/2014/main" id="{809C9A61-3434-5834-362E-5814912E785D}"/>
              </a:ext>
            </a:extLst>
          </p:cNvPr>
          <p:cNvSpPr>
            <a:spLocks noGrp="1"/>
          </p:cNvSpPr>
          <p:nvPr>
            <p:ph type="ftr" sz="quarter" idx="11"/>
          </p:nvPr>
        </p:nvSpPr>
        <p:spPr/>
        <p:txBody>
          <a:bodyPr/>
          <a:lstStyle/>
          <a:p>
            <a:r>
              <a:rPr lang="en-US" dirty="0"/>
              <a:t>Welcome session</a:t>
            </a:r>
          </a:p>
        </p:txBody>
      </p:sp>
      <p:sp>
        <p:nvSpPr>
          <p:cNvPr id="5" name="Slide Number Placeholder 4">
            <a:extLst>
              <a:ext uri="{FF2B5EF4-FFF2-40B4-BE49-F238E27FC236}">
                <a16:creationId xmlns:a16="http://schemas.microsoft.com/office/drawing/2014/main" id="{64102001-2CED-581A-6D8D-D44A43953F25}"/>
              </a:ext>
            </a:extLst>
          </p:cNvPr>
          <p:cNvSpPr>
            <a:spLocks noGrp="1"/>
          </p:cNvSpPr>
          <p:nvPr>
            <p:ph type="sldNum" sz="quarter" idx="12"/>
          </p:nvPr>
        </p:nvSpPr>
        <p:spPr/>
        <p:txBody>
          <a:bodyPr/>
          <a:lstStyle/>
          <a:p>
            <a:fld id="{16C5AC08-0ACD-404A-9C9F-AB39E786C34A}" type="slidenum">
              <a:rPr lang="en-GB"/>
              <a:t>17</a:t>
            </a:fld>
            <a:endParaRPr lang="en-GB"/>
          </a:p>
        </p:txBody>
      </p:sp>
      <p:sp>
        <p:nvSpPr>
          <p:cNvPr id="9" name="Text Placeholder 8">
            <a:extLst>
              <a:ext uri="{FF2B5EF4-FFF2-40B4-BE49-F238E27FC236}">
                <a16:creationId xmlns:a16="http://schemas.microsoft.com/office/drawing/2014/main" id="{824F421E-8E1A-2FDB-C1DA-CBF051D099EB}"/>
              </a:ext>
            </a:extLst>
          </p:cNvPr>
          <p:cNvSpPr>
            <a:spLocks noGrp="1"/>
          </p:cNvSpPr>
          <p:nvPr>
            <p:ph type="body" sz="quarter" idx="13"/>
          </p:nvPr>
        </p:nvSpPr>
        <p:spPr/>
        <p:txBody>
          <a:bodyPr/>
          <a:lstStyle/>
          <a:p>
            <a:r>
              <a:rPr lang="en-US" dirty="0"/>
              <a:t>Getting to know one another</a:t>
            </a:r>
          </a:p>
        </p:txBody>
      </p:sp>
      <p:pic>
        <p:nvPicPr>
          <p:cNvPr id="2" name="Picture 1">
            <a:extLst>
              <a:ext uri="{FF2B5EF4-FFF2-40B4-BE49-F238E27FC236}">
                <a16:creationId xmlns:a16="http://schemas.microsoft.com/office/drawing/2014/main" id="{2755A9DE-B05D-F7E0-A5BF-D8B7D7AD6694}"/>
              </a:ext>
            </a:extLst>
          </p:cNvPr>
          <p:cNvPicPr>
            <a:picLocks noChangeAspect="1"/>
          </p:cNvPicPr>
          <p:nvPr/>
        </p:nvPicPr>
        <p:blipFill>
          <a:blip r:embed="rId4"/>
          <a:stretch>
            <a:fillRect/>
          </a:stretch>
        </p:blipFill>
        <p:spPr>
          <a:xfrm>
            <a:off x="8620125" y="3672798"/>
            <a:ext cx="759721" cy="759721"/>
          </a:xfrm>
          <a:prstGeom prst="rect">
            <a:avLst/>
          </a:prstGeom>
        </p:spPr>
      </p:pic>
      <p:pic>
        <p:nvPicPr>
          <p:cNvPr id="3" name="Picture 2">
            <a:extLst>
              <a:ext uri="{FF2B5EF4-FFF2-40B4-BE49-F238E27FC236}">
                <a16:creationId xmlns:a16="http://schemas.microsoft.com/office/drawing/2014/main" id="{7E7743FC-02E2-ABC6-4639-6D3D17E1B2DE}"/>
              </a:ext>
            </a:extLst>
          </p:cNvPr>
          <p:cNvPicPr>
            <a:picLocks noChangeAspect="1"/>
          </p:cNvPicPr>
          <p:nvPr/>
        </p:nvPicPr>
        <p:blipFill>
          <a:blip r:embed="rId5"/>
          <a:stretch>
            <a:fillRect/>
          </a:stretch>
        </p:blipFill>
        <p:spPr>
          <a:xfrm>
            <a:off x="10471867" y="1787981"/>
            <a:ext cx="822196" cy="986635"/>
          </a:xfrm>
          <a:prstGeom prst="rect">
            <a:avLst/>
          </a:prstGeom>
        </p:spPr>
      </p:pic>
      <p:pic>
        <p:nvPicPr>
          <p:cNvPr id="6" name="Picture 5">
            <a:extLst>
              <a:ext uri="{FF2B5EF4-FFF2-40B4-BE49-F238E27FC236}">
                <a16:creationId xmlns:a16="http://schemas.microsoft.com/office/drawing/2014/main" id="{2BF33540-E0E6-2BA2-43FE-D9894E26E656}"/>
              </a:ext>
            </a:extLst>
          </p:cNvPr>
          <p:cNvPicPr>
            <a:picLocks noChangeAspect="1"/>
          </p:cNvPicPr>
          <p:nvPr/>
        </p:nvPicPr>
        <p:blipFill>
          <a:blip r:embed="rId6"/>
          <a:srcRect/>
          <a:stretch/>
        </p:blipFill>
        <p:spPr>
          <a:xfrm>
            <a:off x="238125" y="1317624"/>
            <a:ext cx="495300" cy="406400"/>
          </a:xfrm>
          <a:prstGeom prst="rect">
            <a:avLst/>
          </a:prstGeom>
        </p:spPr>
      </p:pic>
      <p:sp>
        <p:nvSpPr>
          <p:cNvPr id="11" name="Content Placeholder 2">
            <a:extLst>
              <a:ext uri="{FF2B5EF4-FFF2-40B4-BE49-F238E27FC236}">
                <a16:creationId xmlns:a16="http://schemas.microsoft.com/office/drawing/2014/main" id="{06E9BED1-BA21-B964-0150-7BCAD4740FA4}"/>
              </a:ext>
            </a:extLst>
          </p:cNvPr>
          <p:cNvSpPr>
            <a:spLocks noGrp="1"/>
          </p:cNvSpPr>
          <p:nvPr>
            <p:ph idx="1"/>
          </p:nvPr>
        </p:nvSpPr>
        <p:spPr>
          <a:xfrm>
            <a:off x="1077913" y="1520825"/>
            <a:ext cx="5214937" cy="5019720"/>
          </a:xfrm>
        </p:spPr>
        <p:txBody>
          <a:bodyPr/>
          <a:lstStyle>
            <a:lvl2pPr>
              <a:defRPr b="0" i="0">
                <a:latin typeface="DM Sans Medium" pitchFamily="2" charset="77"/>
              </a:defRPr>
            </a:lvl2pPr>
            <a:lvl3pPr>
              <a:defRPr b="0" i="0">
                <a:latin typeface="DM Sans Medium" pitchFamily="2" charset="77"/>
              </a:defRPr>
            </a:lvl3pPr>
          </a:lstStyle>
          <a:p>
            <a:pPr lvl="0"/>
            <a:r>
              <a:rPr lang="en-GB" dirty="0"/>
              <a:t>My QI journey so far</a:t>
            </a:r>
          </a:p>
          <a:p>
            <a:pPr lvl="2"/>
            <a:r>
              <a:rPr lang="en-US" dirty="0"/>
              <a:t>A chance for you to share your QI experiences to date</a:t>
            </a:r>
          </a:p>
          <a:p>
            <a:pPr lvl="2"/>
            <a:r>
              <a:rPr lang="en-US" dirty="0"/>
              <a:t>Small group discussion</a:t>
            </a:r>
          </a:p>
        </p:txBody>
      </p:sp>
      <p:pic>
        <p:nvPicPr>
          <p:cNvPr id="17" name="Picture 16">
            <a:extLst>
              <a:ext uri="{FF2B5EF4-FFF2-40B4-BE49-F238E27FC236}">
                <a16:creationId xmlns:a16="http://schemas.microsoft.com/office/drawing/2014/main" id="{67103BCA-3AE4-413C-6DD8-33B9112677E9}"/>
              </a:ext>
            </a:extLst>
          </p:cNvPr>
          <p:cNvPicPr>
            <a:picLocks noChangeAspect="1"/>
          </p:cNvPicPr>
          <p:nvPr/>
        </p:nvPicPr>
        <p:blipFill>
          <a:blip r:embed="rId7"/>
          <a:stretch>
            <a:fillRect/>
          </a:stretch>
        </p:blipFill>
        <p:spPr>
          <a:xfrm>
            <a:off x="238124" y="800100"/>
            <a:ext cx="495301" cy="376859"/>
          </a:xfrm>
          <a:prstGeom prst="rect">
            <a:avLst/>
          </a:prstGeom>
        </p:spPr>
      </p:pic>
    </p:spTree>
    <p:extLst>
      <p:ext uri="{BB962C8B-B14F-4D97-AF65-F5344CB8AC3E}">
        <p14:creationId xmlns:p14="http://schemas.microsoft.com/office/powerpoint/2010/main" val="286747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0" accel="50000" decel="50000" fill="hold" grpId="0" nodeType="withEffect">
                                  <p:stCondLst>
                                    <p:cond delay="0"/>
                                  </p:stCondLst>
                                  <p:childTnLst>
                                    <p:animMotion origin="layout" path="M -1.875E-6 4.44444E-6 C 0.00026 -0.09885 -0.00026 -0.10718 0.00065 -0.1625 C 0.00104 -0.2176 0.02591 -0.23357 0.03841 -0.2345 C 0.0513 -0.23565 0.07552 -0.2213 0.0763 -0.16875 C 0.07722 -0.11644 0.07617 0.02986 0.0763 0.07523 C 0.0763 0.1199 0.1069 0.13333 0.12005 0.13425 C 0.13307 0.13472 0.15404 0.10763 0.15443 0.07916 C 0.15443 0.05069 0.153 -0.14445 0.15313 -0.1845 " pathEditMode="relative" rAng="0" ptsTypes="AAAAAAAA">
                                      <p:cBhvr>
                                        <p:cTn id="6" dur="9000" fill="hold"/>
                                        <p:tgtEl>
                                          <p:spTgt spid="15"/>
                                        </p:tgtEl>
                                        <p:attrNameLst>
                                          <p:attrName>ppt_x</p:attrName>
                                          <p:attrName>ppt_y</p:attrName>
                                        </p:attrNameLst>
                                      </p:cBhvr>
                                      <p:rCtr x="7721" y="-5023"/>
                                    </p:animMotion>
                                  </p:childTnLst>
                                </p:cTn>
                              </p:par>
                              <p:par>
                                <p:cTn id="7" presetID="23" presetClass="entr" presetSubtype="16" repeatCount="0" fill="hold" grpId="1" nodeType="withEffect">
                                  <p:stCondLst>
                                    <p:cond delay="0"/>
                                  </p:stCondLst>
                                  <p:childTnLst>
                                    <p:set>
                                      <p:cBhvr>
                                        <p:cTn id="8" dur="1" fill="hold">
                                          <p:stCondLst>
                                            <p:cond delay="0"/>
                                          </p:stCondLst>
                                        </p:cTn>
                                        <p:tgtEl>
                                          <p:spTgt spid="15"/>
                                        </p:tgtEl>
                                        <p:attrNameLst>
                                          <p:attrName>style.visibility</p:attrName>
                                        </p:attrNameLst>
                                      </p:cBhvr>
                                      <p:to>
                                        <p:strVal val="visible"/>
                                      </p:to>
                                    </p:set>
                                    <p:anim calcmode="lin" valueType="num">
                                      <p:cBhvr>
                                        <p:cTn id="9" dur="3000" fill="hold"/>
                                        <p:tgtEl>
                                          <p:spTgt spid="15"/>
                                        </p:tgtEl>
                                        <p:attrNameLst>
                                          <p:attrName>ppt_w</p:attrName>
                                        </p:attrNameLst>
                                      </p:cBhvr>
                                      <p:tavLst>
                                        <p:tav tm="0">
                                          <p:val>
                                            <p:fltVal val="0"/>
                                          </p:val>
                                        </p:tav>
                                        <p:tav tm="100000">
                                          <p:val>
                                            <p:strVal val="#ppt_w"/>
                                          </p:val>
                                        </p:tav>
                                      </p:tavLst>
                                    </p:anim>
                                    <p:anim calcmode="lin" valueType="num">
                                      <p:cBhvr>
                                        <p:cTn id="10" dur="3000" fill="hold"/>
                                        <p:tgtEl>
                                          <p:spTgt spid="15"/>
                                        </p:tgtEl>
                                        <p:attrNameLst>
                                          <p:attrName>ppt_h</p:attrName>
                                        </p:attrNameLst>
                                      </p:cBhvr>
                                      <p:tavLst>
                                        <p:tav tm="0">
                                          <p:val>
                                            <p:fltVal val="0"/>
                                          </p:val>
                                        </p:tav>
                                        <p:tav tm="100000">
                                          <p:val>
                                            <p:strVal val="#ppt_h"/>
                                          </p:val>
                                        </p:tav>
                                      </p:tavLst>
                                    </p:anim>
                                  </p:childTnLst>
                                </p:cTn>
                              </p:par>
                              <p:par>
                                <p:cTn id="11" presetID="23" presetClass="exit" presetSubtype="32" repeatCount="0" fill="hold" grpId="2" nodeType="withEffect">
                                  <p:stCondLst>
                                    <p:cond delay="5200"/>
                                  </p:stCondLst>
                                  <p:childTnLst>
                                    <p:anim calcmode="lin" valueType="num">
                                      <p:cBhvr>
                                        <p:cTn id="12" dur="1500"/>
                                        <p:tgtEl>
                                          <p:spTgt spid="15"/>
                                        </p:tgtEl>
                                        <p:attrNameLst>
                                          <p:attrName>ppt_w</p:attrName>
                                        </p:attrNameLst>
                                      </p:cBhvr>
                                      <p:tavLst>
                                        <p:tav tm="0">
                                          <p:val>
                                            <p:strVal val="ppt_w"/>
                                          </p:val>
                                        </p:tav>
                                        <p:tav tm="100000">
                                          <p:val>
                                            <p:fltVal val="0"/>
                                          </p:val>
                                        </p:tav>
                                      </p:tavLst>
                                    </p:anim>
                                    <p:anim calcmode="lin" valueType="num">
                                      <p:cBhvr>
                                        <p:cTn id="13" dur="1500"/>
                                        <p:tgtEl>
                                          <p:spTgt spid="15"/>
                                        </p:tgtEl>
                                        <p:attrNameLst>
                                          <p:attrName>ppt_h</p:attrName>
                                        </p:attrNameLst>
                                      </p:cBhvr>
                                      <p:tavLst>
                                        <p:tav tm="0">
                                          <p:val>
                                            <p:strVal val="ppt_h"/>
                                          </p:val>
                                        </p:tav>
                                        <p:tav tm="100000">
                                          <p:val>
                                            <p:fltVal val="0"/>
                                          </p:val>
                                        </p:tav>
                                      </p:tavLst>
                                    </p:anim>
                                    <p:set>
                                      <p:cBhvr>
                                        <p:cTn id="14" dur="1" fill="hold">
                                          <p:stCondLst>
                                            <p:cond delay="1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Mask">
            <a:extLst>
              <a:ext uri="{FF2B5EF4-FFF2-40B4-BE49-F238E27FC236}">
                <a16:creationId xmlns:a16="http://schemas.microsoft.com/office/drawing/2014/main" id="{F508102F-EEAE-9D30-3CEB-0279666CD6D9}"/>
              </a:ext>
            </a:extLst>
          </p:cNvPr>
          <p:cNvSpPr/>
          <p:nvPr/>
        </p:nvSpPr>
        <p:spPr>
          <a:xfrm>
            <a:off x="904775" y="4918075"/>
            <a:ext cx="11287225" cy="1939925"/>
          </a:xfrm>
          <a:prstGeom prst="rect">
            <a:avLst/>
          </a:prstGeom>
          <a:gradFill flip="none" rotWithShape="1">
            <a:gsLst>
              <a:gs pos="54000">
                <a:schemeClr val="bg1"/>
              </a:gs>
              <a:gs pos="96000">
                <a:schemeClr val="bg1">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8" name="Title 7">
            <a:extLst>
              <a:ext uri="{FF2B5EF4-FFF2-40B4-BE49-F238E27FC236}">
                <a16:creationId xmlns:a16="http://schemas.microsoft.com/office/drawing/2014/main" id="{1212275B-861A-3514-F7A0-9B9C5B4D5EC9}"/>
              </a:ext>
            </a:extLst>
          </p:cNvPr>
          <p:cNvSpPr>
            <a:spLocks noGrp="1"/>
          </p:cNvSpPr>
          <p:nvPr>
            <p:ph type="title"/>
          </p:nvPr>
        </p:nvSpPr>
        <p:spPr/>
        <p:txBody>
          <a:bodyPr/>
          <a:lstStyle/>
          <a:p>
            <a:r>
              <a:rPr lang="en-US" dirty="0"/>
              <a:t>How you will be supported</a:t>
            </a:r>
          </a:p>
        </p:txBody>
      </p:sp>
      <p:sp>
        <p:nvSpPr>
          <p:cNvPr id="4" name="Footer Placeholder 3">
            <a:extLst>
              <a:ext uri="{FF2B5EF4-FFF2-40B4-BE49-F238E27FC236}">
                <a16:creationId xmlns:a16="http://schemas.microsoft.com/office/drawing/2014/main" id="{ACC21241-7690-10A2-BFE7-FCF71AD6AC35}"/>
              </a:ext>
            </a:extLst>
          </p:cNvPr>
          <p:cNvSpPr>
            <a:spLocks noGrp="1"/>
          </p:cNvSpPr>
          <p:nvPr>
            <p:ph type="ftr" sz="quarter" idx="11"/>
          </p:nvPr>
        </p:nvSpPr>
        <p:spPr/>
        <p:txBody>
          <a:bodyPr/>
          <a:lstStyle/>
          <a:p>
            <a:r>
              <a:rPr lang="en-US" dirty="0"/>
              <a:t>Welcome session</a:t>
            </a:r>
          </a:p>
        </p:txBody>
      </p:sp>
      <p:sp>
        <p:nvSpPr>
          <p:cNvPr id="5" name="Slide Number Placeholder 4">
            <a:extLst>
              <a:ext uri="{FF2B5EF4-FFF2-40B4-BE49-F238E27FC236}">
                <a16:creationId xmlns:a16="http://schemas.microsoft.com/office/drawing/2014/main" id="{88DC1866-E49E-2589-29B1-823C86EB5700}"/>
              </a:ext>
            </a:extLst>
          </p:cNvPr>
          <p:cNvSpPr>
            <a:spLocks noGrp="1"/>
          </p:cNvSpPr>
          <p:nvPr>
            <p:ph type="sldNum" sz="quarter" idx="12"/>
          </p:nvPr>
        </p:nvSpPr>
        <p:spPr/>
        <p:txBody>
          <a:bodyPr/>
          <a:lstStyle/>
          <a:p>
            <a:fld id="{16C5AC08-0ACD-404A-9C9F-AB39E786C34A}" type="slidenum">
              <a:rPr lang="en-GB"/>
              <a:t>18</a:t>
            </a:fld>
            <a:endParaRPr lang="en-GB"/>
          </a:p>
        </p:txBody>
      </p:sp>
      <p:sp>
        <p:nvSpPr>
          <p:cNvPr id="10" name="Text Placeholder 9">
            <a:extLst>
              <a:ext uri="{FF2B5EF4-FFF2-40B4-BE49-F238E27FC236}">
                <a16:creationId xmlns:a16="http://schemas.microsoft.com/office/drawing/2014/main" id="{8996B44B-1680-25A5-6A72-3276D0A89CAB}"/>
              </a:ext>
            </a:extLst>
          </p:cNvPr>
          <p:cNvSpPr>
            <a:spLocks noGrp="1"/>
          </p:cNvSpPr>
          <p:nvPr>
            <p:ph type="body" sz="quarter" idx="13"/>
          </p:nvPr>
        </p:nvSpPr>
        <p:spPr/>
        <p:txBody>
          <a:bodyPr/>
          <a:lstStyle/>
          <a:p>
            <a:r>
              <a:rPr lang="en-US" dirty="0"/>
              <a:t>How you will be supported</a:t>
            </a:r>
          </a:p>
        </p:txBody>
      </p:sp>
      <p:grpSp>
        <p:nvGrpSpPr>
          <p:cNvPr id="6" name="Group 5">
            <a:extLst>
              <a:ext uri="{FF2B5EF4-FFF2-40B4-BE49-F238E27FC236}">
                <a16:creationId xmlns:a16="http://schemas.microsoft.com/office/drawing/2014/main" id="{3A90B42A-5427-E88F-357F-B87DE9162D3A}"/>
              </a:ext>
            </a:extLst>
          </p:cNvPr>
          <p:cNvGrpSpPr/>
          <p:nvPr/>
        </p:nvGrpSpPr>
        <p:grpSpPr>
          <a:xfrm>
            <a:off x="8620125" y="1535978"/>
            <a:ext cx="2881436" cy="3397250"/>
            <a:chOff x="8285278" y="1535978"/>
            <a:chExt cx="2881436" cy="3397250"/>
          </a:xfrm>
        </p:grpSpPr>
        <p:sp>
          <p:nvSpPr>
            <p:cNvPr id="21" name="L1">
              <a:extLst>
                <a:ext uri="{FF2B5EF4-FFF2-40B4-BE49-F238E27FC236}">
                  <a16:creationId xmlns:a16="http://schemas.microsoft.com/office/drawing/2014/main" id="{B91ACFE9-AAA3-E109-D197-86FA039D979F}"/>
                </a:ext>
              </a:extLst>
            </p:cNvPr>
            <p:cNvSpPr txBox="1"/>
            <p:nvPr/>
          </p:nvSpPr>
          <p:spPr>
            <a:xfrm>
              <a:off x="8285278" y="1535978"/>
              <a:ext cx="2881436" cy="3397250"/>
            </a:xfrm>
            <a:prstGeom prst="roundRect">
              <a:avLst>
                <a:gd name="adj" fmla="val 7983"/>
              </a:avLst>
            </a:prstGeom>
            <a:solidFill>
              <a:schemeClr val="accent2">
                <a:lumMod val="20000"/>
                <a:lumOff val="80000"/>
                <a:alpha val="50000"/>
              </a:schemeClr>
            </a:solidFill>
          </p:spPr>
          <p:txBody>
            <a:bodyPr wrap="square" tIns="2448000" rtlCol="0">
              <a:noAutofit/>
            </a:bodyPr>
            <a:lstStyle/>
            <a:p>
              <a:pPr algn="ctr"/>
              <a:r>
                <a:rPr lang="en-US" dirty="0">
                  <a:solidFill>
                    <a:schemeClr val="accent2"/>
                  </a:solidFill>
                  <a:latin typeface="DM Sans" pitchFamily="2" charset="77"/>
                </a:rPr>
                <a:t>Coaching circles</a:t>
              </a:r>
            </a:p>
          </p:txBody>
        </p:sp>
        <p:grpSp>
          <p:nvGrpSpPr>
            <p:cNvPr id="3" name="Group 2">
              <a:extLst>
                <a:ext uri="{FF2B5EF4-FFF2-40B4-BE49-F238E27FC236}">
                  <a16:creationId xmlns:a16="http://schemas.microsoft.com/office/drawing/2014/main" id="{BA3BB651-B27A-6736-591A-CE6D2C0D31A3}"/>
                </a:ext>
              </a:extLst>
            </p:cNvPr>
            <p:cNvGrpSpPr/>
            <p:nvPr/>
          </p:nvGrpSpPr>
          <p:grpSpPr>
            <a:xfrm>
              <a:off x="8558602" y="1834501"/>
              <a:ext cx="2329253" cy="1576617"/>
              <a:chOff x="8558602" y="1834501"/>
              <a:chExt cx="2329253" cy="1576617"/>
            </a:xfrm>
          </p:grpSpPr>
          <p:pic>
            <p:nvPicPr>
              <p:cNvPr id="15" name="Picture 14">
                <a:extLst>
                  <a:ext uri="{FF2B5EF4-FFF2-40B4-BE49-F238E27FC236}">
                    <a16:creationId xmlns:a16="http://schemas.microsoft.com/office/drawing/2014/main" id="{FECF476F-01D8-A00B-7E3F-BB3F182FCE2E}"/>
                  </a:ext>
                </a:extLst>
              </p:cNvPr>
              <p:cNvPicPr>
                <a:picLocks noChangeAspect="1"/>
              </p:cNvPicPr>
              <p:nvPr/>
            </p:nvPicPr>
            <p:blipFill>
              <a:blip r:embed="rId3"/>
              <a:stretch>
                <a:fillRect/>
              </a:stretch>
            </p:blipFill>
            <p:spPr>
              <a:xfrm>
                <a:off x="9365550" y="1834501"/>
                <a:ext cx="666899" cy="483829"/>
              </a:xfrm>
              <a:prstGeom prst="rect">
                <a:avLst/>
              </a:prstGeom>
            </p:spPr>
          </p:pic>
          <p:pic>
            <p:nvPicPr>
              <p:cNvPr id="17" name="Picture 16">
                <a:extLst>
                  <a:ext uri="{FF2B5EF4-FFF2-40B4-BE49-F238E27FC236}">
                    <a16:creationId xmlns:a16="http://schemas.microsoft.com/office/drawing/2014/main" id="{F4F4F557-F291-B816-52F5-2D26D3E3D64A}"/>
                  </a:ext>
                </a:extLst>
              </p:cNvPr>
              <p:cNvPicPr>
                <a:picLocks noChangeAspect="1"/>
              </p:cNvPicPr>
              <p:nvPr/>
            </p:nvPicPr>
            <p:blipFill>
              <a:blip r:embed="rId3"/>
              <a:stretch>
                <a:fillRect/>
              </a:stretch>
            </p:blipFill>
            <p:spPr>
              <a:xfrm>
                <a:off x="10220956" y="2366955"/>
                <a:ext cx="666899" cy="483829"/>
              </a:xfrm>
              <a:prstGeom prst="rect">
                <a:avLst/>
              </a:prstGeom>
            </p:spPr>
          </p:pic>
          <p:pic>
            <p:nvPicPr>
              <p:cNvPr id="18" name="Picture 17">
                <a:extLst>
                  <a:ext uri="{FF2B5EF4-FFF2-40B4-BE49-F238E27FC236}">
                    <a16:creationId xmlns:a16="http://schemas.microsoft.com/office/drawing/2014/main" id="{C1CB3D8A-5CC0-F3E9-A511-FEAAC845494C}"/>
                  </a:ext>
                </a:extLst>
              </p:cNvPr>
              <p:cNvPicPr>
                <a:picLocks noChangeAspect="1"/>
              </p:cNvPicPr>
              <p:nvPr/>
            </p:nvPicPr>
            <p:blipFill>
              <a:blip r:embed="rId3"/>
              <a:stretch>
                <a:fillRect/>
              </a:stretch>
            </p:blipFill>
            <p:spPr>
              <a:xfrm>
                <a:off x="8558602" y="2366955"/>
                <a:ext cx="666899" cy="483829"/>
              </a:xfrm>
              <a:prstGeom prst="rect">
                <a:avLst/>
              </a:prstGeom>
            </p:spPr>
          </p:pic>
          <p:pic>
            <p:nvPicPr>
              <p:cNvPr id="19" name="Picture 18">
                <a:extLst>
                  <a:ext uri="{FF2B5EF4-FFF2-40B4-BE49-F238E27FC236}">
                    <a16:creationId xmlns:a16="http://schemas.microsoft.com/office/drawing/2014/main" id="{0168C7C5-13E5-B48E-BDBD-B23EDB6F1EBB}"/>
                  </a:ext>
                </a:extLst>
              </p:cNvPr>
              <p:cNvPicPr>
                <a:picLocks noChangeAspect="1"/>
              </p:cNvPicPr>
              <p:nvPr/>
            </p:nvPicPr>
            <p:blipFill>
              <a:blip r:embed="rId3"/>
              <a:stretch>
                <a:fillRect/>
              </a:stretch>
            </p:blipFill>
            <p:spPr>
              <a:xfrm>
                <a:off x="9365550" y="2927289"/>
                <a:ext cx="666899" cy="483829"/>
              </a:xfrm>
              <a:prstGeom prst="rect">
                <a:avLst/>
              </a:prstGeom>
            </p:spPr>
          </p:pic>
        </p:grpSp>
      </p:grpSp>
      <p:grpSp>
        <p:nvGrpSpPr>
          <p:cNvPr id="7" name="Group 6">
            <a:extLst>
              <a:ext uri="{FF2B5EF4-FFF2-40B4-BE49-F238E27FC236}">
                <a16:creationId xmlns:a16="http://schemas.microsoft.com/office/drawing/2014/main" id="{16E9FE5E-3B49-44F8-AC19-BF64B5B291E4}"/>
              </a:ext>
            </a:extLst>
          </p:cNvPr>
          <p:cNvGrpSpPr/>
          <p:nvPr/>
        </p:nvGrpSpPr>
        <p:grpSpPr>
          <a:xfrm>
            <a:off x="5073115" y="1528402"/>
            <a:ext cx="2881436" cy="3397250"/>
            <a:chOff x="5073115" y="1528402"/>
            <a:chExt cx="2881436" cy="3397250"/>
          </a:xfrm>
        </p:grpSpPr>
        <p:sp>
          <p:nvSpPr>
            <p:cNvPr id="34" name="L1">
              <a:extLst>
                <a:ext uri="{FF2B5EF4-FFF2-40B4-BE49-F238E27FC236}">
                  <a16:creationId xmlns:a16="http://schemas.microsoft.com/office/drawing/2014/main" id="{822EF9B6-1055-2BA2-92DD-1AFC7C0BA0A8}"/>
                </a:ext>
              </a:extLst>
            </p:cNvPr>
            <p:cNvSpPr txBox="1"/>
            <p:nvPr/>
          </p:nvSpPr>
          <p:spPr>
            <a:xfrm>
              <a:off x="5073115" y="1528402"/>
              <a:ext cx="2881436" cy="3397250"/>
            </a:xfrm>
            <a:prstGeom prst="roundRect">
              <a:avLst>
                <a:gd name="adj" fmla="val 7983"/>
              </a:avLst>
            </a:prstGeom>
            <a:solidFill>
              <a:schemeClr val="accent4">
                <a:lumMod val="20000"/>
                <a:lumOff val="80000"/>
                <a:alpha val="50000"/>
              </a:schemeClr>
            </a:solidFill>
          </p:spPr>
          <p:txBody>
            <a:bodyPr wrap="square" tIns="2448000" rtlCol="0">
              <a:noAutofit/>
            </a:bodyPr>
            <a:lstStyle/>
            <a:p>
              <a:pPr algn="ctr"/>
              <a:r>
                <a:rPr lang="en-US" dirty="0">
                  <a:solidFill>
                    <a:schemeClr val="accent3"/>
                  </a:solidFill>
                  <a:latin typeface="DM Sans" pitchFamily="2" charset="77"/>
                </a:rPr>
                <a:t>Buddy system</a:t>
              </a:r>
            </a:p>
          </p:txBody>
        </p:sp>
        <p:pic>
          <p:nvPicPr>
            <p:cNvPr id="20" name="Picture 19">
              <a:extLst>
                <a:ext uri="{FF2B5EF4-FFF2-40B4-BE49-F238E27FC236}">
                  <a16:creationId xmlns:a16="http://schemas.microsoft.com/office/drawing/2014/main" id="{3263CB34-7F96-5934-8DF0-EF1AD3630B03}"/>
                </a:ext>
              </a:extLst>
            </p:cNvPr>
            <p:cNvPicPr>
              <a:picLocks noChangeAspect="1"/>
            </p:cNvPicPr>
            <p:nvPr/>
          </p:nvPicPr>
          <p:blipFill>
            <a:blip r:embed="rId4"/>
            <a:stretch>
              <a:fillRect/>
            </a:stretch>
          </p:blipFill>
          <p:spPr>
            <a:xfrm>
              <a:off x="5816510" y="2233021"/>
              <a:ext cx="1395592" cy="1178097"/>
            </a:xfrm>
            <a:prstGeom prst="rect">
              <a:avLst/>
            </a:prstGeom>
          </p:spPr>
        </p:pic>
      </p:grpSp>
      <p:grpSp>
        <p:nvGrpSpPr>
          <p:cNvPr id="2" name="Group 1">
            <a:extLst>
              <a:ext uri="{FF2B5EF4-FFF2-40B4-BE49-F238E27FC236}">
                <a16:creationId xmlns:a16="http://schemas.microsoft.com/office/drawing/2014/main" id="{71E57FE5-3EBB-F0A4-41F5-F48BF222F4A9}"/>
              </a:ext>
            </a:extLst>
          </p:cNvPr>
          <p:cNvGrpSpPr/>
          <p:nvPr/>
        </p:nvGrpSpPr>
        <p:grpSpPr>
          <a:xfrm>
            <a:off x="1530075" y="1535978"/>
            <a:ext cx="2880000" cy="3397250"/>
            <a:chOff x="1444464" y="1535978"/>
            <a:chExt cx="2880000" cy="3397250"/>
          </a:xfrm>
        </p:grpSpPr>
        <p:sp>
          <p:nvSpPr>
            <p:cNvPr id="31" name="L1">
              <a:extLst>
                <a:ext uri="{FF2B5EF4-FFF2-40B4-BE49-F238E27FC236}">
                  <a16:creationId xmlns:a16="http://schemas.microsoft.com/office/drawing/2014/main" id="{133EE798-B887-69E8-AC5A-401CCAA6AA9E}"/>
                </a:ext>
              </a:extLst>
            </p:cNvPr>
            <p:cNvSpPr txBox="1"/>
            <p:nvPr/>
          </p:nvSpPr>
          <p:spPr>
            <a:xfrm>
              <a:off x="1444464" y="1535978"/>
              <a:ext cx="2880000" cy="3397250"/>
            </a:xfrm>
            <a:prstGeom prst="roundRect">
              <a:avLst>
                <a:gd name="adj" fmla="val 7983"/>
              </a:avLst>
            </a:prstGeom>
            <a:solidFill>
              <a:schemeClr val="accent5">
                <a:lumMod val="20000"/>
                <a:lumOff val="80000"/>
                <a:alpha val="50020"/>
              </a:schemeClr>
            </a:solidFill>
          </p:spPr>
          <p:txBody>
            <a:bodyPr wrap="square" tIns="2448000" rtlCol="0">
              <a:noAutofit/>
            </a:bodyPr>
            <a:lstStyle/>
            <a:p>
              <a:pPr algn="ctr"/>
              <a:r>
                <a:rPr lang="en-US" dirty="0">
                  <a:solidFill>
                    <a:schemeClr val="accent5"/>
                  </a:solidFill>
                  <a:latin typeface="DM Sans" pitchFamily="2" charset="77"/>
                </a:rPr>
                <a:t>Named mentor </a:t>
              </a:r>
            </a:p>
            <a:p>
              <a:pPr algn="ctr"/>
              <a:r>
                <a:rPr lang="en-US" dirty="0">
                  <a:solidFill>
                    <a:schemeClr val="accent5"/>
                  </a:solidFill>
                  <a:latin typeface="DM Sans" pitchFamily="2" charset="77"/>
                </a:rPr>
                <a:t>from QI team</a:t>
              </a:r>
            </a:p>
          </p:txBody>
        </p:sp>
        <p:pic>
          <p:nvPicPr>
            <p:cNvPr id="22" name="Picture 21">
              <a:extLst>
                <a:ext uri="{FF2B5EF4-FFF2-40B4-BE49-F238E27FC236}">
                  <a16:creationId xmlns:a16="http://schemas.microsoft.com/office/drawing/2014/main" id="{2B73B04B-EDC4-1B17-105D-03C9EA694397}"/>
                </a:ext>
              </a:extLst>
            </p:cNvPr>
            <p:cNvPicPr>
              <a:picLocks noChangeAspect="1"/>
            </p:cNvPicPr>
            <p:nvPr/>
          </p:nvPicPr>
          <p:blipFill>
            <a:blip r:embed="rId5"/>
            <a:stretch>
              <a:fillRect/>
            </a:stretch>
          </p:blipFill>
          <p:spPr>
            <a:xfrm>
              <a:off x="2075485" y="1939925"/>
              <a:ext cx="1588777" cy="1647986"/>
            </a:xfrm>
            <a:prstGeom prst="rect">
              <a:avLst/>
            </a:prstGeom>
          </p:spPr>
        </p:pic>
      </p:grpSp>
    </p:spTree>
    <p:extLst>
      <p:ext uri="{BB962C8B-B14F-4D97-AF65-F5344CB8AC3E}">
        <p14:creationId xmlns:p14="http://schemas.microsoft.com/office/powerpoint/2010/main" val="17565873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12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8" dur="12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0000">
                                      <p:stCondLst>
                                        <p:cond delay="600"/>
                                      </p:stCondLst>
                                      <p:childTnLst>
                                        <p:set>
                                          <p:cBhvr>
                                            <p:cTn id="10" dur="1" fill="hold">
                                              <p:stCondLst>
                                                <p:cond delay="0"/>
                                              </p:stCondLst>
                                            </p:cTn>
                                            <p:tgtEl>
                                              <p:spTgt spid="2"/>
                                            </p:tgtEl>
                                            <p:attrNameLst>
                                              <p:attrName>style.visibility</p:attrName>
                                            </p:attrNameLst>
                                          </p:cBhvr>
                                          <p:to>
                                            <p:strVal val="visible"/>
                                          </p:to>
                                        </p:set>
                                        <p:anim calcmode="lin" valueType="num" p14:bounceEnd="50000">
                                          <p:cBhvr additive="base">
                                            <p:cTn id="11" dur="12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1200"/>
                                      </p:stCondLst>
                                      <p:childTnLst>
                                        <p:set>
                                          <p:cBhvr>
                                            <p:cTn id="14" dur="1" fill="hold">
                                              <p:stCondLst>
                                                <p:cond delay="0"/>
                                              </p:stCondLst>
                                            </p:cTn>
                                            <p:tgtEl>
                                              <p:spTgt spid="6"/>
                                            </p:tgtEl>
                                            <p:attrNameLst>
                                              <p:attrName>style.visibility</p:attrName>
                                            </p:attrNameLst>
                                          </p:cBhvr>
                                          <p:to>
                                            <p:strVal val="visible"/>
                                          </p:to>
                                        </p:set>
                                        <p:anim calcmode="lin" valueType="num" p14:bounceEnd="50000">
                                          <p:cBhvr additive="base">
                                            <p:cTn id="15" dur="12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16" dur="12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00" fill="hold"/>
                                            <p:tgtEl>
                                              <p:spTgt spid="7"/>
                                            </p:tgtEl>
                                            <p:attrNameLst>
                                              <p:attrName>ppt_x</p:attrName>
                                            </p:attrNameLst>
                                          </p:cBhvr>
                                          <p:tavLst>
                                            <p:tav tm="0">
                                              <p:val>
                                                <p:strVal val="#ppt_x"/>
                                              </p:val>
                                            </p:tav>
                                            <p:tav tm="100000">
                                              <p:val>
                                                <p:strVal val="#ppt_x"/>
                                              </p:val>
                                            </p:tav>
                                          </p:tavLst>
                                        </p:anim>
                                        <p:anim calcmode="lin" valueType="num">
                                          <p:cBhvr additive="base">
                                            <p:cTn id="8" dur="12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6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00" fill="hold"/>
                                            <p:tgtEl>
                                              <p:spTgt spid="2"/>
                                            </p:tgtEl>
                                            <p:attrNameLst>
                                              <p:attrName>ppt_x</p:attrName>
                                            </p:attrNameLst>
                                          </p:cBhvr>
                                          <p:tavLst>
                                            <p:tav tm="0">
                                              <p:val>
                                                <p:strVal val="#ppt_x"/>
                                              </p:val>
                                            </p:tav>
                                            <p:tav tm="100000">
                                              <p:val>
                                                <p:strVal val="#ppt_x"/>
                                              </p:val>
                                            </p:tav>
                                          </p:tavLst>
                                        </p:anim>
                                        <p:anim calcmode="lin" valueType="num">
                                          <p:cBhvr additive="base">
                                            <p:cTn id="12" dur="12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2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200" fill="hold"/>
                                            <p:tgtEl>
                                              <p:spTgt spid="6"/>
                                            </p:tgtEl>
                                            <p:attrNameLst>
                                              <p:attrName>ppt_x</p:attrName>
                                            </p:attrNameLst>
                                          </p:cBhvr>
                                          <p:tavLst>
                                            <p:tav tm="0">
                                              <p:val>
                                                <p:strVal val="#ppt_x"/>
                                              </p:val>
                                            </p:tav>
                                            <p:tav tm="100000">
                                              <p:val>
                                                <p:strVal val="#ppt_x"/>
                                              </p:val>
                                            </p:tav>
                                          </p:tavLst>
                                        </p:anim>
                                        <p:anim calcmode="lin" valueType="num">
                                          <p:cBhvr additive="base">
                                            <p:cTn id="16" dur="12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AEEF6-BEE9-9AC4-49A0-85A301409F8E}"/>
              </a:ext>
            </a:extLst>
          </p:cNvPr>
          <p:cNvSpPr>
            <a:spLocks noGrp="1"/>
          </p:cNvSpPr>
          <p:nvPr>
            <p:ph type="ctrTitle"/>
          </p:nvPr>
        </p:nvSpPr>
        <p:spPr/>
        <p:txBody>
          <a:bodyPr/>
          <a:lstStyle/>
          <a:p>
            <a:r>
              <a:rPr lang="en-US" dirty="0"/>
              <a:t>Welcome </a:t>
            </a:r>
            <a:br>
              <a:rPr lang="en-US" dirty="0"/>
            </a:br>
            <a:r>
              <a:rPr lang="en-US" dirty="0"/>
              <a:t>session</a:t>
            </a:r>
          </a:p>
        </p:txBody>
      </p:sp>
      <p:sp>
        <p:nvSpPr>
          <p:cNvPr id="3" name="Subtitle 2">
            <a:extLst>
              <a:ext uri="{FF2B5EF4-FFF2-40B4-BE49-F238E27FC236}">
                <a16:creationId xmlns:a16="http://schemas.microsoft.com/office/drawing/2014/main" id="{E3000BEE-BB16-02D3-BAA2-022026277992}"/>
              </a:ext>
            </a:extLst>
          </p:cNvPr>
          <p:cNvSpPr>
            <a:spLocks noGrp="1"/>
          </p:cNvSpPr>
          <p:nvPr>
            <p:ph type="subTitle" idx="1"/>
          </p:nvPr>
        </p:nvSpPr>
        <p:spPr/>
        <p:txBody>
          <a:bodyPr/>
          <a:lstStyle/>
          <a:p>
            <a:r>
              <a:rPr lang="en-US"/>
              <a:t>Quality Coach Development Programme</a:t>
            </a:r>
          </a:p>
        </p:txBody>
      </p:sp>
    </p:spTree>
    <p:extLst>
      <p:ext uri="{BB962C8B-B14F-4D97-AF65-F5344CB8AC3E}">
        <p14:creationId xmlns:p14="http://schemas.microsoft.com/office/powerpoint/2010/main" val="29873471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1B3E2-8EBD-645A-C5AA-8A25847928C6}"/>
              </a:ext>
            </a:extLst>
          </p:cNvPr>
          <p:cNvSpPr>
            <a:spLocks noGrp="1"/>
          </p:cNvSpPr>
          <p:nvPr>
            <p:ph type="title"/>
          </p:nvPr>
        </p:nvSpPr>
        <p:spPr/>
        <p:txBody>
          <a:bodyPr/>
          <a:lstStyle/>
          <a:p>
            <a:r>
              <a:rPr lang="en-US" dirty="0"/>
              <a:t>List of mentors from the QI team</a:t>
            </a:r>
          </a:p>
        </p:txBody>
      </p:sp>
      <p:sp>
        <p:nvSpPr>
          <p:cNvPr id="3" name="Content Placeholder 2">
            <a:extLst>
              <a:ext uri="{FF2B5EF4-FFF2-40B4-BE49-F238E27FC236}">
                <a16:creationId xmlns:a16="http://schemas.microsoft.com/office/drawing/2014/main" id="{45955420-5C58-AE7E-65FB-B70C660EC4E7}"/>
              </a:ext>
            </a:extLst>
          </p:cNvPr>
          <p:cNvSpPr>
            <a:spLocks noGrp="1"/>
          </p:cNvSpPr>
          <p:nvPr>
            <p:ph idx="1"/>
          </p:nvPr>
        </p:nvSpPr>
        <p:spPr/>
        <p:txBody>
          <a:bodyPr/>
          <a:lstStyle/>
          <a:p>
            <a:r>
              <a:rPr lang="en-US" dirty="0"/>
              <a:t>Person name</a:t>
            </a:r>
          </a:p>
          <a:p>
            <a:pPr lvl="1"/>
            <a:r>
              <a:rPr lang="en-US" dirty="0"/>
              <a:t>Job title</a:t>
            </a:r>
          </a:p>
          <a:p>
            <a:pPr lvl="1"/>
            <a:r>
              <a:rPr lang="en-US" dirty="0"/>
              <a:t>Email</a:t>
            </a:r>
          </a:p>
          <a:p>
            <a:pPr lvl="1"/>
            <a:r>
              <a:rPr lang="en-US" dirty="0"/>
              <a:t>Mobile</a:t>
            </a:r>
          </a:p>
          <a:p>
            <a:endParaRPr lang="en-US" dirty="0"/>
          </a:p>
        </p:txBody>
      </p:sp>
      <p:sp>
        <p:nvSpPr>
          <p:cNvPr id="4" name="Footer Placeholder 3">
            <a:extLst>
              <a:ext uri="{FF2B5EF4-FFF2-40B4-BE49-F238E27FC236}">
                <a16:creationId xmlns:a16="http://schemas.microsoft.com/office/drawing/2014/main" id="{4B071E48-DB87-ED6D-60F6-AB387A9AC3A3}"/>
              </a:ext>
            </a:extLst>
          </p:cNvPr>
          <p:cNvSpPr>
            <a:spLocks noGrp="1"/>
          </p:cNvSpPr>
          <p:nvPr>
            <p:ph type="ftr" sz="quarter" idx="11"/>
          </p:nvPr>
        </p:nvSpPr>
        <p:spPr/>
        <p:txBody>
          <a:bodyPr/>
          <a:lstStyle/>
          <a:p>
            <a:r>
              <a:rPr lang="en-US" dirty="0"/>
              <a:t>Welcome session</a:t>
            </a:r>
          </a:p>
        </p:txBody>
      </p:sp>
      <p:sp>
        <p:nvSpPr>
          <p:cNvPr id="5" name="Slide Number Placeholder 4">
            <a:extLst>
              <a:ext uri="{FF2B5EF4-FFF2-40B4-BE49-F238E27FC236}">
                <a16:creationId xmlns:a16="http://schemas.microsoft.com/office/drawing/2014/main" id="{0ED15932-F11C-50A2-72E5-8E8ED8BFCFD0}"/>
              </a:ext>
            </a:extLst>
          </p:cNvPr>
          <p:cNvSpPr>
            <a:spLocks noGrp="1"/>
          </p:cNvSpPr>
          <p:nvPr>
            <p:ph type="sldNum" sz="quarter" idx="12"/>
          </p:nvPr>
        </p:nvSpPr>
        <p:spPr/>
        <p:txBody>
          <a:bodyPr/>
          <a:lstStyle/>
          <a:p>
            <a:fld id="{16C5AC08-0ACD-404A-9C9F-AB39E786C34A}" type="slidenum">
              <a:rPr lang="en-GB" smtClean="0"/>
              <a:t>19</a:t>
            </a:fld>
            <a:endParaRPr lang="en-GB"/>
          </a:p>
        </p:txBody>
      </p:sp>
      <p:sp>
        <p:nvSpPr>
          <p:cNvPr id="6" name="Text Placeholder 5">
            <a:extLst>
              <a:ext uri="{FF2B5EF4-FFF2-40B4-BE49-F238E27FC236}">
                <a16:creationId xmlns:a16="http://schemas.microsoft.com/office/drawing/2014/main" id="{EF109BA6-8030-981C-E0D5-B18FDE363D88}"/>
              </a:ext>
            </a:extLst>
          </p:cNvPr>
          <p:cNvSpPr>
            <a:spLocks noGrp="1"/>
          </p:cNvSpPr>
          <p:nvPr>
            <p:ph type="body" sz="quarter" idx="13"/>
          </p:nvPr>
        </p:nvSpPr>
        <p:spPr/>
        <p:txBody>
          <a:bodyPr/>
          <a:lstStyle/>
          <a:p>
            <a:r>
              <a:rPr lang="en-US" dirty="0"/>
              <a:t>List of mentors from the QI team</a:t>
            </a:r>
          </a:p>
        </p:txBody>
      </p:sp>
      <p:sp>
        <p:nvSpPr>
          <p:cNvPr id="8" name="Content Placeholder 7">
            <a:extLst>
              <a:ext uri="{FF2B5EF4-FFF2-40B4-BE49-F238E27FC236}">
                <a16:creationId xmlns:a16="http://schemas.microsoft.com/office/drawing/2014/main" id="{EE153600-A943-9F6A-5EFD-89AF118C4354}"/>
              </a:ext>
            </a:extLst>
          </p:cNvPr>
          <p:cNvSpPr>
            <a:spLocks noGrp="1"/>
          </p:cNvSpPr>
          <p:nvPr>
            <p:ph idx="15"/>
          </p:nvPr>
        </p:nvSpPr>
        <p:spPr/>
        <p:txBody>
          <a:bodyPr/>
          <a:lstStyle/>
          <a:p>
            <a:r>
              <a:rPr lang="en-US" dirty="0"/>
              <a:t>Person name</a:t>
            </a:r>
          </a:p>
          <a:p>
            <a:pPr lvl="1"/>
            <a:r>
              <a:rPr lang="en-US" dirty="0"/>
              <a:t>Job title</a:t>
            </a:r>
          </a:p>
          <a:p>
            <a:pPr lvl="1"/>
            <a:r>
              <a:rPr lang="en-US" dirty="0"/>
              <a:t>Email</a:t>
            </a:r>
          </a:p>
          <a:p>
            <a:pPr lvl="1"/>
            <a:r>
              <a:rPr lang="en-US" dirty="0"/>
              <a:t>Mobile</a:t>
            </a:r>
          </a:p>
          <a:p>
            <a:endParaRPr lang="en-US" dirty="0"/>
          </a:p>
        </p:txBody>
      </p:sp>
      <p:sp>
        <p:nvSpPr>
          <p:cNvPr id="10" name="Content Placeholder 9">
            <a:extLst>
              <a:ext uri="{FF2B5EF4-FFF2-40B4-BE49-F238E27FC236}">
                <a16:creationId xmlns:a16="http://schemas.microsoft.com/office/drawing/2014/main" id="{762AC76E-B224-52CE-0E82-FC61B9F82BFA}"/>
              </a:ext>
            </a:extLst>
          </p:cNvPr>
          <p:cNvSpPr>
            <a:spLocks noGrp="1"/>
          </p:cNvSpPr>
          <p:nvPr>
            <p:ph idx="17"/>
          </p:nvPr>
        </p:nvSpPr>
        <p:spPr/>
        <p:txBody>
          <a:bodyPr/>
          <a:lstStyle/>
          <a:p>
            <a:r>
              <a:rPr lang="en-US" dirty="0"/>
              <a:t>Person name</a:t>
            </a:r>
          </a:p>
          <a:p>
            <a:pPr lvl="1"/>
            <a:r>
              <a:rPr lang="en-US" dirty="0"/>
              <a:t>Job title</a:t>
            </a:r>
          </a:p>
          <a:p>
            <a:pPr lvl="1"/>
            <a:r>
              <a:rPr lang="en-US" dirty="0"/>
              <a:t>Email</a:t>
            </a:r>
          </a:p>
          <a:p>
            <a:pPr lvl="1"/>
            <a:r>
              <a:rPr lang="en-US" dirty="0"/>
              <a:t>Mobile</a:t>
            </a:r>
          </a:p>
          <a:p>
            <a:endParaRPr lang="en-US" dirty="0"/>
          </a:p>
        </p:txBody>
      </p:sp>
      <p:pic>
        <p:nvPicPr>
          <p:cNvPr id="12" name="Picture Placeholder 16" descr="A person with glasses smiling&#10;&#10;Description automatically generated">
            <a:extLst>
              <a:ext uri="{FF2B5EF4-FFF2-40B4-BE49-F238E27FC236}">
                <a16:creationId xmlns:a16="http://schemas.microsoft.com/office/drawing/2014/main" id="{852217CD-3C65-8C02-F284-E56DDD7C0EA4}"/>
              </a:ext>
            </a:extLst>
          </p:cNvPr>
          <p:cNvPicPr>
            <a:picLocks noGrp="1" noChangeAspect="1"/>
          </p:cNvPicPr>
          <p:nvPr>
            <p:ph type="pic" sz="quarter" idx="14"/>
          </p:nvPr>
        </p:nvPicPr>
        <p:blipFill>
          <a:blip r:embed="rId2" cstate="screen">
            <a:duotone>
              <a:schemeClr val="accent1">
                <a:shade val="45000"/>
                <a:satMod val="135000"/>
              </a:schemeClr>
              <a:prstClr val="white"/>
            </a:duotone>
            <a:extLst>
              <a:ext uri="{BEBA8EAE-BF5A-486C-A8C5-ECC9F3942E4B}">
                <a14:imgProps xmlns:a14="http://schemas.microsoft.com/office/drawing/2010/main">
                  <a14:imgLayer r:embed="rId3">
                    <a14:imgEffect>
                      <a14:saturation sat="166000"/>
                    </a14:imgEffect>
                    <a14:imgEffect>
                      <a14:brightnessContrast bright="-19000" contrast="-3000"/>
                    </a14:imgEffect>
                  </a14:imgLayer>
                </a14:imgProps>
              </a:ext>
              <a:ext uri="{28A0092B-C50C-407E-A947-70E740481C1C}">
                <a14:useLocalDpi xmlns:a14="http://schemas.microsoft.com/office/drawing/2010/main"/>
              </a:ext>
            </a:extLst>
          </a:blip>
          <a:srcRect/>
          <a:stretch>
            <a:fillRect/>
          </a:stretch>
        </p:blipFill>
        <p:spPr/>
      </p:pic>
      <p:pic>
        <p:nvPicPr>
          <p:cNvPr id="13" name="Picture Placeholder 14">
            <a:extLst>
              <a:ext uri="{FF2B5EF4-FFF2-40B4-BE49-F238E27FC236}">
                <a16:creationId xmlns:a16="http://schemas.microsoft.com/office/drawing/2014/main" id="{A422AE1B-AEFD-0315-0C3C-9B3169402B29}"/>
              </a:ext>
            </a:extLst>
          </p:cNvPr>
          <p:cNvPicPr>
            <a:picLocks noGrp="1" noChangeAspect="1"/>
          </p:cNvPicPr>
          <p:nvPr>
            <p:ph type="pic" sz="quarter" idx="16"/>
          </p:nvPr>
        </p:nvPicPr>
        <p:blipFill>
          <a:blip r:embed="rId4">
            <a:duotone>
              <a:schemeClr val="accent1">
                <a:shade val="45000"/>
                <a:satMod val="135000"/>
              </a:schemeClr>
              <a:prstClr val="white"/>
            </a:duotone>
          </a:blip>
          <a:srcRect/>
          <a:stretch/>
        </p:blipFill>
        <p:spPr>
          <a:prstGeom prst="ellipse">
            <a:avLst/>
          </a:prstGeom>
          <a:solidFill>
            <a:schemeClr val="accent1"/>
          </a:solidFill>
        </p:spPr>
      </p:pic>
      <p:pic>
        <p:nvPicPr>
          <p:cNvPr id="14" name="Picture Placeholder 18">
            <a:extLst>
              <a:ext uri="{FF2B5EF4-FFF2-40B4-BE49-F238E27FC236}">
                <a16:creationId xmlns:a16="http://schemas.microsoft.com/office/drawing/2014/main" id="{869CE3EF-0297-3861-D10E-438AFF65E64D}"/>
              </a:ext>
            </a:extLst>
          </p:cNvPr>
          <p:cNvPicPr>
            <a:picLocks noGrp="1" noChangeAspect="1"/>
          </p:cNvPicPr>
          <p:nvPr>
            <p:ph type="pic" sz="quarter" idx="18"/>
          </p:nvPr>
        </p:nvPicPr>
        <p:blipFill>
          <a:blip r:embed="rId5">
            <a:duotone>
              <a:schemeClr val="accent1">
                <a:shade val="45000"/>
                <a:satMod val="135000"/>
              </a:schemeClr>
              <a:prstClr val="white"/>
            </a:duotone>
          </a:blip>
          <a:srcRect/>
          <a:stretch/>
        </p:blipFill>
        <p:spPr>
          <a:prstGeom prst="ellipse">
            <a:avLst/>
          </a:prstGeom>
          <a:solidFill>
            <a:schemeClr val="accent1"/>
          </a:solidFill>
        </p:spPr>
      </p:pic>
      <p:grpSp>
        <p:nvGrpSpPr>
          <p:cNvPr id="15" name="Group 14">
            <a:extLst>
              <a:ext uri="{FF2B5EF4-FFF2-40B4-BE49-F238E27FC236}">
                <a16:creationId xmlns:a16="http://schemas.microsoft.com/office/drawing/2014/main" id="{B8EEF5A9-D477-B590-BC97-0AD62E5E98B5}"/>
              </a:ext>
            </a:extLst>
          </p:cNvPr>
          <p:cNvGrpSpPr/>
          <p:nvPr/>
        </p:nvGrpSpPr>
        <p:grpSpPr>
          <a:xfrm>
            <a:off x="-3538330" y="0"/>
            <a:ext cx="3200400" cy="6858000"/>
            <a:chOff x="-3538330" y="0"/>
            <a:chExt cx="3200400" cy="6858000"/>
          </a:xfrm>
        </p:grpSpPr>
        <p:sp>
          <p:nvSpPr>
            <p:cNvPr id="16" name="Rounded Rectangle 15">
              <a:extLst>
                <a:ext uri="{FF2B5EF4-FFF2-40B4-BE49-F238E27FC236}">
                  <a16:creationId xmlns:a16="http://schemas.microsoft.com/office/drawing/2014/main" id="{BE3B2636-6BE7-73AD-F03D-BC27FCF56214}"/>
                </a:ext>
              </a:extLst>
            </p:cNvPr>
            <p:cNvSpPr/>
            <p:nvPr/>
          </p:nvSpPr>
          <p:spPr>
            <a:xfrm>
              <a:off x="-3538330" y="0"/>
              <a:ext cx="3200400" cy="6858000"/>
            </a:xfrm>
            <a:prstGeom prst="roundRect">
              <a:avLst>
                <a:gd name="adj" fmla="val 2545"/>
              </a:avLst>
            </a:prstGeom>
            <a:solidFill>
              <a:schemeClr val="accent4"/>
            </a:solidFill>
            <a:ln>
              <a:noFill/>
            </a:ln>
            <a:effectLst>
              <a:outerShdw blurRad="417802" sx="102539" sy="102539" algn="ctr" rotWithShape="0">
                <a:prstClr val="black">
                  <a:alpha val="6097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17" name="TextBox 16">
              <a:extLst>
                <a:ext uri="{FF2B5EF4-FFF2-40B4-BE49-F238E27FC236}">
                  <a16:creationId xmlns:a16="http://schemas.microsoft.com/office/drawing/2014/main" id="{410A28BA-8ABE-12F2-E2F5-691C331ABD6B}"/>
                </a:ext>
              </a:extLst>
            </p:cNvPr>
            <p:cNvSpPr txBox="1"/>
            <p:nvPr/>
          </p:nvSpPr>
          <p:spPr>
            <a:xfrm>
              <a:off x="-3101009" y="2371725"/>
              <a:ext cx="2385391" cy="3394075"/>
            </a:xfrm>
            <a:prstGeom prst="roundRect">
              <a:avLst>
                <a:gd name="adj" fmla="val 9183"/>
              </a:avLst>
            </a:prstGeom>
            <a:solidFill>
              <a:schemeClr val="accent2"/>
            </a:solidFill>
          </p:spPr>
          <p:txBody>
            <a:bodyPr wrap="square" rtlCol="0" anchor="ctr" anchorCtr="0">
              <a:noAutofit/>
            </a:bodyPr>
            <a:lstStyle/>
            <a:p>
              <a:r>
                <a:rPr lang="en-US" b="1">
                  <a:solidFill>
                    <a:schemeClr val="bg1"/>
                  </a:solidFill>
                  <a:latin typeface="DM Sans" pitchFamily="2" charset="77"/>
                </a:rPr>
                <a:t>To tint photos:</a:t>
              </a:r>
            </a:p>
            <a:p>
              <a:r>
                <a:rPr lang="en-US">
                  <a:solidFill>
                    <a:schemeClr val="bg1"/>
                  </a:solidFill>
                  <a:latin typeface="DM Sans" pitchFamily="2" charset="77"/>
                </a:rPr>
                <a:t>Format picture &gt; Picture &gt; </a:t>
              </a:r>
              <a:br>
                <a:rPr lang="en-US">
                  <a:solidFill>
                    <a:schemeClr val="bg1"/>
                  </a:solidFill>
                  <a:latin typeface="DM Sans" pitchFamily="2" charset="77"/>
                </a:rPr>
              </a:br>
              <a:r>
                <a:rPr lang="en-US">
                  <a:solidFill>
                    <a:schemeClr val="bg1"/>
                  </a:solidFill>
                  <a:latin typeface="DM Sans" pitchFamily="2" charset="77"/>
                </a:rPr>
                <a:t>Picture colour &gt;</a:t>
              </a:r>
              <a:br>
                <a:rPr lang="en-US">
                  <a:solidFill>
                    <a:schemeClr val="bg1"/>
                  </a:solidFill>
                  <a:latin typeface="DM Sans" pitchFamily="2" charset="77"/>
                </a:rPr>
              </a:br>
              <a:r>
                <a:rPr lang="en-US">
                  <a:solidFill>
                    <a:schemeClr val="bg1"/>
                  </a:solidFill>
                  <a:latin typeface="DM Sans" pitchFamily="2" charset="77"/>
                </a:rPr>
                <a:t>recolour </a:t>
              </a:r>
            </a:p>
          </p:txBody>
        </p:sp>
      </p:grpSp>
    </p:spTree>
    <p:extLst>
      <p:ext uri="{BB962C8B-B14F-4D97-AF65-F5344CB8AC3E}">
        <p14:creationId xmlns:p14="http://schemas.microsoft.com/office/powerpoint/2010/main" val="1050031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1E7D0-3E4E-C050-E740-861FBD9A4284}"/>
              </a:ext>
            </a:extLst>
          </p:cNvPr>
          <p:cNvSpPr>
            <a:spLocks noGrp="1"/>
          </p:cNvSpPr>
          <p:nvPr>
            <p:ph type="title"/>
          </p:nvPr>
        </p:nvSpPr>
        <p:spPr/>
        <p:txBody>
          <a:bodyPr/>
          <a:lstStyle/>
          <a:p>
            <a:r>
              <a:rPr lang="en-US" dirty="0"/>
              <a:t>Coaching circles</a:t>
            </a:r>
          </a:p>
        </p:txBody>
      </p:sp>
      <p:sp>
        <p:nvSpPr>
          <p:cNvPr id="4" name="Footer Placeholder 3">
            <a:extLst>
              <a:ext uri="{FF2B5EF4-FFF2-40B4-BE49-F238E27FC236}">
                <a16:creationId xmlns:a16="http://schemas.microsoft.com/office/drawing/2014/main" id="{F8461BF3-9E49-50AB-D55E-82C1E94715BF}"/>
              </a:ext>
            </a:extLst>
          </p:cNvPr>
          <p:cNvSpPr>
            <a:spLocks noGrp="1"/>
          </p:cNvSpPr>
          <p:nvPr>
            <p:ph type="ftr" sz="quarter" idx="11"/>
          </p:nvPr>
        </p:nvSpPr>
        <p:spPr/>
        <p:txBody>
          <a:bodyPr/>
          <a:lstStyle/>
          <a:p>
            <a:r>
              <a:rPr lang="en-US" dirty="0"/>
              <a:t>Welcome session</a:t>
            </a:r>
          </a:p>
        </p:txBody>
      </p:sp>
      <p:sp>
        <p:nvSpPr>
          <p:cNvPr id="5" name="Slide Number Placeholder 4">
            <a:extLst>
              <a:ext uri="{FF2B5EF4-FFF2-40B4-BE49-F238E27FC236}">
                <a16:creationId xmlns:a16="http://schemas.microsoft.com/office/drawing/2014/main" id="{8A866C7A-1C2B-FBD9-C312-322D5927FBDD}"/>
              </a:ext>
            </a:extLst>
          </p:cNvPr>
          <p:cNvSpPr>
            <a:spLocks noGrp="1"/>
          </p:cNvSpPr>
          <p:nvPr>
            <p:ph type="sldNum" sz="quarter" idx="12"/>
          </p:nvPr>
        </p:nvSpPr>
        <p:spPr/>
        <p:txBody>
          <a:bodyPr/>
          <a:lstStyle/>
          <a:p>
            <a:fld id="{16C5AC08-0ACD-404A-9C9F-AB39E786C34A}" type="slidenum">
              <a:rPr lang="en-GB"/>
              <a:t>20</a:t>
            </a:fld>
            <a:endParaRPr lang="en-GB"/>
          </a:p>
        </p:txBody>
      </p:sp>
      <p:sp>
        <p:nvSpPr>
          <p:cNvPr id="6" name="Text Placeholder 5">
            <a:extLst>
              <a:ext uri="{FF2B5EF4-FFF2-40B4-BE49-F238E27FC236}">
                <a16:creationId xmlns:a16="http://schemas.microsoft.com/office/drawing/2014/main" id="{1F1715F0-BDC8-0ABA-68C2-8EC82E86FDC1}"/>
              </a:ext>
            </a:extLst>
          </p:cNvPr>
          <p:cNvSpPr>
            <a:spLocks noGrp="1"/>
          </p:cNvSpPr>
          <p:nvPr>
            <p:ph type="body" sz="quarter" idx="13"/>
          </p:nvPr>
        </p:nvSpPr>
        <p:spPr/>
        <p:txBody>
          <a:bodyPr/>
          <a:lstStyle/>
          <a:p>
            <a:r>
              <a:rPr lang="en-US" dirty="0"/>
              <a:t>Coaching circles</a:t>
            </a:r>
          </a:p>
        </p:txBody>
      </p:sp>
      <p:sp>
        <p:nvSpPr>
          <p:cNvPr id="15" name="Content Placeholder 14">
            <a:extLst>
              <a:ext uri="{FF2B5EF4-FFF2-40B4-BE49-F238E27FC236}">
                <a16:creationId xmlns:a16="http://schemas.microsoft.com/office/drawing/2014/main" id="{B8DC41D1-58B8-133C-BA43-FE98FB5AB4E2}"/>
              </a:ext>
            </a:extLst>
          </p:cNvPr>
          <p:cNvSpPr>
            <a:spLocks noGrp="1"/>
          </p:cNvSpPr>
          <p:nvPr>
            <p:ph idx="1"/>
          </p:nvPr>
        </p:nvSpPr>
        <p:spPr>
          <a:xfrm>
            <a:off x="-5515228" y="1520825"/>
            <a:ext cx="5214937" cy="5019720"/>
          </a:xfrm>
        </p:spPr>
        <p:txBody>
          <a:bodyPr/>
          <a:lstStyle/>
          <a:p>
            <a:pPr marL="457200" lvl="0" indent="-342900" algn="l" rtl="0">
              <a:lnSpc>
                <a:spcPct val="115000"/>
              </a:lnSpc>
              <a:spcBef>
                <a:spcPts val="0"/>
              </a:spcBef>
              <a:spcAft>
                <a:spcPts val="0"/>
              </a:spcAft>
              <a:buSzPts val="1800"/>
              <a:buFont typeface="Montserrat"/>
              <a:buChar char="●"/>
            </a:pPr>
            <a:r>
              <a:rPr lang="en-GB" sz="1800" dirty="0">
                <a:ea typeface="Montserrat"/>
                <a:cs typeface="Montserrat"/>
                <a:sym typeface="Montserrat"/>
              </a:rPr>
              <a:t>Peer-to-peer coaching in small groups (5–7 people) </a:t>
            </a:r>
          </a:p>
          <a:p>
            <a:pPr marL="457200" lvl="0" indent="-342900" algn="l" rtl="0">
              <a:lnSpc>
                <a:spcPct val="115000"/>
              </a:lnSpc>
              <a:spcBef>
                <a:spcPts val="1000"/>
              </a:spcBef>
              <a:spcAft>
                <a:spcPts val="0"/>
              </a:spcAft>
              <a:buSzPts val="1800"/>
              <a:buFont typeface="Montserrat"/>
              <a:buChar char="●"/>
            </a:pPr>
            <a:r>
              <a:rPr lang="en-GB" sz="1800" dirty="0">
                <a:ea typeface="Montserrat"/>
                <a:cs typeface="Montserrat"/>
                <a:sym typeface="Montserrat"/>
              </a:rPr>
              <a:t>Safe space to discuss recent experiences, challenges, approaches, reflections etc.</a:t>
            </a:r>
          </a:p>
          <a:p>
            <a:pPr marL="457200" lvl="0" indent="-342900" algn="l" rtl="0">
              <a:lnSpc>
                <a:spcPct val="115000"/>
              </a:lnSpc>
              <a:spcBef>
                <a:spcPts val="1000"/>
              </a:spcBef>
              <a:spcAft>
                <a:spcPts val="0"/>
              </a:spcAft>
              <a:buSzPts val="1800"/>
              <a:buFont typeface="Montserrat"/>
              <a:buChar char="●"/>
            </a:pPr>
            <a:r>
              <a:rPr lang="en-GB" sz="1800" dirty="0">
                <a:ea typeface="Montserrat"/>
                <a:cs typeface="Montserrat"/>
                <a:sym typeface="Montserrat"/>
              </a:rPr>
              <a:t>‘A problem shared is a problem halved’</a:t>
            </a:r>
          </a:p>
          <a:p>
            <a:pPr marL="457200" lvl="0" indent="-342900" algn="l" rtl="0">
              <a:lnSpc>
                <a:spcPct val="115000"/>
              </a:lnSpc>
              <a:spcBef>
                <a:spcPts val="1000"/>
              </a:spcBef>
              <a:spcAft>
                <a:spcPts val="0"/>
              </a:spcAft>
              <a:buSzPts val="1800"/>
              <a:buFont typeface="Montserrat"/>
              <a:buChar char="●"/>
            </a:pPr>
            <a:r>
              <a:rPr lang="en-GB" sz="1800" dirty="0">
                <a:ea typeface="Montserrat"/>
                <a:cs typeface="Montserrat"/>
                <a:sym typeface="Montserrat"/>
              </a:rPr>
              <a:t>Opportunity to gain insights from others </a:t>
            </a:r>
            <a:br>
              <a:rPr lang="en-GB" sz="1800" dirty="0">
                <a:ea typeface="Montserrat"/>
                <a:cs typeface="Montserrat"/>
                <a:sym typeface="Montserrat"/>
              </a:rPr>
            </a:br>
            <a:r>
              <a:rPr lang="en-GB" sz="1800" dirty="0">
                <a:ea typeface="Montserrat"/>
                <a:cs typeface="Montserrat"/>
                <a:sym typeface="Montserrat"/>
              </a:rPr>
              <a:t>others’ experiences</a:t>
            </a:r>
          </a:p>
          <a:p>
            <a:pPr marL="457200" lvl="0" indent="-342900" algn="l" rtl="0">
              <a:lnSpc>
                <a:spcPct val="115000"/>
              </a:lnSpc>
              <a:spcBef>
                <a:spcPts val="1000"/>
              </a:spcBef>
              <a:spcAft>
                <a:spcPts val="0"/>
              </a:spcAft>
              <a:buSzPts val="1800"/>
              <a:buFont typeface="Montserrat"/>
              <a:buChar char="●"/>
            </a:pPr>
            <a:r>
              <a:rPr lang="en-GB" sz="1800" dirty="0">
                <a:ea typeface="Montserrat"/>
                <a:cs typeface="Montserrat"/>
                <a:sym typeface="Montserrat"/>
              </a:rPr>
              <a:t>Good practice for coaching conversations</a:t>
            </a:r>
          </a:p>
          <a:p>
            <a:pPr marL="457200" lvl="0" indent="-342900" algn="l" rtl="0">
              <a:lnSpc>
                <a:spcPct val="115000"/>
              </a:lnSpc>
              <a:spcBef>
                <a:spcPts val="1000"/>
              </a:spcBef>
              <a:spcAft>
                <a:spcPts val="0"/>
              </a:spcAft>
              <a:buSzPts val="1800"/>
              <a:buFont typeface="Montserrat"/>
              <a:buChar char="●"/>
            </a:pPr>
            <a:r>
              <a:rPr lang="en-GB" sz="1800" dirty="0">
                <a:ea typeface="Montserrat"/>
                <a:cs typeface="Montserrat"/>
                <a:sym typeface="Montserrat"/>
              </a:rPr>
              <a:t>Space for micro-learning.</a:t>
            </a:r>
          </a:p>
          <a:p>
            <a:endParaRPr lang="en-US" dirty="0"/>
          </a:p>
        </p:txBody>
      </p:sp>
      <p:grpSp>
        <p:nvGrpSpPr>
          <p:cNvPr id="24" name="Group 23">
            <a:extLst>
              <a:ext uri="{FF2B5EF4-FFF2-40B4-BE49-F238E27FC236}">
                <a16:creationId xmlns:a16="http://schemas.microsoft.com/office/drawing/2014/main" id="{AF144E4B-FCE2-7039-954D-CC1523263104}"/>
              </a:ext>
            </a:extLst>
          </p:cNvPr>
          <p:cNvGrpSpPr/>
          <p:nvPr/>
        </p:nvGrpSpPr>
        <p:grpSpPr>
          <a:xfrm>
            <a:off x="238126" y="808387"/>
            <a:ext cx="466724" cy="569563"/>
            <a:chOff x="238126" y="808387"/>
            <a:chExt cx="466724" cy="569563"/>
          </a:xfrm>
        </p:grpSpPr>
        <p:pic>
          <p:nvPicPr>
            <p:cNvPr id="25" name="Picture 24">
              <a:extLst>
                <a:ext uri="{FF2B5EF4-FFF2-40B4-BE49-F238E27FC236}">
                  <a16:creationId xmlns:a16="http://schemas.microsoft.com/office/drawing/2014/main" id="{3F5E635D-A782-8EB2-1C6A-134108B04155}"/>
                </a:ext>
              </a:extLst>
            </p:cNvPr>
            <p:cNvPicPr>
              <a:picLocks noChangeAspect="1"/>
            </p:cNvPicPr>
            <p:nvPr/>
          </p:nvPicPr>
          <p:blipFill>
            <a:blip r:embed="rId3"/>
            <a:srcRect/>
            <a:stretch/>
          </p:blipFill>
          <p:spPr>
            <a:xfrm>
              <a:off x="331788" y="808387"/>
              <a:ext cx="279400" cy="330200"/>
            </a:xfrm>
            <a:prstGeom prst="rect">
              <a:avLst/>
            </a:prstGeom>
          </p:spPr>
        </p:pic>
        <p:sp>
          <p:nvSpPr>
            <p:cNvPr id="26" name="TextBox 25">
              <a:extLst>
                <a:ext uri="{FF2B5EF4-FFF2-40B4-BE49-F238E27FC236}">
                  <a16:creationId xmlns:a16="http://schemas.microsoft.com/office/drawing/2014/main" id="{E7ABD6A7-CE19-AF3A-D162-9CB0941CF664}"/>
                </a:ext>
              </a:extLst>
            </p:cNvPr>
            <p:cNvSpPr txBox="1"/>
            <p:nvPr/>
          </p:nvSpPr>
          <p:spPr>
            <a:xfrm>
              <a:off x="238126" y="1162506"/>
              <a:ext cx="466724" cy="215444"/>
            </a:xfrm>
            <a:prstGeom prst="rect">
              <a:avLst/>
            </a:prstGeom>
            <a:noFill/>
          </p:spPr>
          <p:txBody>
            <a:bodyPr wrap="square" rtlCol="0">
              <a:spAutoFit/>
            </a:bodyPr>
            <a:lstStyle/>
            <a:p>
              <a:pPr algn="ctr"/>
              <a:r>
                <a:rPr lang="en-GB" sz="800" b="1" dirty="0">
                  <a:solidFill>
                    <a:srgbClr val="412669"/>
                  </a:solidFill>
                  <a:effectLst/>
                  <a:latin typeface="DM Sans" pitchFamily="2" charset="77"/>
                </a:rPr>
                <a:t>p12</a:t>
              </a:r>
              <a:endParaRPr lang="en-US" sz="800" dirty="0">
                <a:latin typeface="Petrona" pitchFamily="2" charset="77"/>
              </a:endParaRPr>
            </a:p>
          </p:txBody>
        </p:sp>
      </p:grpSp>
      <p:sp>
        <p:nvSpPr>
          <p:cNvPr id="3" name="Content Placeholder 2">
            <a:extLst>
              <a:ext uri="{FF2B5EF4-FFF2-40B4-BE49-F238E27FC236}">
                <a16:creationId xmlns:a16="http://schemas.microsoft.com/office/drawing/2014/main" id="{6FECA3C2-8CBB-44F8-50FE-5A81C3A41AEE}"/>
              </a:ext>
            </a:extLst>
          </p:cNvPr>
          <p:cNvSpPr txBox="1">
            <a:spLocks/>
          </p:cNvSpPr>
          <p:nvPr/>
        </p:nvSpPr>
        <p:spPr>
          <a:xfrm>
            <a:off x="1077913" y="1520825"/>
            <a:ext cx="7100887" cy="501972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GB" dirty="0"/>
              <a:t>Peer-to-peer coaching in small groups </a:t>
            </a:r>
            <a:br>
              <a:rPr lang="en-GB" dirty="0"/>
            </a:br>
            <a:r>
              <a:rPr lang="en-GB" dirty="0"/>
              <a:t>(5–7 people) </a:t>
            </a:r>
          </a:p>
          <a:p>
            <a:pPr lvl="2"/>
            <a:r>
              <a:rPr lang="en-GB" dirty="0"/>
              <a:t>Safe space to discuss recent experiences, challenges, approaches, reflections etc.</a:t>
            </a:r>
          </a:p>
          <a:p>
            <a:pPr lvl="2"/>
            <a:r>
              <a:rPr lang="en-GB" dirty="0"/>
              <a:t>‘A problem shared is a problem halved’</a:t>
            </a:r>
          </a:p>
          <a:p>
            <a:pPr lvl="2"/>
            <a:r>
              <a:rPr lang="en-GB" dirty="0"/>
              <a:t>Opportunity to gain insights from others </a:t>
            </a:r>
            <a:br>
              <a:rPr lang="en-GB" dirty="0"/>
            </a:br>
            <a:r>
              <a:rPr lang="en-GB" dirty="0"/>
              <a:t>others’ experiences</a:t>
            </a:r>
          </a:p>
          <a:p>
            <a:pPr lvl="2"/>
            <a:r>
              <a:rPr lang="en-GB" dirty="0"/>
              <a:t>Good practice for coaching conversations</a:t>
            </a:r>
          </a:p>
          <a:p>
            <a:pPr lvl="2"/>
            <a:r>
              <a:rPr lang="en-GB" dirty="0"/>
              <a:t>Space for micro-learning.</a:t>
            </a:r>
          </a:p>
        </p:txBody>
      </p:sp>
      <p:pic>
        <p:nvPicPr>
          <p:cNvPr id="7" name="Picture 6">
            <a:extLst>
              <a:ext uri="{FF2B5EF4-FFF2-40B4-BE49-F238E27FC236}">
                <a16:creationId xmlns:a16="http://schemas.microsoft.com/office/drawing/2014/main" id="{B7D2BC61-FC69-50E2-26C5-2B0D6C0B2139}"/>
              </a:ext>
            </a:extLst>
          </p:cNvPr>
          <p:cNvPicPr>
            <a:picLocks noChangeAspect="1"/>
          </p:cNvPicPr>
          <p:nvPr/>
        </p:nvPicPr>
        <p:blipFill>
          <a:blip r:embed="rId4"/>
          <a:stretch>
            <a:fillRect/>
          </a:stretch>
        </p:blipFill>
        <p:spPr>
          <a:xfrm>
            <a:off x="9939337" y="1549400"/>
            <a:ext cx="1133475" cy="822325"/>
          </a:xfrm>
          <a:prstGeom prst="rect">
            <a:avLst/>
          </a:prstGeom>
        </p:spPr>
      </p:pic>
    </p:spTree>
    <p:extLst>
      <p:ext uri="{BB962C8B-B14F-4D97-AF65-F5344CB8AC3E}">
        <p14:creationId xmlns:p14="http://schemas.microsoft.com/office/powerpoint/2010/main" val="1812503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E0B3-D63C-06FA-4A07-2F3772283D83}"/>
              </a:ext>
            </a:extLst>
          </p:cNvPr>
          <p:cNvSpPr>
            <a:spLocks noGrp="1"/>
          </p:cNvSpPr>
          <p:nvPr>
            <p:ph type="title"/>
          </p:nvPr>
        </p:nvSpPr>
        <p:spPr/>
        <p:txBody>
          <a:bodyPr/>
          <a:lstStyle/>
          <a:p>
            <a:r>
              <a:rPr lang="en-US"/>
              <a:t>Structure of the programme</a:t>
            </a:r>
          </a:p>
        </p:txBody>
      </p:sp>
      <p:sp>
        <p:nvSpPr>
          <p:cNvPr id="4" name="Footer Placeholder 3">
            <a:extLst>
              <a:ext uri="{FF2B5EF4-FFF2-40B4-BE49-F238E27FC236}">
                <a16:creationId xmlns:a16="http://schemas.microsoft.com/office/drawing/2014/main" id="{80055335-55D7-F869-CDB6-65B001C82B96}"/>
              </a:ext>
            </a:extLst>
          </p:cNvPr>
          <p:cNvSpPr>
            <a:spLocks noGrp="1"/>
          </p:cNvSpPr>
          <p:nvPr>
            <p:ph type="ftr" sz="quarter" idx="11"/>
          </p:nvPr>
        </p:nvSpPr>
        <p:spPr/>
        <p:txBody>
          <a:bodyPr/>
          <a:lstStyle/>
          <a:p>
            <a:r>
              <a:rPr lang="en-US"/>
              <a:t>Welcome session</a:t>
            </a:r>
          </a:p>
        </p:txBody>
      </p:sp>
      <p:sp>
        <p:nvSpPr>
          <p:cNvPr id="5" name="Slide Number Placeholder 4">
            <a:extLst>
              <a:ext uri="{FF2B5EF4-FFF2-40B4-BE49-F238E27FC236}">
                <a16:creationId xmlns:a16="http://schemas.microsoft.com/office/drawing/2014/main" id="{7792201A-9A31-58C0-B102-23A0206C590D}"/>
              </a:ext>
            </a:extLst>
          </p:cNvPr>
          <p:cNvSpPr>
            <a:spLocks noGrp="1"/>
          </p:cNvSpPr>
          <p:nvPr>
            <p:ph type="sldNum" sz="quarter" idx="12"/>
          </p:nvPr>
        </p:nvSpPr>
        <p:spPr/>
        <p:txBody>
          <a:bodyPr/>
          <a:lstStyle/>
          <a:p>
            <a:fld id="{16C5AC08-0ACD-404A-9C9F-AB39E786C34A}" type="slidenum">
              <a:rPr lang="en-GB"/>
              <a:t>21</a:t>
            </a:fld>
            <a:endParaRPr lang="en-GB"/>
          </a:p>
        </p:txBody>
      </p:sp>
      <p:sp>
        <p:nvSpPr>
          <p:cNvPr id="6" name="Text Placeholder 5">
            <a:extLst>
              <a:ext uri="{FF2B5EF4-FFF2-40B4-BE49-F238E27FC236}">
                <a16:creationId xmlns:a16="http://schemas.microsoft.com/office/drawing/2014/main" id="{6C5FF6B3-077E-F39F-4823-D9A7CC07E4D7}"/>
              </a:ext>
            </a:extLst>
          </p:cNvPr>
          <p:cNvSpPr>
            <a:spLocks noGrp="1"/>
          </p:cNvSpPr>
          <p:nvPr>
            <p:ph type="body" sz="quarter" idx="13"/>
          </p:nvPr>
        </p:nvSpPr>
        <p:spPr/>
        <p:txBody>
          <a:bodyPr/>
          <a:lstStyle/>
          <a:p>
            <a:r>
              <a:rPr lang="en-US"/>
              <a:t>Structure of the programme</a:t>
            </a:r>
          </a:p>
        </p:txBody>
      </p:sp>
      <p:pic>
        <p:nvPicPr>
          <p:cNvPr id="7" name="Picture 6">
            <a:extLst>
              <a:ext uri="{FF2B5EF4-FFF2-40B4-BE49-F238E27FC236}">
                <a16:creationId xmlns:a16="http://schemas.microsoft.com/office/drawing/2014/main" id="{4D26F3D5-A17E-30A5-7614-C7C7BBDCB5C7}"/>
              </a:ext>
            </a:extLst>
          </p:cNvPr>
          <p:cNvPicPr>
            <a:picLocks noChangeAspect="1"/>
          </p:cNvPicPr>
          <p:nvPr/>
        </p:nvPicPr>
        <p:blipFill>
          <a:blip r:embed="rId3"/>
          <a:srcRect/>
          <a:stretch/>
        </p:blipFill>
        <p:spPr>
          <a:xfrm>
            <a:off x="254887" y="800100"/>
            <a:ext cx="424542" cy="457200"/>
          </a:xfrm>
          <a:prstGeom prst="rect">
            <a:avLst/>
          </a:prstGeom>
        </p:spPr>
      </p:pic>
      <p:graphicFrame>
        <p:nvGraphicFramePr>
          <p:cNvPr id="13" name="Table 13">
            <a:extLst>
              <a:ext uri="{FF2B5EF4-FFF2-40B4-BE49-F238E27FC236}">
                <a16:creationId xmlns:a16="http://schemas.microsoft.com/office/drawing/2014/main" id="{525B871D-38DC-4127-A7FE-73AC28CA7A5B}"/>
              </a:ext>
            </a:extLst>
          </p:cNvPr>
          <p:cNvGraphicFramePr>
            <a:graphicFrameLocks noGrp="1"/>
          </p:cNvGraphicFramePr>
          <p:nvPr>
            <p:ph idx="1"/>
            <p:extLst>
              <p:ext uri="{D42A27DB-BD31-4B8C-83A1-F6EECF244321}">
                <p14:modId xmlns:p14="http://schemas.microsoft.com/office/powerpoint/2010/main" val="3758264694"/>
              </p:ext>
            </p:extLst>
          </p:nvPr>
        </p:nvGraphicFramePr>
        <p:xfrm>
          <a:off x="1077913" y="1520825"/>
          <a:ext cx="9664696" cy="3087620"/>
        </p:xfrm>
        <a:graphic>
          <a:graphicData uri="http://schemas.openxmlformats.org/drawingml/2006/table">
            <a:tbl>
              <a:tblPr firstRow="1" bandRow="1">
                <a:tableStyleId>{2D5ABB26-0587-4C30-8999-92F81FD0307C}</a:tableStyleId>
              </a:tblPr>
              <a:tblGrid>
                <a:gridCol w="1208087">
                  <a:extLst>
                    <a:ext uri="{9D8B030D-6E8A-4147-A177-3AD203B41FA5}">
                      <a16:colId xmlns:a16="http://schemas.microsoft.com/office/drawing/2014/main" val="1480538443"/>
                    </a:ext>
                  </a:extLst>
                </a:gridCol>
                <a:gridCol w="1208087">
                  <a:extLst>
                    <a:ext uri="{9D8B030D-6E8A-4147-A177-3AD203B41FA5}">
                      <a16:colId xmlns:a16="http://schemas.microsoft.com/office/drawing/2014/main" val="372523267"/>
                    </a:ext>
                  </a:extLst>
                </a:gridCol>
                <a:gridCol w="1208087">
                  <a:extLst>
                    <a:ext uri="{9D8B030D-6E8A-4147-A177-3AD203B41FA5}">
                      <a16:colId xmlns:a16="http://schemas.microsoft.com/office/drawing/2014/main" val="3899590944"/>
                    </a:ext>
                  </a:extLst>
                </a:gridCol>
                <a:gridCol w="1208087">
                  <a:extLst>
                    <a:ext uri="{9D8B030D-6E8A-4147-A177-3AD203B41FA5}">
                      <a16:colId xmlns:a16="http://schemas.microsoft.com/office/drawing/2014/main" val="2616846772"/>
                    </a:ext>
                  </a:extLst>
                </a:gridCol>
                <a:gridCol w="1208087">
                  <a:extLst>
                    <a:ext uri="{9D8B030D-6E8A-4147-A177-3AD203B41FA5}">
                      <a16:colId xmlns:a16="http://schemas.microsoft.com/office/drawing/2014/main" val="1557749261"/>
                    </a:ext>
                  </a:extLst>
                </a:gridCol>
                <a:gridCol w="1208087">
                  <a:extLst>
                    <a:ext uri="{9D8B030D-6E8A-4147-A177-3AD203B41FA5}">
                      <a16:colId xmlns:a16="http://schemas.microsoft.com/office/drawing/2014/main" val="4164404667"/>
                    </a:ext>
                  </a:extLst>
                </a:gridCol>
                <a:gridCol w="1208087">
                  <a:extLst>
                    <a:ext uri="{9D8B030D-6E8A-4147-A177-3AD203B41FA5}">
                      <a16:colId xmlns:a16="http://schemas.microsoft.com/office/drawing/2014/main" val="1155520667"/>
                    </a:ext>
                  </a:extLst>
                </a:gridCol>
                <a:gridCol w="1208087">
                  <a:extLst>
                    <a:ext uri="{9D8B030D-6E8A-4147-A177-3AD203B41FA5}">
                      <a16:colId xmlns:a16="http://schemas.microsoft.com/office/drawing/2014/main" val="1894809639"/>
                    </a:ext>
                  </a:extLst>
                </a:gridCol>
              </a:tblGrid>
              <a:tr h="370840">
                <a:tc gridSpan="2">
                  <a:txBody>
                    <a:bodyPr/>
                    <a:lstStyle/>
                    <a:p>
                      <a:r>
                        <a:rPr lang="en-US" sz="1200" b="1" dirty="0">
                          <a:solidFill>
                            <a:schemeClr val="accent1"/>
                          </a:solidFill>
                          <a:latin typeface="DM Sans" pitchFamily="2" charset="77"/>
                        </a:rPr>
                        <a:t>Coaching and the </a:t>
                      </a:r>
                      <a:br>
                        <a:rPr lang="en-US" sz="1200" b="1" dirty="0">
                          <a:solidFill>
                            <a:schemeClr val="accent1"/>
                          </a:solidFill>
                          <a:latin typeface="DM Sans" pitchFamily="2" charset="77"/>
                        </a:rPr>
                      </a:br>
                      <a:r>
                        <a:rPr lang="en-US" sz="1200" b="1" dirty="0">
                          <a:solidFill>
                            <a:schemeClr val="accent1"/>
                          </a:solidFill>
                          <a:latin typeface="DM Sans" pitchFamily="2" charset="77"/>
                        </a:rPr>
                        <a:t>Foundations of QI</a:t>
                      </a:r>
                    </a:p>
                  </a:txBody>
                  <a:tcPr marT="90000" marB="90000">
                    <a:lnR w="38100" cap="flat" cmpd="sng" algn="ctr">
                      <a:solidFill>
                        <a:schemeClr val="bg1"/>
                      </a:solidFill>
                      <a:prstDash val="solid"/>
                      <a:round/>
                      <a:headEnd type="none" w="med" len="med"/>
                      <a:tailEnd type="none" w="med" len="med"/>
                    </a:lnR>
                    <a:solidFill>
                      <a:schemeClr val="bg2"/>
                    </a:solidFill>
                  </a:tcPr>
                </a:tc>
                <a:tc hMerge="1">
                  <a:txBody>
                    <a:bodyPr/>
                    <a:lstStyle/>
                    <a:p>
                      <a:endParaRPr lang="en-US"/>
                    </a:p>
                  </a:txBody>
                  <a:tcPr/>
                </a:tc>
                <a:tc gridSpan="3">
                  <a:txBody>
                    <a:bodyPr/>
                    <a:lstStyle/>
                    <a:p>
                      <a:r>
                        <a:rPr lang="en-US" sz="1200" b="1">
                          <a:solidFill>
                            <a:schemeClr val="accent3"/>
                          </a:solidFill>
                          <a:latin typeface="DM Sans" pitchFamily="2" charset="77"/>
                        </a:rPr>
                        <a:t>Working </a:t>
                      </a:r>
                      <a:br>
                        <a:rPr lang="en-US" sz="1200" b="1">
                          <a:solidFill>
                            <a:schemeClr val="accent3"/>
                          </a:solidFill>
                          <a:latin typeface="DM Sans" pitchFamily="2" charset="77"/>
                        </a:rPr>
                      </a:br>
                      <a:r>
                        <a:rPr lang="en-US" sz="1200" b="1">
                          <a:solidFill>
                            <a:schemeClr val="accent3"/>
                          </a:solidFill>
                          <a:latin typeface="DM Sans" pitchFamily="2" charset="77"/>
                        </a:rPr>
                        <a:t>with People</a:t>
                      </a:r>
                    </a:p>
                  </a:txBody>
                  <a:tcPr marT="90000" marB="9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3">
                        <a:lumMod val="20000"/>
                        <a:lumOff val="80000"/>
                        <a:alpha val="50000"/>
                      </a:schemeClr>
                    </a:solidFill>
                  </a:tcPr>
                </a:tc>
                <a:tc hMerge="1">
                  <a:txBody>
                    <a:bodyPr/>
                    <a:lstStyle/>
                    <a:p>
                      <a:endParaRPr lang="en-US"/>
                    </a:p>
                  </a:txBody>
                  <a:tcPr/>
                </a:tc>
                <a:tc hMerge="1">
                  <a:txBody>
                    <a:bodyPr/>
                    <a:lstStyle/>
                    <a:p>
                      <a:endParaRPr lang="en-US"/>
                    </a:p>
                  </a:txBody>
                  <a:tcPr/>
                </a:tc>
                <a:tc>
                  <a:txBody>
                    <a:bodyPr/>
                    <a:lstStyle/>
                    <a:p>
                      <a:r>
                        <a:rPr lang="en-US" sz="1200" b="1">
                          <a:solidFill>
                            <a:schemeClr val="accent4"/>
                          </a:solidFill>
                          <a:latin typeface="DM Sans" pitchFamily="2" charset="77"/>
                        </a:rPr>
                        <a:t>Coaching Measurement</a:t>
                      </a:r>
                    </a:p>
                  </a:txBody>
                  <a:tcPr marT="90000" marB="9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4">
                        <a:lumMod val="20000"/>
                        <a:lumOff val="80000"/>
                        <a:alpha val="50000"/>
                      </a:schemeClr>
                    </a:solidFill>
                  </a:tcPr>
                </a:tc>
                <a:tc gridSpan="2">
                  <a:txBody>
                    <a:bodyPr/>
                    <a:lstStyle/>
                    <a:p>
                      <a:r>
                        <a:rPr lang="en-US" sz="1200" b="1">
                          <a:solidFill>
                            <a:schemeClr val="accent2"/>
                          </a:solidFill>
                          <a:latin typeface="DM Sans" pitchFamily="2" charset="77"/>
                        </a:rPr>
                        <a:t>Human Side </a:t>
                      </a:r>
                      <a:br>
                        <a:rPr lang="en-US" sz="1200" b="1">
                          <a:solidFill>
                            <a:schemeClr val="accent2"/>
                          </a:solidFill>
                          <a:latin typeface="DM Sans" pitchFamily="2" charset="77"/>
                        </a:rPr>
                      </a:br>
                      <a:r>
                        <a:rPr lang="en-US" sz="1200" b="1">
                          <a:solidFill>
                            <a:schemeClr val="accent2"/>
                          </a:solidFill>
                          <a:latin typeface="DM Sans" pitchFamily="2" charset="77"/>
                        </a:rPr>
                        <a:t>of Change</a:t>
                      </a:r>
                    </a:p>
                  </a:txBody>
                  <a:tcPr marT="90000" marB="90000">
                    <a:lnL w="38100" cap="flat" cmpd="sng" algn="ctr">
                      <a:solidFill>
                        <a:schemeClr val="bg1"/>
                      </a:solidFill>
                      <a:prstDash val="solid"/>
                      <a:round/>
                      <a:headEnd type="none" w="med" len="med"/>
                      <a:tailEnd type="none" w="med" len="med"/>
                    </a:lnL>
                    <a:solidFill>
                      <a:schemeClr val="accent2">
                        <a:lumMod val="20000"/>
                        <a:lumOff val="80000"/>
                        <a:alpha val="50000"/>
                      </a:schemeClr>
                    </a:solidFill>
                  </a:tcPr>
                </a:tc>
                <a:tc hMerge="1">
                  <a:txBody>
                    <a:bodyPr/>
                    <a:lstStyle/>
                    <a:p>
                      <a:endParaRPr lang="en-US"/>
                    </a:p>
                  </a:txBody>
                  <a:tcPr/>
                </a:tc>
                <a:extLst>
                  <a:ext uri="{0D108BD9-81ED-4DB2-BD59-A6C34878D82A}">
                    <a16:rowId xmlns:a16="http://schemas.microsoft.com/office/drawing/2014/main" val="726736705"/>
                  </a:ext>
                </a:extLst>
              </a:tr>
              <a:tr h="370840">
                <a:tc>
                  <a:txBody>
                    <a:bodyPr/>
                    <a:lstStyle/>
                    <a:p>
                      <a:r>
                        <a:rPr lang="en-US" sz="1050" b="0" i="0" spc="-10" baseline="0">
                          <a:solidFill>
                            <a:schemeClr val="accent5"/>
                          </a:solidFill>
                          <a:latin typeface="DM Sans Medium" pitchFamily="2" charset="77"/>
                        </a:rPr>
                        <a:t>Date of </a:t>
                      </a:r>
                      <a:br>
                        <a:rPr lang="en-US" sz="1050" b="0" i="0" spc="-10" baseline="0">
                          <a:solidFill>
                            <a:schemeClr val="accent5"/>
                          </a:solidFill>
                          <a:latin typeface="DM Sans Medium" pitchFamily="2" charset="77"/>
                        </a:rPr>
                      </a:br>
                      <a:r>
                        <a:rPr lang="en-US" sz="1050" b="0" i="0" spc="-10" baseline="0">
                          <a:solidFill>
                            <a:schemeClr val="accent5"/>
                          </a:solidFill>
                          <a:latin typeface="DM Sans Medium" pitchFamily="2" charset="77"/>
                        </a:rPr>
                        <a:t>Session 1</a:t>
                      </a:r>
                    </a:p>
                  </a:txBody>
                  <a:tcPr marT="90000" marB="90000">
                    <a:lnR w="12700" cap="flat" cmpd="sng" algn="ctr">
                      <a:solidFill>
                        <a:schemeClr val="accent1"/>
                      </a:solidFill>
                      <a:prstDash val="solid"/>
                      <a:round/>
                      <a:headEnd type="none" w="med" len="med"/>
                      <a:tailEnd type="none" w="med" len="med"/>
                    </a:ln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spc="-10" baseline="0">
                          <a:solidFill>
                            <a:schemeClr val="accent5"/>
                          </a:solidFill>
                          <a:latin typeface="DM Sans Medium" pitchFamily="2" charset="77"/>
                        </a:rPr>
                        <a:t>Date of </a:t>
                      </a:r>
                      <a:br>
                        <a:rPr lang="en-US" sz="1050" b="0" i="0" spc="-10" baseline="0">
                          <a:solidFill>
                            <a:schemeClr val="accent5"/>
                          </a:solidFill>
                          <a:latin typeface="DM Sans Medium" pitchFamily="2" charset="77"/>
                        </a:rPr>
                      </a:br>
                      <a:r>
                        <a:rPr lang="en-US" sz="1050" b="0" i="0" spc="-10" baseline="0">
                          <a:solidFill>
                            <a:schemeClr val="accent5"/>
                          </a:solidFill>
                          <a:latin typeface="DM Sans Medium" pitchFamily="2" charset="77"/>
                        </a:rPr>
                        <a:t>Session 2</a:t>
                      </a:r>
                    </a:p>
                  </a:txBody>
                  <a:tcPr marT="90000" marB="90000">
                    <a:lnL w="12700" cap="flat" cmpd="sng" algn="ctr">
                      <a:solidFill>
                        <a:schemeClr val="accent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spc="-10" baseline="0">
                          <a:solidFill>
                            <a:schemeClr val="accent5"/>
                          </a:solidFill>
                          <a:latin typeface="DM Sans Medium" pitchFamily="2" charset="77"/>
                        </a:rPr>
                        <a:t>Date of </a:t>
                      </a:r>
                      <a:br>
                        <a:rPr lang="en-US" sz="1050" b="0" i="0" spc="-10" baseline="0">
                          <a:solidFill>
                            <a:schemeClr val="accent5"/>
                          </a:solidFill>
                          <a:latin typeface="DM Sans Medium" pitchFamily="2" charset="77"/>
                        </a:rPr>
                      </a:br>
                      <a:r>
                        <a:rPr lang="en-US" sz="1050" b="0" i="0" spc="-10" baseline="0">
                          <a:solidFill>
                            <a:schemeClr val="accent5"/>
                          </a:solidFill>
                          <a:latin typeface="DM Sans Medium" pitchFamily="2" charset="77"/>
                        </a:rPr>
                        <a:t>Session 3</a:t>
                      </a:r>
                    </a:p>
                  </a:txBody>
                  <a:tcPr marT="90000" marB="90000">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solidFill>
                      <a:schemeClr val="accent3">
                        <a:lumMod val="20000"/>
                        <a:lumOff val="8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spc="-10" baseline="0">
                          <a:solidFill>
                            <a:schemeClr val="accent5"/>
                          </a:solidFill>
                          <a:latin typeface="DM Sans Medium" pitchFamily="2" charset="77"/>
                        </a:rPr>
                        <a:t>Date of </a:t>
                      </a:r>
                      <a:br>
                        <a:rPr lang="en-US" sz="1050" b="0" i="0" spc="-10" baseline="0">
                          <a:solidFill>
                            <a:schemeClr val="accent5"/>
                          </a:solidFill>
                          <a:latin typeface="DM Sans Medium" pitchFamily="2" charset="77"/>
                        </a:rPr>
                      </a:br>
                      <a:r>
                        <a:rPr lang="en-US" sz="1050" b="0" i="0" spc="-10" baseline="0">
                          <a:solidFill>
                            <a:schemeClr val="accent5"/>
                          </a:solidFill>
                          <a:latin typeface="DM Sans Medium" pitchFamily="2" charset="77"/>
                        </a:rPr>
                        <a:t>Session 4</a:t>
                      </a:r>
                    </a:p>
                  </a:txBody>
                  <a:tcPr marT="90000" marB="900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solidFill>
                      <a:schemeClr val="accent3">
                        <a:lumMod val="20000"/>
                        <a:lumOff val="8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spc="-10" baseline="0">
                          <a:solidFill>
                            <a:schemeClr val="accent5"/>
                          </a:solidFill>
                          <a:latin typeface="DM Sans Medium" pitchFamily="2" charset="77"/>
                        </a:rPr>
                        <a:t>Date of </a:t>
                      </a:r>
                      <a:br>
                        <a:rPr lang="en-US" sz="1050" b="0" i="0" spc="-10" baseline="0">
                          <a:solidFill>
                            <a:schemeClr val="accent5"/>
                          </a:solidFill>
                          <a:latin typeface="DM Sans Medium" pitchFamily="2" charset="77"/>
                        </a:rPr>
                      </a:br>
                      <a:r>
                        <a:rPr lang="en-US" sz="1050" b="0" i="0" spc="-10" baseline="0">
                          <a:solidFill>
                            <a:schemeClr val="accent5"/>
                          </a:solidFill>
                          <a:latin typeface="DM Sans Medium" pitchFamily="2" charset="77"/>
                        </a:rPr>
                        <a:t>Session 5</a:t>
                      </a:r>
                    </a:p>
                  </a:txBody>
                  <a:tcPr marT="90000" marB="90000">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3">
                        <a:lumMod val="20000"/>
                        <a:lumOff val="8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spc="-10" baseline="0">
                          <a:solidFill>
                            <a:schemeClr val="accent5"/>
                          </a:solidFill>
                          <a:latin typeface="DM Sans Medium" pitchFamily="2" charset="77"/>
                        </a:rPr>
                        <a:t>Date of </a:t>
                      </a:r>
                      <a:br>
                        <a:rPr lang="en-US" sz="1050" b="0" i="0" spc="-10" baseline="0">
                          <a:solidFill>
                            <a:schemeClr val="accent5"/>
                          </a:solidFill>
                          <a:latin typeface="DM Sans Medium" pitchFamily="2" charset="77"/>
                        </a:rPr>
                      </a:br>
                      <a:r>
                        <a:rPr lang="en-US" sz="1050" b="0" i="0" spc="-10" baseline="0">
                          <a:solidFill>
                            <a:schemeClr val="accent5"/>
                          </a:solidFill>
                          <a:latin typeface="DM Sans Medium" pitchFamily="2" charset="77"/>
                        </a:rPr>
                        <a:t>Session 6</a:t>
                      </a:r>
                    </a:p>
                  </a:txBody>
                  <a:tcPr marT="90000" marB="9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4">
                        <a:lumMod val="20000"/>
                        <a:lumOff val="8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spc="-10" baseline="0">
                          <a:solidFill>
                            <a:schemeClr val="accent5"/>
                          </a:solidFill>
                          <a:latin typeface="DM Sans Medium" pitchFamily="2" charset="77"/>
                        </a:rPr>
                        <a:t>Date of </a:t>
                      </a:r>
                      <a:br>
                        <a:rPr lang="en-US" sz="1050" b="0" i="0" spc="-10" baseline="0">
                          <a:solidFill>
                            <a:schemeClr val="accent5"/>
                          </a:solidFill>
                          <a:latin typeface="DM Sans Medium" pitchFamily="2" charset="77"/>
                        </a:rPr>
                      </a:br>
                      <a:r>
                        <a:rPr lang="en-US" sz="1050" b="0" i="0" spc="-10" baseline="0">
                          <a:solidFill>
                            <a:schemeClr val="accent5"/>
                          </a:solidFill>
                          <a:latin typeface="DM Sans Medium" pitchFamily="2" charset="77"/>
                        </a:rPr>
                        <a:t>Session 7</a:t>
                      </a:r>
                    </a:p>
                  </a:txBody>
                  <a:tcPr marT="90000" marB="90000">
                    <a:lnL w="381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solidFill>
                      <a:schemeClr val="accent2">
                        <a:lumMod val="20000"/>
                        <a:lumOff val="8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spc="-10" baseline="0">
                          <a:solidFill>
                            <a:schemeClr val="accent5"/>
                          </a:solidFill>
                          <a:latin typeface="DM Sans Medium" pitchFamily="2" charset="77"/>
                        </a:rPr>
                        <a:t>Date of </a:t>
                      </a:r>
                      <a:br>
                        <a:rPr lang="en-US" sz="1050" b="0" i="0" spc="-10" baseline="0">
                          <a:solidFill>
                            <a:schemeClr val="accent5"/>
                          </a:solidFill>
                          <a:latin typeface="DM Sans Medium" pitchFamily="2" charset="77"/>
                        </a:rPr>
                      </a:br>
                      <a:r>
                        <a:rPr lang="en-US" sz="1050" b="0" i="0" spc="-10" baseline="0">
                          <a:solidFill>
                            <a:schemeClr val="accent5"/>
                          </a:solidFill>
                          <a:latin typeface="DM Sans Medium" pitchFamily="2" charset="77"/>
                        </a:rPr>
                        <a:t>Session 8</a:t>
                      </a:r>
                    </a:p>
                  </a:txBody>
                  <a:tcPr marT="90000" marB="90000">
                    <a:lnL w="12700" cap="flat" cmpd="sng" algn="ctr">
                      <a:solidFill>
                        <a:schemeClr val="accent2"/>
                      </a:solidFill>
                      <a:prstDash val="solid"/>
                      <a:round/>
                      <a:headEnd type="none" w="med" len="med"/>
                      <a:tailEnd type="none" w="med" len="med"/>
                    </a:lnL>
                    <a:solidFill>
                      <a:schemeClr val="accent2">
                        <a:lumMod val="20000"/>
                        <a:lumOff val="80000"/>
                        <a:alpha val="50000"/>
                      </a:schemeClr>
                    </a:solidFill>
                  </a:tcPr>
                </a:tc>
                <a:extLst>
                  <a:ext uri="{0D108BD9-81ED-4DB2-BD59-A6C34878D82A}">
                    <a16:rowId xmlns:a16="http://schemas.microsoft.com/office/drawing/2014/main" val="4294563372"/>
                  </a:ext>
                </a:extLst>
              </a:tr>
              <a:tr h="0">
                <a:tc>
                  <a:txBody>
                    <a:bodyPr/>
                    <a:lstStyle/>
                    <a:p>
                      <a:pPr marL="95250" lvl="0" indent="-95250">
                        <a:spcAft>
                          <a:spcPts val="400"/>
                        </a:spcAft>
                        <a:buFont typeface="Arial" panose="020B0604020202020204" pitchFamily="34" charset="0"/>
                        <a:buChar char="•"/>
                        <a:tabLst/>
                      </a:pPr>
                      <a:r>
                        <a:rPr lang="en-US" sz="1050">
                          <a:solidFill>
                            <a:schemeClr val="accent5"/>
                          </a:solidFill>
                          <a:latin typeface="DM Sans" pitchFamily="2" charset="77"/>
                        </a:rPr>
                        <a:t>QI vs. other types of change</a:t>
                      </a:r>
                    </a:p>
                    <a:p>
                      <a:pPr marL="95250" lvl="0" indent="-95250">
                        <a:spcAft>
                          <a:spcPts val="400"/>
                        </a:spcAft>
                        <a:buFont typeface="Arial" panose="020B0604020202020204" pitchFamily="34" charset="0"/>
                        <a:buChar char="•"/>
                        <a:tabLst/>
                      </a:pPr>
                      <a:r>
                        <a:rPr lang="en-US" sz="1050">
                          <a:solidFill>
                            <a:schemeClr val="accent5"/>
                          </a:solidFill>
                          <a:latin typeface="DM Sans" pitchFamily="2" charset="77"/>
                        </a:rPr>
                        <a:t>GROW coaching</a:t>
                      </a:r>
                    </a:p>
                    <a:p>
                      <a:pPr marL="95250" lvl="0" indent="-95250">
                        <a:spcAft>
                          <a:spcPts val="400"/>
                        </a:spcAft>
                        <a:buFont typeface="Arial" panose="020B0604020202020204" pitchFamily="34" charset="0"/>
                        <a:buChar char="•"/>
                        <a:tabLst/>
                      </a:pPr>
                      <a:r>
                        <a:rPr lang="en-US" sz="1050">
                          <a:solidFill>
                            <a:schemeClr val="accent5"/>
                          </a:solidFill>
                          <a:latin typeface="DM Sans" pitchFamily="2" charset="77"/>
                        </a:rPr>
                        <a:t>Using coaching questions</a:t>
                      </a:r>
                    </a:p>
                    <a:p>
                      <a:pPr marL="95250" lvl="0" indent="-95250">
                        <a:spcAft>
                          <a:spcPts val="400"/>
                        </a:spcAft>
                        <a:buFont typeface="Arial" panose="020B0604020202020204" pitchFamily="34" charset="0"/>
                        <a:buChar char="•"/>
                        <a:tabLst/>
                      </a:pPr>
                      <a:r>
                        <a:rPr lang="en-US" sz="1050">
                          <a:solidFill>
                            <a:schemeClr val="accent5"/>
                          </a:solidFill>
                          <a:latin typeface="DM Sans" pitchFamily="2" charset="77"/>
                        </a:rPr>
                        <a:t>Active listening</a:t>
                      </a:r>
                    </a:p>
                  </a:txBody>
                  <a:tcPr marT="90000" marB="90000">
                    <a:lnR w="12700" cap="flat" cmpd="sng" algn="ctr">
                      <a:solidFill>
                        <a:schemeClr val="accent1"/>
                      </a:solidFill>
                      <a:prstDash val="solid"/>
                      <a:round/>
                      <a:headEnd type="none" w="med" len="med"/>
                      <a:tailEnd type="none" w="med" len="med"/>
                    </a:lnR>
                    <a:solidFill>
                      <a:schemeClr val="bg2"/>
                    </a:solidFill>
                  </a:tcPr>
                </a:tc>
                <a:tc>
                  <a:txBody>
                    <a:bodyPr/>
                    <a:lstStyle/>
                    <a:p>
                      <a:pPr marL="95250" lvl="0" indent="-95250">
                        <a:spcAft>
                          <a:spcPts val="400"/>
                        </a:spcAft>
                        <a:buFont typeface="Arial" panose="020B0604020202020204" pitchFamily="34" charset="0"/>
                        <a:buChar char="•"/>
                        <a:tabLst/>
                      </a:pPr>
                      <a:r>
                        <a:rPr lang="en-US" sz="1050">
                          <a:solidFill>
                            <a:schemeClr val="accent5"/>
                          </a:solidFill>
                          <a:latin typeface="DM Sans" pitchFamily="2" charset="77"/>
                        </a:rPr>
                        <a:t>Coaching practice</a:t>
                      </a:r>
                    </a:p>
                    <a:p>
                      <a:pPr marL="95250" lvl="0" indent="-95250">
                        <a:spcAft>
                          <a:spcPts val="400"/>
                        </a:spcAft>
                        <a:buFont typeface="Arial" panose="020B0604020202020204" pitchFamily="34" charset="0"/>
                        <a:buChar char="•"/>
                        <a:tabLst/>
                      </a:pPr>
                      <a:r>
                        <a:rPr lang="en-US" sz="1050">
                          <a:solidFill>
                            <a:schemeClr val="accent5"/>
                          </a:solidFill>
                          <a:latin typeface="DM Sans" pitchFamily="2" charset="77"/>
                        </a:rPr>
                        <a:t>Contracting with teams </a:t>
                      </a:r>
                      <a:br>
                        <a:rPr lang="en-US" sz="1050">
                          <a:solidFill>
                            <a:schemeClr val="accent5"/>
                          </a:solidFill>
                          <a:latin typeface="DM Sans" pitchFamily="2" charset="77"/>
                        </a:rPr>
                      </a:br>
                      <a:r>
                        <a:rPr lang="en-US" sz="1050">
                          <a:solidFill>
                            <a:schemeClr val="accent5"/>
                          </a:solidFill>
                          <a:latin typeface="DM Sans" pitchFamily="2" charset="77"/>
                        </a:rPr>
                        <a:t>as a Quality Coach</a:t>
                      </a:r>
                    </a:p>
                    <a:p>
                      <a:pPr marL="95250" lvl="0" indent="-95250">
                        <a:spcAft>
                          <a:spcPts val="400"/>
                        </a:spcAft>
                        <a:buFont typeface="Arial" panose="020B0604020202020204" pitchFamily="34" charset="0"/>
                        <a:buChar char="•"/>
                        <a:tabLst/>
                      </a:pPr>
                      <a:r>
                        <a:rPr lang="en-US" sz="1050">
                          <a:solidFill>
                            <a:schemeClr val="accent5"/>
                          </a:solidFill>
                          <a:latin typeface="DM Sans" pitchFamily="2" charset="77"/>
                        </a:rPr>
                        <a:t>The pitfalls </a:t>
                      </a:r>
                      <a:br>
                        <a:rPr lang="en-US" sz="1050">
                          <a:solidFill>
                            <a:schemeClr val="accent5"/>
                          </a:solidFill>
                          <a:latin typeface="DM Sans" pitchFamily="2" charset="77"/>
                        </a:rPr>
                      </a:br>
                      <a:r>
                        <a:rPr lang="en-US" sz="1050">
                          <a:solidFill>
                            <a:schemeClr val="accent5"/>
                          </a:solidFill>
                          <a:latin typeface="DM Sans" pitchFamily="2" charset="77"/>
                        </a:rPr>
                        <a:t>of coaching</a:t>
                      </a:r>
                    </a:p>
                    <a:p>
                      <a:pPr marL="95250" lvl="0" indent="-95250">
                        <a:spcAft>
                          <a:spcPts val="400"/>
                        </a:spcAft>
                        <a:buFont typeface="Arial" panose="020B0604020202020204" pitchFamily="34" charset="0"/>
                        <a:buChar char="•"/>
                        <a:tabLst/>
                      </a:pPr>
                      <a:r>
                        <a:rPr lang="en-US" sz="1050">
                          <a:solidFill>
                            <a:schemeClr val="accent5"/>
                          </a:solidFill>
                          <a:latin typeface="DM Sans" pitchFamily="2" charset="77"/>
                        </a:rPr>
                        <a:t>Coaching circle</a:t>
                      </a:r>
                    </a:p>
                  </a:txBody>
                  <a:tcPr marT="90000" marB="90000">
                    <a:lnL w="12700" cap="flat" cmpd="sng" algn="ctr">
                      <a:solidFill>
                        <a:schemeClr val="accent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solidFill>
                  </a:tcPr>
                </a:tc>
                <a:tc>
                  <a:txBody>
                    <a:bodyPr/>
                    <a:lstStyle/>
                    <a:p>
                      <a:pPr marL="95250" lvl="0" indent="-95250">
                        <a:spcAft>
                          <a:spcPts val="400"/>
                        </a:spcAft>
                        <a:buFont typeface="Arial" panose="020B0604020202020204" pitchFamily="34" charset="0"/>
                        <a:buChar char="•"/>
                        <a:tabLst/>
                      </a:pPr>
                      <a:r>
                        <a:rPr lang="en-US" sz="1050" dirty="0">
                          <a:solidFill>
                            <a:schemeClr val="accent5"/>
                          </a:solidFill>
                          <a:latin typeface="DM Sans" pitchFamily="2" charset="77"/>
                        </a:rPr>
                        <a:t>Just-in-time teaching practice (</a:t>
                      </a:r>
                      <a:r>
                        <a:rPr lang="en-US" sz="1050" dirty="0" err="1">
                          <a:solidFill>
                            <a:schemeClr val="accent5"/>
                          </a:solidFill>
                          <a:latin typeface="DM Sans" pitchFamily="2" charset="77"/>
                        </a:rPr>
                        <a:t>teachback</a:t>
                      </a:r>
                      <a:r>
                        <a:rPr lang="en-US" sz="1050" dirty="0">
                          <a:solidFill>
                            <a:schemeClr val="accent5"/>
                          </a:solidFill>
                          <a:latin typeface="DM Sans" pitchFamily="2" charset="77"/>
                        </a:rPr>
                        <a:t>)</a:t>
                      </a:r>
                    </a:p>
                    <a:p>
                      <a:pPr marL="95250" lvl="0" indent="-95250">
                        <a:spcAft>
                          <a:spcPts val="400"/>
                        </a:spcAft>
                        <a:buFont typeface="Arial" panose="020B0604020202020204" pitchFamily="34" charset="0"/>
                        <a:buChar char="•"/>
                        <a:tabLst/>
                      </a:pPr>
                      <a:r>
                        <a:rPr lang="en-US" sz="1050" dirty="0">
                          <a:solidFill>
                            <a:schemeClr val="accent5"/>
                          </a:solidFill>
                          <a:latin typeface="DM Sans" pitchFamily="2" charset="77"/>
                        </a:rPr>
                        <a:t>Facilitation and working with groups</a:t>
                      </a:r>
                    </a:p>
                    <a:p>
                      <a:pPr marL="95250" lvl="0" indent="-95250">
                        <a:spcAft>
                          <a:spcPts val="400"/>
                        </a:spcAft>
                        <a:buFont typeface="Arial" panose="020B0604020202020204" pitchFamily="34" charset="0"/>
                        <a:buChar char="•"/>
                        <a:tabLst/>
                      </a:pPr>
                      <a:r>
                        <a:rPr lang="en-US" sz="1050" dirty="0">
                          <a:solidFill>
                            <a:schemeClr val="accent5"/>
                          </a:solidFill>
                          <a:latin typeface="DM Sans" pitchFamily="2" charset="77"/>
                        </a:rPr>
                        <a:t>Methods to build psychological safety</a:t>
                      </a:r>
                    </a:p>
                  </a:txBody>
                  <a:tcPr marT="90000" marB="90000">
                    <a:lnL w="381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solidFill>
                      <a:schemeClr val="accent3">
                        <a:lumMod val="20000"/>
                        <a:lumOff val="80000"/>
                        <a:alpha val="50000"/>
                      </a:schemeClr>
                    </a:solidFill>
                  </a:tcPr>
                </a:tc>
                <a:tc>
                  <a:txBody>
                    <a:bodyPr/>
                    <a:lstStyle/>
                    <a:p>
                      <a:pPr marL="95250" lvl="0" indent="-95250">
                        <a:spcAft>
                          <a:spcPts val="400"/>
                        </a:spcAft>
                        <a:buFont typeface="Arial" panose="020B0604020202020204" pitchFamily="34" charset="0"/>
                        <a:buChar char="•"/>
                        <a:tabLst/>
                      </a:pPr>
                      <a:r>
                        <a:rPr lang="en-US" sz="1050" dirty="0">
                          <a:solidFill>
                            <a:schemeClr val="accent5"/>
                          </a:solidFill>
                          <a:latin typeface="DM Sans" pitchFamily="2" charset="77"/>
                        </a:rPr>
                        <a:t>Coaching circle</a:t>
                      </a:r>
                    </a:p>
                    <a:p>
                      <a:pPr marL="95250" lvl="0" indent="-95250">
                        <a:spcAft>
                          <a:spcPts val="400"/>
                        </a:spcAft>
                        <a:buFont typeface="Arial" panose="020B0604020202020204" pitchFamily="34" charset="0"/>
                        <a:buChar char="•"/>
                        <a:tabLst/>
                      </a:pPr>
                      <a:r>
                        <a:rPr lang="en-US" sz="1050" dirty="0">
                          <a:solidFill>
                            <a:schemeClr val="accent5"/>
                          </a:solidFill>
                          <a:latin typeface="DM Sans" pitchFamily="2" charset="77"/>
                        </a:rPr>
                        <a:t>The role of context in QI</a:t>
                      </a:r>
                    </a:p>
                    <a:p>
                      <a:pPr marL="95250" lvl="0" indent="-95250">
                        <a:spcAft>
                          <a:spcPts val="400"/>
                        </a:spcAft>
                        <a:buFont typeface="Arial" panose="020B0604020202020204" pitchFamily="34" charset="0"/>
                        <a:buChar char="•"/>
                        <a:tabLst/>
                      </a:pPr>
                      <a:r>
                        <a:rPr lang="en-US" sz="1050" dirty="0">
                          <a:solidFill>
                            <a:schemeClr val="accent5"/>
                          </a:solidFill>
                          <a:latin typeface="DM Sans" pitchFamily="2" charset="77"/>
                        </a:rPr>
                        <a:t>Reflecting as </a:t>
                      </a:r>
                      <a:br>
                        <a:rPr lang="en-US" sz="1050" dirty="0">
                          <a:solidFill>
                            <a:schemeClr val="accent5"/>
                          </a:solidFill>
                          <a:latin typeface="DM Sans" pitchFamily="2" charset="77"/>
                        </a:rPr>
                      </a:br>
                      <a:r>
                        <a:rPr lang="en-US" sz="1050" dirty="0">
                          <a:solidFill>
                            <a:schemeClr val="accent5"/>
                          </a:solidFill>
                          <a:latin typeface="DM Sans" pitchFamily="2" charset="77"/>
                        </a:rPr>
                        <a:t>a coach</a:t>
                      </a:r>
                    </a:p>
                    <a:p>
                      <a:pPr marL="95250" lvl="0" indent="-95250">
                        <a:spcAft>
                          <a:spcPts val="400"/>
                        </a:spcAft>
                        <a:buFont typeface="Arial" panose="020B0604020202020204" pitchFamily="34" charset="0"/>
                        <a:buChar char="•"/>
                        <a:tabLst/>
                      </a:pPr>
                      <a:r>
                        <a:rPr lang="en-US" sz="1050" dirty="0">
                          <a:solidFill>
                            <a:schemeClr val="accent5"/>
                          </a:solidFill>
                          <a:latin typeface="DM Sans" pitchFamily="2" charset="77"/>
                        </a:rPr>
                        <a:t>Measuring sustainable change</a:t>
                      </a:r>
                    </a:p>
                    <a:p>
                      <a:pPr marL="95250" lvl="0" indent="-95250">
                        <a:spcAft>
                          <a:spcPts val="400"/>
                        </a:spcAft>
                        <a:buFont typeface="Arial" panose="020B0604020202020204" pitchFamily="34" charset="0"/>
                        <a:buChar char="•"/>
                        <a:tabLst/>
                      </a:pPr>
                      <a:endParaRPr lang="en-US" sz="1050" dirty="0">
                        <a:solidFill>
                          <a:schemeClr val="accent5"/>
                        </a:solidFill>
                        <a:latin typeface="DM Sans" pitchFamily="2" charset="77"/>
                      </a:endParaRPr>
                    </a:p>
                  </a:txBody>
                  <a:tcPr marT="90000" marB="9000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solidFill>
                      <a:schemeClr val="accent3">
                        <a:lumMod val="20000"/>
                        <a:lumOff val="80000"/>
                        <a:alpha val="50000"/>
                      </a:schemeClr>
                    </a:solidFill>
                  </a:tcPr>
                </a:tc>
                <a:tc>
                  <a:txBody>
                    <a:bodyPr/>
                    <a:lstStyle/>
                    <a:p>
                      <a:pPr marL="95250" lvl="0" indent="-95250">
                        <a:spcAft>
                          <a:spcPts val="400"/>
                        </a:spcAft>
                        <a:buFont typeface="Arial" panose="020B0604020202020204" pitchFamily="34" charset="0"/>
                        <a:buChar char="•"/>
                        <a:tabLst/>
                      </a:pPr>
                      <a:r>
                        <a:rPr lang="en-US" sz="1050">
                          <a:solidFill>
                            <a:schemeClr val="accent5"/>
                          </a:solidFill>
                          <a:latin typeface="DM Sans" pitchFamily="2" charset="77"/>
                        </a:rPr>
                        <a:t>Involving patient in QI</a:t>
                      </a:r>
                    </a:p>
                    <a:p>
                      <a:pPr marL="95250" lvl="0" indent="-95250">
                        <a:spcAft>
                          <a:spcPts val="400"/>
                        </a:spcAft>
                        <a:buFont typeface="Arial" panose="020B0604020202020204" pitchFamily="34" charset="0"/>
                        <a:buChar char="•"/>
                        <a:tabLst/>
                      </a:pPr>
                      <a:r>
                        <a:rPr lang="en-US" sz="1050">
                          <a:solidFill>
                            <a:schemeClr val="accent5"/>
                          </a:solidFill>
                          <a:latin typeface="DM Sans" pitchFamily="2" charset="77"/>
                        </a:rPr>
                        <a:t>Qualitative data</a:t>
                      </a:r>
                    </a:p>
                    <a:p>
                      <a:pPr marL="95250" lvl="0" indent="-95250">
                        <a:spcAft>
                          <a:spcPts val="400"/>
                        </a:spcAft>
                        <a:buFont typeface="Arial" panose="020B0604020202020204" pitchFamily="34" charset="0"/>
                        <a:buChar char="•"/>
                        <a:tabLst/>
                      </a:pPr>
                      <a:r>
                        <a:rPr lang="en-US" sz="1050">
                          <a:solidFill>
                            <a:schemeClr val="accent5"/>
                          </a:solidFill>
                          <a:latin typeface="DM Sans" pitchFamily="2" charset="77"/>
                        </a:rPr>
                        <a:t>Coaching best practice PDSA</a:t>
                      </a:r>
                    </a:p>
                    <a:p>
                      <a:pPr marL="95250" lvl="0" indent="-95250">
                        <a:spcAft>
                          <a:spcPts val="400"/>
                        </a:spcAft>
                        <a:buFont typeface="Arial" panose="020B0604020202020204" pitchFamily="34" charset="0"/>
                        <a:buChar char="•"/>
                        <a:tabLst/>
                      </a:pPr>
                      <a:r>
                        <a:rPr lang="en-US" sz="1050">
                          <a:solidFill>
                            <a:schemeClr val="accent5"/>
                          </a:solidFill>
                          <a:latin typeface="DM Sans" pitchFamily="2" charset="77"/>
                        </a:rPr>
                        <a:t>All teach, all learn</a:t>
                      </a:r>
                    </a:p>
                    <a:p>
                      <a:pPr marL="95250" lvl="0" indent="-95250">
                        <a:spcAft>
                          <a:spcPts val="400"/>
                        </a:spcAft>
                        <a:buFont typeface="Arial" panose="020B0604020202020204" pitchFamily="34" charset="0"/>
                        <a:buChar char="•"/>
                        <a:tabLst/>
                      </a:pPr>
                      <a:endParaRPr lang="en-US" sz="1050">
                        <a:solidFill>
                          <a:schemeClr val="accent5"/>
                        </a:solidFill>
                        <a:latin typeface="DM Sans" pitchFamily="2" charset="77"/>
                      </a:endParaRPr>
                    </a:p>
                  </a:txBody>
                  <a:tcPr marT="90000" marB="90000">
                    <a:lnL w="12700" cap="flat" cmpd="sng" algn="ctr">
                      <a:solidFill>
                        <a:schemeClr val="accent3"/>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3">
                        <a:lumMod val="20000"/>
                        <a:lumOff val="80000"/>
                        <a:alpha val="50000"/>
                      </a:schemeClr>
                    </a:solidFill>
                  </a:tcPr>
                </a:tc>
                <a:tc>
                  <a:txBody>
                    <a:bodyPr/>
                    <a:lstStyle/>
                    <a:p>
                      <a:pPr marL="95250" lvl="0" indent="-95250">
                        <a:spcAft>
                          <a:spcPts val="400"/>
                        </a:spcAft>
                        <a:buFont typeface="Arial" panose="020B0604020202020204" pitchFamily="34" charset="0"/>
                        <a:buChar char="•"/>
                        <a:tabLst/>
                      </a:pPr>
                      <a:r>
                        <a:rPr lang="en-US" sz="1050">
                          <a:solidFill>
                            <a:schemeClr val="accent5"/>
                          </a:solidFill>
                          <a:latin typeface="DM Sans" pitchFamily="2" charset="77"/>
                        </a:rPr>
                        <a:t>Coaching measuring </a:t>
                      </a:r>
                    </a:p>
                    <a:p>
                      <a:pPr marL="95250" lvl="0" indent="-95250">
                        <a:spcAft>
                          <a:spcPts val="400"/>
                        </a:spcAft>
                        <a:buFont typeface="Arial" panose="020B0604020202020204" pitchFamily="34" charset="0"/>
                        <a:buChar char="•"/>
                        <a:tabLst/>
                      </a:pPr>
                      <a:r>
                        <a:rPr lang="en-US" sz="1050">
                          <a:solidFill>
                            <a:schemeClr val="accent5"/>
                          </a:solidFill>
                          <a:latin typeface="DM Sans" pitchFamily="2" charset="77"/>
                        </a:rPr>
                        <a:t>Using creative methods in QI</a:t>
                      </a:r>
                    </a:p>
                    <a:p>
                      <a:pPr marL="95250" lvl="0" indent="-95250">
                        <a:spcAft>
                          <a:spcPts val="400"/>
                        </a:spcAft>
                        <a:buFont typeface="Arial" panose="020B0604020202020204" pitchFamily="34" charset="0"/>
                        <a:buChar char="•"/>
                        <a:tabLst/>
                      </a:pPr>
                      <a:r>
                        <a:rPr lang="en-US" sz="1050">
                          <a:solidFill>
                            <a:schemeClr val="accent5"/>
                          </a:solidFill>
                          <a:latin typeface="DM Sans" pitchFamily="2" charset="77"/>
                        </a:rPr>
                        <a:t>Working with resistance to change</a:t>
                      </a:r>
                    </a:p>
                    <a:p>
                      <a:pPr marL="95250" lvl="0" indent="-95250">
                        <a:spcAft>
                          <a:spcPts val="400"/>
                        </a:spcAft>
                        <a:buFont typeface="Arial" panose="020B0604020202020204" pitchFamily="34" charset="0"/>
                        <a:buChar char="•"/>
                        <a:tabLst/>
                      </a:pPr>
                      <a:r>
                        <a:rPr lang="en-US" sz="1050">
                          <a:solidFill>
                            <a:schemeClr val="accent5"/>
                          </a:solidFill>
                          <a:latin typeface="DM Sans" pitchFamily="2" charset="77"/>
                        </a:rPr>
                        <a:t>Human factors in QI</a:t>
                      </a:r>
                    </a:p>
                  </a:txBody>
                  <a:tcPr marT="90000" marB="9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4">
                        <a:lumMod val="20000"/>
                        <a:lumOff val="80000"/>
                        <a:alpha val="50000"/>
                      </a:schemeClr>
                    </a:solidFill>
                  </a:tcPr>
                </a:tc>
                <a:tc>
                  <a:txBody>
                    <a:bodyPr/>
                    <a:lstStyle/>
                    <a:p>
                      <a:pPr marL="95250" lvl="0" indent="-95250">
                        <a:spcAft>
                          <a:spcPts val="400"/>
                        </a:spcAft>
                        <a:buFont typeface="Arial" panose="020B0604020202020204" pitchFamily="34" charset="0"/>
                        <a:buChar char="•"/>
                        <a:tabLst/>
                      </a:pPr>
                      <a:r>
                        <a:rPr lang="en-US" sz="1050">
                          <a:solidFill>
                            <a:schemeClr val="accent5"/>
                          </a:solidFill>
                          <a:latin typeface="DM Sans" pitchFamily="2" charset="77"/>
                        </a:rPr>
                        <a:t>Using SPC charts in QI</a:t>
                      </a:r>
                    </a:p>
                    <a:p>
                      <a:pPr marL="95250" lvl="0" indent="-95250">
                        <a:spcAft>
                          <a:spcPts val="400"/>
                        </a:spcAft>
                        <a:buFont typeface="Arial" panose="020B0604020202020204" pitchFamily="34" charset="0"/>
                        <a:buChar char="•"/>
                        <a:tabLst/>
                      </a:pPr>
                      <a:r>
                        <a:rPr lang="en-US" sz="1050">
                          <a:solidFill>
                            <a:schemeClr val="accent5"/>
                          </a:solidFill>
                          <a:latin typeface="DM Sans" pitchFamily="2" charset="77"/>
                        </a:rPr>
                        <a:t>Creative thinking (cont.)</a:t>
                      </a:r>
                    </a:p>
                    <a:p>
                      <a:pPr marL="95250" lvl="0" indent="-95250">
                        <a:spcAft>
                          <a:spcPts val="400"/>
                        </a:spcAft>
                        <a:buFont typeface="Arial" panose="020B0604020202020204" pitchFamily="34" charset="0"/>
                        <a:buChar char="•"/>
                        <a:tabLst/>
                      </a:pPr>
                      <a:r>
                        <a:rPr lang="en-US" sz="1050">
                          <a:solidFill>
                            <a:schemeClr val="accent5"/>
                          </a:solidFill>
                          <a:latin typeface="DM Sans" pitchFamily="2" charset="77"/>
                        </a:rPr>
                        <a:t>Designing sustainable change</a:t>
                      </a:r>
                    </a:p>
                  </a:txBody>
                  <a:tcPr marT="90000" marB="90000">
                    <a:lnL w="381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solidFill>
                      <a:schemeClr val="accent2">
                        <a:lumMod val="20000"/>
                        <a:lumOff val="80000"/>
                        <a:alpha val="50000"/>
                      </a:schemeClr>
                    </a:solidFill>
                  </a:tcPr>
                </a:tc>
                <a:tc>
                  <a:txBody>
                    <a:bodyPr/>
                    <a:lstStyle/>
                    <a:p>
                      <a:pPr marL="95250" lvl="0" indent="-95250">
                        <a:spcAft>
                          <a:spcPts val="400"/>
                        </a:spcAft>
                        <a:buFont typeface="Arial" panose="020B0604020202020204" pitchFamily="34" charset="0"/>
                        <a:buChar char="•"/>
                        <a:tabLst/>
                      </a:pPr>
                      <a:r>
                        <a:rPr lang="en-US" sz="1050" dirty="0" err="1">
                          <a:solidFill>
                            <a:schemeClr val="accent5"/>
                          </a:solidFill>
                          <a:latin typeface="DM Sans" pitchFamily="2" charset="77"/>
                        </a:rPr>
                        <a:t>Behaviour</a:t>
                      </a:r>
                      <a:r>
                        <a:rPr lang="en-US" sz="1050" dirty="0">
                          <a:solidFill>
                            <a:schemeClr val="accent5"/>
                          </a:solidFill>
                          <a:latin typeface="DM Sans" pitchFamily="2" charset="77"/>
                        </a:rPr>
                        <a:t> change in QI</a:t>
                      </a:r>
                    </a:p>
                    <a:p>
                      <a:pPr marL="95250" lvl="0" indent="-95250">
                        <a:spcAft>
                          <a:spcPts val="400"/>
                        </a:spcAft>
                        <a:buFont typeface="Arial" panose="020B0604020202020204" pitchFamily="34" charset="0"/>
                        <a:buChar char="•"/>
                        <a:tabLst/>
                      </a:pPr>
                      <a:r>
                        <a:rPr lang="en-US" sz="1050" dirty="0">
                          <a:solidFill>
                            <a:schemeClr val="accent5"/>
                          </a:solidFill>
                          <a:latin typeface="DM Sans" pitchFamily="2" charset="77"/>
                        </a:rPr>
                        <a:t>Creative thinking (cont.)</a:t>
                      </a:r>
                    </a:p>
                    <a:p>
                      <a:pPr marL="95250" lvl="0" indent="-95250">
                        <a:spcAft>
                          <a:spcPts val="400"/>
                        </a:spcAft>
                        <a:buFont typeface="Arial" panose="020B0604020202020204" pitchFamily="34" charset="0"/>
                        <a:buChar char="•"/>
                        <a:tabLst/>
                      </a:pPr>
                      <a:r>
                        <a:rPr lang="en-US" sz="1050" dirty="0">
                          <a:solidFill>
                            <a:schemeClr val="accent5"/>
                          </a:solidFill>
                          <a:latin typeface="DM Sans" pitchFamily="2" charset="77"/>
                        </a:rPr>
                        <a:t>What’s next for you as a coach</a:t>
                      </a:r>
                    </a:p>
                  </a:txBody>
                  <a:tcPr marT="90000" marB="90000">
                    <a:lnL w="12700" cap="flat" cmpd="sng" algn="ctr">
                      <a:solidFill>
                        <a:schemeClr val="accent2"/>
                      </a:solidFill>
                      <a:prstDash val="solid"/>
                      <a:round/>
                      <a:headEnd type="none" w="med" len="med"/>
                      <a:tailEnd type="none" w="med" len="med"/>
                    </a:lnL>
                    <a:solidFill>
                      <a:schemeClr val="accent2">
                        <a:lumMod val="20000"/>
                        <a:lumOff val="80000"/>
                        <a:alpha val="50000"/>
                      </a:schemeClr>
                    </a:solidFill>
                  </a:tcPr>
                </a:tc>
                <a:extLst>
                  <a:ext uri="{0D108BD9-81ED-4DB2-BD59-A6C34878D82A}">
                    <a16:rowId xmlns:a16="http://schemas.microsoft.com/office/drawing/2014/main" val="3979916096"/>
                  </a:ext>
                </a:extLst>
              </a:tr>
            </a:tbl>
          </a:graphicData>
        </a:graphic>
      </p:graphicFrame>
      <p:sp>
        <p:nvSpPr>
          <p:cNvPr id="14" name="!!Q">
            <a:extLst>
              <a:ext uri="{FF2B5EF4-FFF2-40B4-BE49-F238E27FC236}">
                <a16:creationId xmlns:a16="http://schemas.microsoft.com/office/drawing/2014/main" id="{2ECAC0A9-35E5-066E-BBC5-9344460B564F}"/>
              </a:ext>
            </a:extLst>
          </p:cNvPr>
          <p:cNvSpPr txBox="1"/>
          <p:nvPr/>
        </p:nvSpPr>
        <p:spPr>
          <a:xfrm rot="16200000">
            <a:off x="6137026" y="-288808"/>
            <a:ext cx="278466" cy="10396691"/>
          </a:xfrm>
          <a:prstGeom prst="round2SameRect">
            <a:avLst>
              <a:gd name="adj1" fmla="val 20623"/>
              <a:gd name="adj2" fmla="val 0"/>
            </a:avLst>
          </a:prstGeom>
          <a:solidFill>
            <a:schemeClr val="accent5"/>
          </a:solidFill>
        </p:spPr>
        <p:txBody>
          <a:bodyPr vert="vert" wrap="square" lIns="36000" tIns="36000" rIns="36000" bIns="36000" rtlCol="0">
            <a:noAutofit/>
          </a:bodyPr>
          <a:lstStyle/>
          <a:p>
            <a:pPr algn="ctr"/>
            <a:r>
              <a:rPr lang="en-GB" sz="1000" b="1" dirty="0">
                <a:solidFill>
                  <a:schemeClr val="bg1"/>
                </a:solidFill>
                <a:latin typeface="DM Sans" pitchFamily="2" charset="77"/>
                <a:cs typeface="Calibri" panose="020F0502020204030204" pitchFamily="34" charset="0"/>
              </a:rPr>
              <a:t>Mentoring and support from the QI team</a:t>
            </a:r>
          </a:p>
        </p:txBody>
      </p:sp>
      <p:sp>
        <p:nvSpPr>
          <p:cNvPr id="15" name="Rectangle 14">
            <a:extLst>
              <a:ext uri="{FF2B5EF4-FFF2-40B4-BE49-F238E27FC236}">
                <a16:creationId xmlns:a16="http://schemas.microsoft.com/office/drawing/2014/main" id="{1472E41A-C7C3-BEFA-D923-EFF5236B3723}"/>
              </a:ext>
            </a:extLst>
          </p:cNvPr>
          <p:cNvSpPr/>
          <p:nvPr/>
        </p:nvSpPr>
        <p:spPr>
          <a:xfrm rot="2700000">
            <a:off x="11375313" y="4811432"/>
            <a:ext cx="198583" cy="1985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16" name="!!Q">
            <a:extLst>
              <a:ext uri="{FF2B5EF4-FFF2-40B4-BE49-F238E27FC236}">
                <a16:creationId xmlns:a16="http://schemas.microsoft.com/office/drawing/2014/main" id="{63ED48A0-6BEF-771F-24EB-BA274F1AD612}"/>
              </a:ext>
            </a:extLst>
          </p:cNvPr>
          <p:cNvSpPr txBox="1"/>
          <p:nvPr/>
        </p:nvSpPr>
        <p:spPr>
          <a:xfrm rot="16200000">
            <a:off x="7956554" y="2121735"/>
            <a:ext cx="278466" cy="6757636"/>
          </a:xfrm>
          <a:prstGeom prst="round2SameRect">
            <a:avLst>
              <a:gd name="adj1" fmla="val 20623"/>
              <a:gd name="adj2" fmla="val 0"/>
            </a:avLst>
          </a:prstGeom>
          <a:solidFill>
            <a:schemeClr val="accent5"/>
          </a:solidFill>
        </p:spPr>
        <p:txBody>
          <a:bodyPr vert="vert" wrap="square" lIns="36000" tIns="36000" rIns="36000" bIns="36000" rtlCol="0">
            <a:noAutofit/>
          </a:bodyPr>
          <a:lstStyle/>
          <a:p>
            <a:pPr algn="ctr"/>
            <a:r>
              <a:rPr lang="en-GB" sz="1000" b="1" dirty="0">
                <a:solidFill>
                  <a:schemeClr val="bg1"/>
                </a:solidFill>
                <a:latin typeface="DM Sans" pitchFamily="2" charset="77"/>
                <a:cs typeface="Calibri" panose="020F0502020204030204" pitchFamily="34" charset="0"/>
              </a:rPr>
              <a:t>Project coaching</a:t>
            </a:r>
          </a:p>
        </p:txBody>
      </p:sp>
      <p:sp>
        <p:nvSpPr>
          <p:cNvPr id="17" name="Rectangle 16">
            <a:extLst>
              <a:ext uri="{FF2B5EF4-FFF2-40B4-BE49-F238E27FC236}">
                <a16:creationId xmlns:a16="http://schemas.microsoft.com/office/drawing/2014/main" id="{4E46B009-8A61-9224-6155-974833342EE6}"/>
              </a:ext>
            </a:extLst>
          </p:cNvPr>
          <p:cNvSpPr/>
          <p:nvPr/>
        </p:nvSpPr>
        <p:spPr>
          <a:xfrm rot="2700000">
            <a:off x="11375313" y="5402447"/>
            <a:ext cx="198583" cy="19858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19" name="!!Q">
            <a:extLst>
              <a:ext uri="{FF2B5EF4-FFF2-40B4-BE49-F238E27FC236}">
                <a16:creationId xmlns:a16="http://schemas.microsoft.com/office/drawing/2014/main" id="{21ED0B01-F6A5-298A-95F9-E6B185027E39}"/>
              </a:ext>
            </a:extLst>
          </p:cNvPr>
          <p:cNvSpPr txBox="1"/>
          <p:nvPr/>
        </p:nvSpPr>
        <p:spPr>
          <a:xfrm>
            <a:off x="10905893" y="1651324"/>
            <a:ext cx="1044807" cy="1852367"/>
          </a:xfrm>
          <a:prstGeom prst="roundRect">
            <a:avLst>
              <a:gd name="adj" fmla="val 6569"/>
            </a:avLst>
          </a:prstGeom>
          <a:noFill/>
          <a:ln>
            <a:solidFill>
              <a:schemeClr val="accent5"/>
            </a:solidFill>
          </a:ln>
        </p:spPr>
        <p:txBody>
          <a:bodyPr vert="horz" wrap="square" lIns="36000" tIns="36000" rIns="36000" bIns="36000" rtlCol="0">
            <a:noAutofit/>
          </a:bodyPr>
          <a:lstStyle/>
          <a:p>
            <a:pPr>
              <a:spcAft>
                <a:spcPts val="1200"/>
              </a:spcAft>
            </a:pPr>
            <a:r>
              <a:rPr lang="en-GB" sz="1200" b="1" dirty="0">
                <a:solidFill>
                  <a:schemeClr val="accent5"/>
                </a:solidFill>
                <a:latin typeface="DM Sans" pitchFamily="2" charset="77"/>
                <a:cs typeface="Calibri" panose="020F0502020204030204" pitchFamily="34" charset="0"/>
              </a:rPr>
              <a:t>QI coaching assessment</a:t>
            </a:r>
          </a:p>
          <a:p>
            <a:pPr>
              <a:spcAft>
                <a:spcPts val="1200"/>
              </a:spcAft>
            </a:pPr>
            <a:r>
              <a:rPr lang="en-US" sz="1050" b="0" i="0" spc="-10" baseline="0" dirty="0">
                <a:solidFill>
                  <a:schemeClr val="accent5"/>
                </a:solidFill>
                <a:latin typeface="DM Sans Medium" pitchFamily="2" charset="77"/>
              </a:rPr>
              <a:t>Poster presentation:</a:t>
            </a:r>
            <a:br>
              <a:rPr lang="en-US" sz="1050" b="0" i="0" spc="-10" baseline="0" dirty="0">
                <a:solidFill>
                  <a:schemeClr val="accent5"/>
                </a:solidFill>
                <a:latin typeface="DM Sans Medium" pitchFamily="2" charset="77"/>
              </a:rPr>
            </a:br>
            <a:r>
              <a:rPr lang="en-US" sz="1050" spc="-10" dirty="0">
                <a:solidFill>
                  <a:schemeClr val="accent5"/>
                </a:solidFill>
                <a:latin typeface="DM Sans" pitchFamily="2" charset="77"/>
              </a:rPr>
              <a:t>[date]</a:t>
            </a:r>
          </a:p>
          <a:p>
            <a:pPr>
              <a:spcAft>
                <a:spcPts val="1200"/>
              </a:spcAft>
            </a:pPr>
            <a:r>
              <a:rPr lang="en-US" sz="1050" b="0" i="0" spc="-10" baseline="0" dirty="0">
                <a:solidFill>
                  <a:schemeClr val="accent5"/>
                </a:solidFill>
                <a:latin typeface="DM Sans Medium" pitchFamily="2" charset="77"/>
              </a:rPr>
              <a:t>Reflective log submission:</a:t>
            </a:r>
            <a:br>
              <a:rPr lang="en-US" sz="1050" b="0" i="0" spc="-10" baseline="0" dirty="0">
                <a:solidFill>
                  <a:schemeClr val="accent5"/>
                </a:solidFill>
                <a:latin typeface="DM Sans Medium" pitchFamily="2" charset="77"/>
              </a:rPr>
            </a:br>
            <a:r>
              <a:rPr lang="en-US" sz="1050" spc="-10" dirty="0">
                <a:solidFill>
                  <a:schemeClr val="accent5"/>
                </a:solidFill>
                <a:latin typeface="DM Sans" pitchFamily="2" charset="77"/>
              </a:rPr>
              <a:t>[date]</a:t>
            </a:r>
            <a:endParaRPr lang="en-US" sz="1050" spc="-10" baseline="0" dirty="0">
              <a:solidFill>
                <a:schemeClr val="accent5"/>
              </a:solidFill>
              <a:latin typeface="DM Sans" pitchFamily="2" charset="77"/>
            </a:endParaRPr>
          </a:p>
          <a:p>
            <a:pPr>
              <a:spcAft>
                <a:spcPts val="1200"/>
              </a:spcAft>
            </a:pPr>
            <a:endParaRPr lang="en-GB" sz="1200" b="1" dirty="0">
              <a:solidFill>
                <a:schemeClr val="bg1"/>
              </a:solidFill>
              <a:latin typeface="DM Sans" pitchFamily="2" charset="77"/>
              <a:cs typeface="Calibri" panose="020F0502020204030204" pitchFamily="34" charset="0"/>
            </a:endParaRPr>
          </a:p>
        </p:txBody>
      </p:sp>
      <p:sp>
        <p:nvSpPr>
          <p:cNvPr id="20" name="!!Q">
            <a:extLst>
              <a:ext uri="{FF2B5EF4-FFF2-40B4-BE49-F238E27FC236}">
                <a16:creationId xmlns:a16="http://schemas.microsoft.com/office/drawing/2014/main" id="{0F0B60E0-D653-B25A-A79A-46A33E77D729}"/>
              </a:ext>
            </a:extLst>
          </p:cNvPr>
          <p:cNvSpPr txBox="1"/>
          <p:nvPr/>
        </p:nvSpPr>
        <p:spPr>
          <a:xfrm>
            <a:off x="10905893" y="3706462"/>
            <a:ext cx="1044807" cy="901984"/>
          </a:xfrm>
          <a:prstGeom prst="roundRect">
            <a:avLst>
              <a:gd name="adj" fmla="val 6569"/>
            </a:avLst>
          </a:prstGeom>
          <a:noFill/>
          <a:ln>
            <a:solidFill>
              <a:schemeClr val="accent5"/>
            </a:solidFill>
          </a:ln>
        </p:spPr>
        <p:txBody>
          <a:bodyPr vert="horz" wrap="square" lIns="36000" tIns="36000" rIns="36000" bIns="36000" rtlCol="0">
            <a:noAutofit/>
          </a:bodyPr>
          <a:lstStyle/>
          <a:p>
            <a:pPr>
              <a:spcAft>
                <a:spcPts val="1200"/>
              </a:spcAft>
            </a:pPr>
            <a:r>
              <a:rPr lang="en-GB" sz="1200" b="1" dirty="0">
                <a:solidFill>
                  <a:schemeClr val="accent5"/>
                </a:solidFill>
                <a:latin typeface="DM Sans" pitchFamily="2" charset="77"/>
                <a:cs typeface="Calibri" panose="020F0502020204030204" pitchFamily="34" charset="0"/>
              </a:rPr>
              <a:t>Coach</a:t>
            </a:r>
            <a:br>
              <a:rPr lang="en-GB" sz="1200" b="1" dirty="0">
                <a:solidFill>
                  <a:schemeClr val="accent5"/>
                </a:solidFill>
                <a:latin typeface="DM Sans" pitchFamily="2" charset="77"/>
                <a:cs typeface="Calibri" panose="020F0502020204030204" pitchFamily="34" charset="0"/>
              </a:rPr>
            </a:br>
            <a:r>
              <a:rPr lang="en-GB" sz="1200" b="1" dirty="0">
                <a:solidFill>
                  <a:schemeClr val="accent5"/>
                </a:solidFill>
                <a:latin typeface="DM Sans" pitchFamily="2" charset="77"/>
                <a:cs typeface="Calibri" panose="020F0502020204030204" pitchFamily="34" charset="0"/>
              </a:rPr>
              <a:t>graduation</a:t>
            </a:r>
          </a:p>
          <a:p>
            <a:pPr>
              <a:spcAft>
                <a:spcPts val="1200"/>
              </a:spcAft>
            </a:pPr>
            <a:r>
              <a:rPr lang="en-US" sz="1050" spc="-10">
                <a:solidFill>
                  <a:schemeClr val="accent5"/>
                </a:solidFill>
                <a:latin typeface="DM Sans" pitchFamily="2" charset="77"/>
              </a:rPr>
              <a:t>[date]</a:t>
            </a:r>
            <a:endParaRPr lang="en-GB" sz="1200" b="1" dirty="0">
              <a:solidFill>
                <a:schemeClr val="bg1"/>
              </a:solidFill>
              <a:latin typeface="DM Sans" pitchFamily="2" charset="77"/>
              <a:cs typeface="Calibri" panose="020F0502020204030204" pitchFamily="34" charset="0"/>
            </a:endParaRPr>
          </a:p>
        </p:txBody>
      </p:sp>
    </p:spTree>
    <p:extLst>
      <p:ext uri="{BB962C8B-B14F-4D97-AF65-F5344CB8AC3E}">
        <p14:creationId xmlns:p14="http://schemas.microsoft.com/office/powerpoint/2010/main" val="2264333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3E5741A-295E-7257-6240-2BF4C2288615}"/>
              </a:ext>
            </a:extLst>
          </p:cNvPr>
          <p:cNvSpPr>
            <a:spLocks noGrp="1"/>
          </p:cNvSpPr>
          <p:nvPr>
            <p:ph type="title"/>
          </p:nvPr>
        </p:nvSpPr>
        <p:spPr/>
        <p:txBody>
          <a:bodyPr/>
          <a:lstStyle/>
          <a:p>
            <a:r>
              <a:rPr lang="en-US" dirty="0"/>
              <a:t>End of </a:t>
            </a:r>
            <a:r>
              <a:rPr lang="en-US" dirty="0" err="1"/>
              <a:t>programme</a:t>
            </a:r>
            <a:r>
              <a:rPr lang="en-US" dirty="0"/>
              <a:t> assessment</a:t>
            </a:r>
          </a:p>
        </p:txBody>
      </p:sp>
      <p:sp>
        <p:nvSpPr>
          <p:cNvPr id="4" name="Footer Placeholder 3">
            <a:extLst>
              <a:ext uri="{FF2B5EF4-FFF2-40B4-BE49-F238E27FC236}">
                <a16:creationId xmlns:a16="http://schemas.microsoft.com/office/drawing/2014/main" id="{DE23DF7A-5FB8-EADC-2E55-0205F17667B5}"/>
              </a:ext>
            </a:extLst>
          </p:cNvPr>
          <p:cNvSpPr>
            <a:spLocks noGrp="1"/>
          </p:cNvSpPr>
          <p:nvPr>
            <p:ph type="ftr" sz="quarter" idx="11"/>
          </p:nvPr>
        </p:nvSpPr>
        <p:spPr/>
        <p:txBody>
          <a:bodyPr/>
          <a:lstStyle/>
          <a:p>
            <a:r>
              <a:rPr lang="en-US" dirty="0"/>
              <a:t>Welcome session</a:t>
            </a:r>
          </a:p>
        </p:txBody>
      </p:sp>
      <p:sp>
        <p:nvSpPr>
          <p:cNvPr id="5" name="Slide Number Placeholder 4">
            <a:extLst>
              <a:ext uri="{FF2B5EF4-FFF2-40B4-BE49-F238E27FC236}">
                <a16:creationId xmlns:a16="http://schemas.microsoft.com/office/drawing/2014/main" id="{4E23E581-4628-50F8-E124-9C298E7BF85A}"/>
              </a:ext>
            </a:extLst>
          </p:cNvPr>
          <p:cNvSpPr>
            <a:spLocks noGrp="1"/>
          </p:cNvSpPr>
          <p:nvPr>
            <p:ph type="sldNum" sz="quarter" idx="12"/>
          </p:nvPr>
        </p:nvSpPr>
        <p:spPr/>
        <p:txBody>
          <a:bodyPr/>
          <a:lstStyle/>
          <a:p>
            <a:fld id="{16C5AC08-0ACD-404A-9C9F-AB39E786C34A}" type="slidenum">
              <a:rPr lang="en-GB"/>
              <a:t>22</a:t>
            </a:fld>
            <a:endParaRPr lang="en-GB"/>
          </a:p>
        </p:txBody>
      </p:sp>
      <p:sp>
        <p:nvSpPr>
          <p:cNvPr id="10" name="Text Placeholder 9">
            <a:extLst>
              <a:ext uri="{FF2B5EF4-FFF2-40B4-BE49-F238E27FC236}">
                <a16:creationId xmlns:a16="http://schemas.microsoft.com/office/drawing/2014/main" id="{481B6586-4367-FCAA-81EF-BE9A3F12D44C}"/>
              </a:ext>
            </a:extLst>
          </p:cNvPr>
          <p:cNvSpPr>
            <a:spLocks noGrp="1"/>
          </p:cNvSpPr>
          <p:nvPr>
            <p:ph type="body" sz="quarter" idx="13"/>
          </p:nvPr>
        </p:nvSpPr>
        <p:spPr/>
        <p:txBody>
          <a:bodyPr/>
          <a:lstStyle/>
          <a:p>
            <a:r>
              <a:rPr lang="en-US" dirty="0"/>
              <a:t>End of </a:t>
            </a:r>
            <a:r>
              <a:rPr lang="en-US" dirty="0" err="1"/>
              <a:t>programme</a:t>
            </a:r>
            <a:r>
              <a:rPr lang="en-US" dirty="0"/>
              <a:t> assessment</a:t>
            </a:r>
          </a:p>
          <a:p>
            <a:endParaRPr lang="en-US" dirty="0"/>
          </a:p>
          <a:p>
            <a:endParaRPr lang="en-US" dirty="0"/>
          </a:p>
        </p:txBody>
      </p:sp>
      <p:graphicFrame>
        <p:nvGraphicFramePr>
          <p:cNvPr id="11" name="Table 7">
            <a:extLst>
              <a:ext uri="{FF2B5EF4-FFF2-40B4-BE49-F238E27FC236}">
                <a16:creationId xmlns:a16="http://schemas.microsoft.com/office/drawing/2014/main" id="{39F648B2-C3CC-FA46-2635-7328CFE88B5C}"/>
              </a:ext>
            </a:extLst>
          </p:cNvPr>
          <p:cNvGraphicFramePr>
            <a:graphicFrameLocks noGrp="1"/>
          </p:cNvGraphicFramePr>
          <p:nvPr>
            <p:ph idx="1"/>
            <p:extLst>
              <p:ext uri="{D42A27DB-BD31-4B8C-83A1-F6EECF244321}">
                <p14:modId xmlns:p14="http://schemas.microsoft.com/office/powerpoint/2010/main" val="1251329414"/>
              </p:ext>
            </p:extLst>
          </p:nvPr>
        </p:nvGraphicFramePr>
        <p:xfrm>
          <a:off x="1077913" y="1298618"/>
          <a:ext cx="10495777" cy="4869345"/>
        </p:xfrm>
        <a:graphic>
          <a:graphicData uri="http://schemas.openxmlformats.org/drawingml/2006/table">
            <a:tbl>
              <a:tblPr firstRow="1">
                <a:tableStyleId>{5C22544A-7EE6-4342-B048-85BDC9FD1C3A}</a:tableStyleId>
              </a:tblPr>
              <a:tblGrid>
                <a:gridCol w="5074693">
                  <a:extLst>
                    <a:ext uri="{9D8B030D-6E8A-4147-A177-3AD203B41FA5}">
                      <a16:colId xmlns:a16="http://schemas.microsoft.com/office/drawing/2014/main" val="829025408"/>
                    </a:ext>
                  </a:extLst>
                </a:gridCol>
                <a:gridCol w="5421084">
                  <a:extLst>
                    <a:ext uri="{9D8B030D-6E8A-4147-A177-3AD203B41FA5}">
                      <a16:colId xmlns:a16="http://schemas.microsoft.com/office/drawing/2014/main" val="3267056074"/>
                    </a:ext>
                  </a:extLst>
                </a:gridCol>
              </a:tblGrid>
              <a:tr h="187040">
                <a:tc>
                  <a:txBody>
                    <a:bodyPr/>
                    <a:lstStyle/>
                    <a:p>
                      <a:endParaRPr lang="en-GB" sz="1050" b="1" dirty="0">
                        <a:solidFill>
                          <a:schemeClr val="accent1"/>
                        </a:solidFill>
                        <a:effectLst/>
                        <a:latin typeface="DM Sans" pitchFamily="2" charset="77"/>
                      </a:endParaRPr>
                    </a:p>
                  </a:txBody>
                  <a:tcPr marL="36000" marR="90000" marT="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B w="19050" cap="flat" cmpd="sng" algn="ctr">
                      <a:noFill/>
                      <a:prstDash val="solid"/>
                      <a:round/>
                      <a:headEnd type="none" w="med" len="med"/>
                      <a:tailEnd type="none" w="med" len="med"/>
                    </a:lnB>
                    <a:noFill/>
                  </a:tcPr>
                </a:tc>
                <a:tc>
                  <a:txBody>
                    <a:bodyPr/>
                    <a:lstStyle/>
                    <a:p>
                      <a:endParaRPr lang="en-GB" sz="1050" b="1" dirty="0">
                        <a:solidFill>
                          <a:schemeClr val="accent3"/>
                        </a:solidFill>
                        <a:effectLst/>
                        <a:latin typeface="DM Sans" pitchFamily="2" charset="77"/>
                      </a:endParaRPr>
                    </a:p>
                  </a:txBody>
                  <a:tcPr marL="36000" marR="90000" marT="0" marB="36000">
                    <a:lnL w="12700" cap="flat" cmpd="sng" algn="ctr">
                      <a:noFill/>
                      <a:prstDash val="solid"/>
                      <a:round/>
                      <a:headEnd type="none" w="med" len="med"/>
                      <a:tailEnd type="none" w="med" len="med"/>
                    </a:lnL>
                    <a:lnB w="19050" cap="flat" cmpd="sng" algn="ctr">
                      <a:noFill/>
                      <a:prstDash val="solid"/>
                      <a:round/>
                      <a:headEnd type="none" w="med" len="med"/>
                      <a:tailEnd type="none" w="med" len="med"/>
                    </a:lnB>
                    <a:noFill/>
                  </a:tcPr>
                </a:tc>
                <a:extLst>
                  <a:ext uri="{0D108BD9-81ED-4DB2-BD59-A6C34878D82A}">
                    <a16:rowId xmlns:a16="http://schemas.microsoft.com/office/drawing/2014/main" val="477660218"/>
                  </a:ext>
                </a:extLst>
              </a:tr>
              <a:tr h="321805">
                <a:tc>
                  <a:txBody>
                    <a:bodyPr/>
                    <a:lstStyle/>
                    <a:p>
                      <a:r>
                        <a:rPr lang="en-GB" sz="1400" b="1" dirty="0">
                          <a:solidFill>
                            <a:schemeClr val="accent1"/>
                          </a:solidFill>
                          <a:effectLst/>
                          <a:latin typeface="DM Sans" pitchFamily="2" charset="77"/>
                        </a:rPr>
                        <a:t>Presentation</a:t>
                      </a:r>
                    </a:p>
                  </a:txBody>
                  <a:tcPr marL="76200" marR="38100" marT="0" marB="9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dirty="0">
                          <a:solidFill>
                            <a:schemeClr val="accent3"/>
                          </a:solidFill>
                          <a:effectLst/>
                          <a:latin typeface="DM Sans" pitchFamily="2" charset="77"/>
                        </a:rPr>
                        <a:t>Reflective log</a:t>
                      </a:r>
                    </a:p>
                  </a:txBody>
                  <a:tcPr marL="76200" marR="38100" marT="0" marB="90000">
                    <a:lnL w="1270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1494576"/>
                  </a:ext>
                </a:extLst>
              </a:tr>
              <a:tr h="2418144">
                <a:tc>
                  <a:txBody>
                    <a:bodyPr/>
                    <a:lstStyle/>
                    <a:p>
                      <a:pPr>
                        <a:spcAft>
                          <a:spcPts val="400"/>
                        </a:spcAft>
                      </a:pPr>
                      <a:r>
                        <a:rPr lang="en-GB" sz="1800" dirty="0">
                          <a:solidFill>
                            <a:schemeClr val="accent5"/>
                          </a:solidFill>
                          <a:effectLst/>
                          <a:latin typeface="DM Sans" pitchFamily="2" charset="77"/>
                        </a:rPr>
                        <a:t>10 minute poster presentation discussing your experiences and learning as a Quality Coach</a:t>
                      </a:r>
                    </a:p>
                    <a:p>
                      <a:pPr marL="342900" indent="-342900">
                        <a:spcAft>
                          <a:spcPts val="400"/>
                        </a:spcAft>
                        <a:buFont typeface="Arial" panose="020B0604020202020204" pitchFamily="34" charset="0"/>
                        <a:buChar char="•"/>
                      </a:pPr>
                      <a:r>
                        <a:rPr lang="en-GB" sz="1800" dirty="0">
                          <a:solidFill>
                            <a:schemeClr val="accent5"/>
                          </a:solidFill>
                          <a:effectLst/>
                          <a:latin typeface="DM Sans" pitchFamily="2" charset="77"/>
                        </a:rPr>
                        <a:t>Successes</a:t>
                      </a:r>
                    </a:p>
                    <a:p>
                      <a:pPr marL="342900" indent="-342900">
                        <a:spcAft>
                          <a:spcPts val="400"/>
                        </a:spcAft>
                        <a:buFont typeface="Arial" panose="020B0604020202020204" pitchFamily="34" charset="0"/>
                        <a:buChar char="•"/>
                      </a:pPr>
                      <a:r>
                        <a:rPr lang="en-GB" sz="1800" dirty="0">
                          <a:solidFill>
                            <a:schemeClr val="accent5"/>
                          </a:solidFill>
                          <a:effectLst/>
                          <a:latin typeface="DM Sans" pitchFamily="2" charset="77"/>
                        </a:rPr>
                        <a:t>Challenges</a:t>
                      </a:r>
                    </a:p>
                    <a:p>
                      <a:pPr marL="342900" indent="-342900">
                        <a:spcAft>
                          <a:spcPts val="400"/>
                        </a:spcAft>
                        <a:buFont typeface="Arial" panose="020B0604020202020204" pitchFamily="34" charset="0"/>
                        <a:buChar char="•"/>
                      </a:pPr>
                      <a:r>
                        <a:rPr lang="en-GB" sz="1800" dirty="0">
                          <a:solidFill>
                            <a:schemeClr val="accent5"/>
                          </a:solidFill>
                          <a:effectLst/>
                          <a:latin typeface="DM Sans" pitchFamily="2" charset="77"/>
                        </a:rPr>
                        <a:t>Learning</a:t>
                      </a:r>
                    </a:p>
                    <a:p>
                      <a:pPr>
                        <a:spcAft>
                          <a:spcPts val="400"/>
                        </a:spcAft>
                      </a:pPr>
                      <a:endParaRPr lang="en-GB" sz="1800" dirty="0">
                        <a:solidFill>
                          <a:schemeClr val="accent5"/>
                        </a:solidFill>
                        <a:effectLst/>
                        <a:latin typeface="DM Sans" pitchFamily="2" charset="77"/>
                      </a:endParaRPr>
                    </a:p>
                  </a:txBody>
                  <a:tcPr marL="76200" marR="38100" marT="180000" marB="18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spcAft>
                          <a:spcPts val="400"/>
                        </a:spcAft>
                      </a:pPr>
                      <a:r>
                        <a:rPr lang="en-GB" sz="1800" dirty="0">
                          <a:solidFill>
                            <a:schemeClr val="accent5"/>
                          </a:solidFill>
                          <a:effectLst/>
                          <a:latin typeface="DM Sans" pitchFamily="2" charset="77"/>
                        </a:rPr>
                        <a:t>Short reflection at key stages of programme, e.g.</a:t>
                      </a:r>
                    </a:p>
                    <a:p>
                      <a:pPr marL="342900" indent="-342900">
                        <a:spcAft>
                          <a:spcPts val="400"/>
                        </a:spcAft>
                        <a:buFont typeface="Arial" panose="020B0604020202020204" pitchFamily="34" charset="0"/>
                        <a:buChar char="•"/>
                      </a:pPr>
                      <a:r>
                        <a:rPr lang="en-GB" sz="1800" dirty="0">
                          <a:solidFill>
                            <a:schemeClr val="accent5"/>
                          </a:solidFill>
                          <a:effectLst/>
                          <a:latin typeface="DM Sans" pitchFamily="2" charset="77"/>
                        </a:rPr>
                        <a:t>Start</a:t>
                      </a:r>
                    </a:p>
                    <a:p>
                      <a:pPr marL="342900" indent="-342900">
                        <a:spcAft>
                          <a:spcPts val="400"/>
                        </a:spcAft>
                        <a:buFont typeface="Arial" panose="020B0604020202020204" pitchFamily="34" charset="0"/>
                        <a:buChar char="•"/>
                      </a:pPr>
                      <a:r>
                        <a:rPr lang="en-GB" sz="1800" dirty="0">
                          <a:solidFill>
                            <a:schemeClr val="accent5"/>
                          </a:solidFill>
                          <a:effectLst/>
                          <a:latin typeface="DM Sans" pitchFamily="2" charset="77"/>
                        </a:rPr>
                        <a:t>When you begin coaching</a:t>
                      </a:r>
                    </a:p>
                    <a:p>
                      <a:pPr marL="342900" indent="-342900">
                        <a:spcAft>
                          <a:spcPts val="400"/>
                        </a:spcAft>
                        <a:buFont typeface="Arial" panose="020B0604020202020204" pitchFamily="34" charset="0"/>
                        <a:buChar char="•"/>
                      </a:pPr>
                      <a:r>
                        <a:rPr lang="en-GB" sz="1800" dirty="0">
                          <a:solidFill>
                            <a:schemeClr val="accent5"/>
                          </a:solidFill>
                          <a:effectLst/>
                          <a:latin typeface="DM Sans" pitchFamily="2" charset="77"/>
                        </a:rPr>
                        <a:t>End of each module</a:t>
                      </a:r>
                    </a:p>
                    <a:p>
                      <a:pPr marL="342900" indent="-342900">
                        <a:spcAft>
                          <a:spcPts val="400"/>
                        </a:spcAft>
                        <a:buFont typeface="Arial" panose="020B0604020202020204" pitchFamily="34" charset="0"/>
                        <a:buChar char="•"/>
                      </a:pPr>
                      <a:r>
                        <a:rPr lang="en-GB" sz="1800" dirty="0">
                          <a:solidFill>
                            <a:schemeClr val="accent5"/>
                          </a:solidFill>
                          <a:effectLst/>
                          <a:latin typeface="DM Sans" pitchFamily="2" charset="77"/>
                        </a:rPr>
                        <a:t>When the team begin applying the Model </a:t>
                      </a:r>
                      <a:br>
                        <a:rPr lang="en-GB" sz="1800" dirty="0">
                          <a:solidFill>
                            <a:schemeClr val="accent5"/>
                          </a:solidFill>
                          <a:effectLst/>
                          <a:latin typeface="DM Sans" pitchFamily="2" charset="77"/>
                        </a:rPr>
                      </a:br>
                      <a:r>
                        <a:rPr lang="en-GB" sz="1800" dirty="0">
                          <a:solidFill>
                            <a:schemeClr val="accent5"/>
                          </a:solidFill>
                          <a:effectLst/>
                          <a:latin typeface="DM Sans" pitchFamily="2" charset="77"/>
                        </a:rPr>
                        <a:t>for Improvement</a:t>
                      </a:r>
                    </a:p>
                    <a:p>
                      <a:pPr marL="342900" indent="-342900">
                        <a:spcAft>
                          <a:spcPts val="400"/>
                        </a:spcAft>
                        <a:buFont typeface="Arial" panose="020B0604020202020204" pitchFamily="34" charset="0"/>
                        <a:buChar char="•"/>
                      </a:pPr>
                      <a:r>
                        <a:rPr lang="en-GB" sz="1800" dirty="0">
                          <a:solidFill>
                            <a:schemeClr val="accent5"/>
                          </a:solidFill>
                          <a:effectLst/>
                          <a:latin typeface="DM Sans" pitchFamily="2" charset="77"/>
                        </a:rPr>
                        <a:t>End of the programme</a:t>
                      </a:r>
                    </a:p>
                  </a:txBody>
                  <a:tcPr marL="76200" marR="38100" marT="180000" marB="180000">
                    <a:lnL w="12700" cap="flat" cmpd="sng" algn="ctr">
                      <a:noFill/>
                      <a:prstDash val="solid"/>
                      <a:round/>
                      <a:headEnd type="none" w="med" len="med"/>
                      <a:tailEnd type="none" w="med" len="med"/>
                    </a:lnL>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29714060"/>
                  </a:ext>
                </a:extLst>
              </a:tr>
              <a:tr h="1128767">
                <a:tc>
                  <a:txBody>
                    <a:bodyPr/>
                    <a:lstStyle/>
                    <a:p>
                      <a:pPr>
                        <a:spcAft>
                          <a:spcPts val="400"/>
                        </a:spcAft>
                      </a:pPr>
                      <a:r>
                        <a:rPr lang="en-GB" sz="1800" dirty="0">
                          <a:solidFill>
                            <a:schemeClr val="accent5"/>
                          </a:solidFill>
                          <a:effectLst/>
                          <a:latin typeface="DM Sans" pitchFamily="2" charset="77"/>
                        </a:rPr>
                        <a:t>Poster template is provided</a:t>
                      </a:r>
                    </a:p>
                  </a:txBody>
                  <a:tcPr marL="76200" marR="38100" marT="180000" marB="18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spcAft>
                          <a:spcPts val="400"/>
                        </a:spcAft>
                      </a:pPr>
                      <a:r>
                        <a:rPr lang="en-GB" sz="1800" dirty="0">
                          <a:solidFill>
                            <a:schemeClr val="accent5"/>
                          </a:solidFill>
                          <a:effectLst/>
                          <a:latin typeface="DM Sans" pitchFamily="2" charset="77"/>
                        </a:rPr>
                        <a:t>Evidence is required of application of learning by coaching QI work outside of the sessions – reflection and debrief with mentor</a:t>
                      </a:r>
                    </a:p>
                  </a:txBody>
                  <a:tcPr marL="76200" marR="38100" marT="180000" marB="180000">
                    <a:lnL w="12700" cap="flat" cmpd="sng" algn="ctr">
                      <a:no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30887034"/>
                  </a:ext>
                </a:extLst>
              </a:tr>
              <a:tr h="617648">
                <a:tc>
                  <a:txBody>
                    <a:bodyPr/>
                    <a:lstStyle/>
                    <a:p>
                      <a:pPr>
                        <a:spcAft>
                          <a:spcPts val="400"/>
                        </a:spcAft>
                      </a:pPr>
                      <a:r>
                        <a:rPr lang="en-GB" sz="1800" dirty="0">
                          <a:solidFill>
                            <a:schemeClr val="accent5"/>
                          </a:solidFill>
                          <a:effectLst/>
                          <a:latin typeface="DM Sans" pitchFamily="2" charset="77"/>
                        </a:rPr>
                        <a:t>Q&amp;A from panel</a:t>
                      </a:r>
                    </a:p>
                  </a:txBody>
                  <a:tcPr marL="76200" marR="38100" marT="180000" marB="18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spcAft>
                          <a:spcPts val="400"/>
                        </a:spcAft>
                      </a:pPr>
                      <a:r>
                        <a:rPr lang="en-GB" sz="1800" dirty="0">
                          <a:solidFill>
                            <a:schemeClr val="accent5"/>
                          </a:solidFill>
                          <a:effectLst/>
                          <a:latin typeface="DM Sans" pitchFamily="2" charset="77"/>
                        </a:rPr>
                        <a:t>Reflective log template is provided</a:t>
                      </a:r>
                    </a:p>
                  </a:txBody>
                  <a:tcPr marL="76200" marR="38100" marT="180000" marB="180000">
                    <a:lnL w="12700" cap="flat" cmpd="sng" algn="ctr">
                      <a:no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03895191"/>
                  </a:ext>
                </a:extLst>
              </a:tr>
            </a:tbl>
          </a:graphicData>
        </a:graphic>
      </p:graphicFrame>
    </p:spTree>
    <p:extLst>
      <p:ext uri="{BB962C8B-B14F-4D97-AF65-F5344CB8AC3E}">
        <p14:creationId xmlns:p14="http://schemas.microsoft.com/office/powerpoint/2010/main" val="151742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F0617-1D36-AC91-701C-7221C0C72033}"/>
              </a:ext>
            </a:extLst>
          </p:cNvPr>
          <p:cNvSpPr>
            <a:spLocks noGrp="1"/>
          </p:cNvSpPr>
          <p:nvPr>
            <p:ph type="title"/>
          </p:nvPr>
        </p:nvSpPr>
        <p:spPr/>
        <p:txBody>
          <a:bodyPr/>
          <a:lstStyle/>
          <a:p>
            <a:r>
              <a:rPr lang="en-US" dirty="0"/>
              <a:t>Tasks for you to complete</a:t>
            </a:r>
          </a:p>
        </p:txBody>
      </p:sp>
      <p:sp>
        <p:nvSpPr>
          <p:cNvPr id="4" name="Footer Placeholder 3">
            <a:extLst>
              <a:ext uri="{FF2B5EF4-FFF2-40B4-BE49-F238E27FC236}">
                <a16:creationId xmlns:a16="http://schemas.microsoft.com/office/drawing/2014/main" id="{50279E17-825E-3BC3-FE2A-05423E36CAED}"/>
              </a:ext>
            </a:extLst>
          </p:cNvPr>
          <p:cNvSpPr>
            <a:spLocks noGrp="1"/>
          </p:cNvSpPr>
          <p:nvPr>
            <p:ph type="ftr" sz="quarter" idx="11"/>
          </p:nvPr>
        </p:nvSpPr>
        <p:spPr/>
        <p:txBody>
          <a:bodyPr/>
          <a:lstStyle/>
          <a:p>
            <a:r>
              <a:rPr lang="en-US"/>
              <a:t>Welcome session</a:t>
            </a:r>
          </a:p>
        </p:txBody>
      </p:sp>
      <p:sp>
        <p:nvSpPr>
          <p:cNvPr id="5" name="Slide Number Placeholder 4">
            <a:extLst>
              <a:ext uri="{FF2B5EF4-FFF2-40B4-BE49-F238E27FC236}">
                <a16:creationId xmlns:a16="http://schemas.microsoft.com/office/drawing/2014/main" id="{3E4A7753-132D-3048-9E6E-D66BB33EFEEF}"/>
              </a:ext>
            </a:extLst>
          </p:cNvPr>
          <p:cNvSpPr>
            <a:spLocks noGrp="1"/>
          </p:cNvSpPr>
          <p:nvPr>
            <p:ph type="sldNum" sz="quarter" idx="12"/>
          </p:nvPr>
        </p:nvSpPr>
        <p:spPr/>
        <p:txBody>
          <a:bodyPr/>
          <a:lstStyle/>
          <a:p>
            <a:fld id="{16C5AC08-0ACD-404A-9C9F-AB39E786C34A}" type="slidenum">
              <a:rPr lang="en-GB" smtClean="0"/>
              <a:t>23</a:t>
            </a:fld>
            <a:endParaRPr lang="en-GB"/>
          </a:p>
        </p:txBody>
      </p:sp>
      <p:sp>
        <p:nvSpPr>
          <p:cNvPr id="6" name="Text Placeholder 5">
            <a:extLst>
              <a:ext uri="{FF2B5EF4-FFF2-40B4-BE49-F238E27FC236}">
                <a16:creationId xmlns:a16="http://schemas.microsoft.com/office/drawing/2014/main" id="{8BA3EE98-D7D0-1F60-6E81-6CEB8F24450C}"/>
              </a:ext>
            </a:extLst>
          </p:cNvPr>
          <p:cNvSpPr>
            <a:spLocks noGrp="1"/>
          </p:cNvSpPr>
          <p:nvPr>
            <p:ph type="body" sz="quarter" idx="13"/>
          </p:nvPr>
        </p:nvSpPr>
        <p:spPr/>
        <p:txBody>
          <a:bodyPr/>
          <a:lstStyle/>
          <a:p>
            <a:r>
              <a:rPr lang="en-US"/>
              <a:t>Tasks for you to complete</a:t>
            </a:r>
          </a:p>
        </p:txBody>
      </p:sp>
      <p:pic>
        <p:nvPicPr>
          <p:cNvPr id="7" name="Picture 6">
            <a:extLst>
              <a:ext uri="{FF2B5EF4-FFF2-40B4-BE49-F238E27FC236}">
                <a16:creationId xmlns:a16="http://schemas.microsoft.com/office/drawing/2014/main" id="{29818CC2-38F2-74B6-222A-30461AB1F7A2}"/>
              </a:ext>
            </a:extLst>
          </p:cNvPr>
          <p:cNvPicPr>
            <a:picLocks noChangeAspect="1"/>
          </p:cNvPicPr>
          <p:nvPr/>
        </p:nvPicPr>
        <p:blipFill>
          <a:blip r:embed="rId3"/>
          <a:stretch>
            <a:fillRect/>
          </a:stretch>
        </p:blipFill>
        <p:spPr>
          <a:xfrm>
            <a:off x="2033886" y="1557398"/>
            <a:ext cx="1443010" cy="1496786"/>
          </a:xfrm>
          <a:prstGeom prst="rect">
            <a:avLst/>
          </a:prstGeom>
        </p:spPr>
      </p:pic>
      <p:sp>
        <p:nvSpPr>
          <p:cNvPr id="8" name="TextBox 7">
            <a:extLst>
              <a:ext uri="{FF2B5EF4-FFF2-40B4-BE49-F238E27FC236}">
                <a16:creationId xmlns:a16="http://schemas.microsoft.com/office/drawing/2014/main" id="{DFB0AD67-5807-C40B-76DE-B2102E63D337}"/>
              </a:ext>
            </a:extLst>
          </p:cNvPr>
          <p:cNvSpPr txBox="1"/>
          <p:nvPr/>
        </p:nvSpPr>
        <p:spPr>
          <a:xfrm>
            <a:off x="1077913" y="3241514"/>
            <a:ext cx="3332161" cy="523220"/>
          </a:xfrm>
          <a:prstGeom prst="rect">
            <a:avLst/>
          </a:prstGeom>
          <a:noFill/>
        </p:spPr>
        <p:txBody>
          <a:bodyPr wrap="square" rtlCol="0">
            <a:spAutoFit/>
          </a:bodyPr>
          <a:lstStyle/>
          <a:p>
            <a:pPr algn="ctr"/>
            <a:r>
              <a:rPr lang="en-US" sz="1400" dirty="0">
                <a:solidFill>
                  <a:schemeClr val="accent5"/>
                </a:solidFill>
                <a:latin typeface="DM Sans" pitchFamily="2" charset="77"/>
              </a:rPr>
              <a:t>Meet with </a:t>
            </a:r>
          </a:p>
          <a:p>
            <a:pPr algn="ctr"/>
            <a:r>
              <a:rPr lang="en-US" sz="1400" dirty="0">
                <a:solidFill>
                  <a:schemeClr val="accent5"/>
                </a:solidFill>
                <a:latin typeface="DM Sans" pitchFamily="2" charset="77"/>
              </a:rPr>
              <a:t>your mentor</a:t>
            </a:r>
          </a:p>
        </p:txBody>
      </p:sp>
      <p:sp>
        <p:nvSpPr>
          <p:cNvPr id="10" name="TextBox 9">
            <a:extLst>
              <a:ext uri="{FF2B5EF4-FFF2-40B4-BE49-F238E27FC236}">
                <a16:creationId xmlns:a16="http://schemas.microsoft.com/office/drawing/2014/main" id="{468C7C8E-6E39-46ED-DB12-80FAACC37EBB}"/>
              </a:ext>
            </a:extLst>
          </p:cNvPr>
          <p:cNvSpPr txBox="1"/>
          <p:nvPr/>
        </p:nvSpPr>
        <p:spPr>
          <a:xfrm>
            <a:off x="4848225" y="3236768"/>
            <a:ext cx="3332161" cy="307777"/>
          </a:xfrm>
          <a:prstGeom prst="rect">
            <a:avLst/>
          </a:prstGeom>
          <a:noFill/>
        </p:spPr>
        <p:txBody>
          <a:bodyPr wrap="square" rtlCol="0">
            <a:spAutoFit/>
          </a:bodyPr>
          <a:lstStyle/>
          <a:p>
            <a:pPr algn="ctr"/>
            <a:r>
              <a:rPr lang="en-US" sz="1400" dirty="0">
                <a:solidFill>
                  <a:schemeClr val="tx2"/>
                </a:solidFill>
                <a:latin typeface="DM Sans" pitchFamily="2" charset="77"/>
              </a:rPr>
              <a:t>Set your objectives</a:t>
            </a:r>
          </a:p>
        </p:txBody>
      </p:sp>
      <p:sp>
        <p:nvSpPr>
          <p:cNvPr id="41" name="TextBox 40">
            <a:extLst>
              <a:ext uri="{FF2B5EF4-FFF2-40B4-BE49-F238E27FC236}">
                <a16:creationId xmlns:a16="http://schemas.microsoft.com/office/drawing/2014/main" id="{704B3A1B-FC73-5685-C737-23CEBEB247C9}"/>
              </a:ext>
            </a:extLst>
          </p:cNvPr>
          <p:cNvSpPr txBox="1"/>
          <p:nvPr/>
        </p:nvSpPr>
        <p:spPr>
          <a:xfrm>
            <a:off x="8648698" y="3236768"/>
            <a:ext cx="3302001" cy="523220"/>
          </a:xfrm>
          <a:prstGeom prst="rect">
            <a:avLst/>
          </a:prstGeom>
          <a:noFill/>
        </p:spPr>
        <p:txBody>
          <a:bodyPr wrap="square" rtlCol="0">
            <a:spAutoFit/>
          </a:bodyPr>
          <a:lstStyle/>
          <a:p>
            <a:pPr algn="ctr"/>
            <a:r>
              <a:rPr lang="en-US" sz="1400" dirty="0">
                <a:solidFill>
                  <a:schemeClr val="tx2"/>
                </a:solidFill>
                <a:latin typeface="DM Sans" pitchFamily="2" charset="77"/>
              </a:rPr>
              <a:t>Read the introduction and </a:t>
            </a:r>
            <a:br>
              <a:rPr lang="en-US" sz="1400" dirty="0">
                <a:solidFill>
                  <a:schemeClr val="tx2"/>
                </a:solidFill>
                <a:latin typeface="DM Sans" pitchFamily="2" charset="77"/>
              </a:rPr>
            </a:br>
            <a:r>
              <a:rPr lang="en-US" sz="1400" dirty="0">
                <a:solidFill>
                  <a:schemeClr val="tx2"/>
                </a:solidFill>
                <a:latin typeface="DM Sans" pitchFamily="2" charset="77"/>
              </a:rPr>
              <a:t>top up your QI knowledge</a:t>
            </a:r>
          </a:p>
        </p:txBody>
      </p:sp>
      <p:pic>
        <p:nvPicPr>
          <p:cNvPr id="42" name="Picture 41">
            <a:extLst>
              <a:ext uri="{FF2B5EF4-FFF2-40B4-BE49-F238E27FC236}">
                <a16:creationId xmlns:a16="http://schemas.microsoft.com/office/drawing/2014/main" id="{004E837C-1D6A-AFCE-44E1-87064355FD14}"/>
              </a:ext>
            </a:extLst>
          </p:cNvPr>
          <p:cNvPicPr>
            <a:picLocks noChangeAspect="1"/>
          </p:cNvPicPr>
          <p:nvPr/>
        </p:nvPicPr>
        <p:blipFill>
          <a:blip r:embed="rId4"/>
          <a:stretch>
            <a:fillRect/>
          </a:stretch>
        </p:blipFill>
        <p:spPr>
          <a:xfrm>
            <a:off x="2085729" y="4360607"/>
            <a:ext cx="1353988" cy="1142977"/>
          </a:xfrm>
          <a:prstGeom prst="rect">
            <a:avLst/>
          </a:prstGeom>
        </p:spPr>
      </p:pic>
      <p:sp>
        <p:nvSpPr>
          <p:cNvPr id="43" name="TextBox 42">
            <a:extLst>
              <a:ext uri="{FF2B5EF4-FFF2-40B4-BE49-F238E27FC236}">
                <a16:creationId xmlns:a16="http://schemas.microsoft.com/office/drawing/2014/main" id="{740BCED0-273E-787C-A7E3-FD0A503E3041}"/>
              </a:ext>
            </a:extLst>
          </p:cNvPr>
          <p:cNvSpPr txBox="1"/>
          <p:nvPr/>
        </p:nvSpPr>
        <p:spPr>
          <a:xfrm>
            <a:off x="1077914" y="5794833"/>
            <a:ext cx="3332162" cy="307777"/>
          </a:xfrm>
          <a:prstGeom prst="rect">
            <a:avLst/>
          </a:prstGeom>
          <a:noFill/>
        </p:spPr>
        <p:txBody>
          <a:bodyPr wrap="square" rtlCol="0">
            <a:spAutoFit/>
          </a:bodyPr>
          <a:lstStyle/>
          <a:p>
            <a:pPr algn="ctr"/>
            <a:r>
              <a:rPr lang="en-US" sz="1400" dirty="0">
                <a:solidFill>
                  <a:schemeClr val="tx2"/>
                </a:solidFill>
                <a:latin typeface="DM Sans" pitchFamily="2" charset="77"/>
              </a:rPr>
              <a:t>Meet with your buddy</a:t>
            </a:r>
          </a:p>
        </p:txBody>
      </p:sp>
      <p:sp>
        <p:nvSpPr>
          <p:cNvPr id="50" name="TextBox 49">
            <a:extLst>
              <a:ext uri="{FF2B5EF4-FFF2-40B4-BE49-F238E27FC236}">
                <a16:creationId xmlns:a16="http://schemas.microsoft.com/office/drawing/2014/main" id="{C6F914B2-0011-DA9A-E9F1-6E0A0882DA26}"/>
              </a:ext>
            </a:extLst>
          </p:cNvPr>
          <p:cNvSpPr txBox="1"/>
          <p:nvPr/>
        </p:nvSpPr>
        <p:spPr>
          <a:xfrm>
            <a:off x="4846639" y="5785646"/>
            <a:ext cx="3332162" cy="523220"/>
          </a:xfrm>
          <a:prstGeom prst="rect">
            <a:avLst/>
          </a:prstGeom>
          <a:noFill/>
        </p:spPr>
        <p:txBody>
          <a:bodyPr wrap="square" rtlCol="0">
            <a:spAutoFit/>
          </a:bodyPr>
          <a:lstStyle/>
          <a:p>
            <a:pPr algn="ctr"/>
            <a:r>
              <a:rPr lang="en-US" sz="1400" dirty="0">
                <a:solidFill>
                  <a:schemeClr val="tx2"/>
                </a:solidFill>
                <a:latin typeface="DM Sans" pitchFamily="2" charset="77"/>
              </a:rPr>
              <a:t>Let us know if you have identified a project or want one allocated to you</a:t>
            </a:r>
          </a:p>
        </p:txBody>
      </p:sp>
      <p:pic>
        <p:nvPicPr>
          <p:cNvPr id="54" name="Picture 53">
            <a:extLst>
              <a:ext uri="{FF2B5EF4-FFF2-40B4-BE49-F238E27FC236}">
                <a16:creationId xmlns:a16="http://schemas.microsoft.com/office/drawing/2014/main" id="{90747919-2C0D-5DB4-E19E-59172AF13E20}"/>
              </a:ext>
            </a:extLst>
          </p:cNvPr>
          <p:cNvPicPr>
            <a:picLocks noChangeAspect="1"/>
          </p:cNvPicPr>
          <p:nvPr/>
        </p:nvPicPr>
        <p:blipFill>
          <a:blip r:embed="rId5"/>
          <a:stretch>
            <a:fillRect/>
          </a:stretch>
        </p:blipFill>
        <p:spPr>
          <a:xfrm>
            <a:off x="9708931" y="4350015"/>
            <a:ext cx="1353988" cy="1174784"/>
          </a:xfrm>
          <a:prstGeom prst="rect">
            <a:avLst/>
          </a:prstGeom>
        </p:spPr>
      </p:pic>
      <p:sp>
        <p:nvSpPr>
          <p:cNvPr id="55" name="TextBox 54">
            <a:extLst>
              <a:ext uri="{FF2B5EF4-FFF2-40B4-BE49-F238E27FC236}">
                <a16:creationId xmlns:a16="http://schemas.microsoft.com/office/drawing/2014/main" id="{F83073DA-5CB1-D9DB-009B-CCADAF1D48C8}"/>
              </a:ext>
            </a:extLst>
          </p:cNvPr>
          <p:cNvSpPr txBox="1"/>
          <p:nvPr/>
        </p:nvSpPr>
        <p:spPr>
          <a:xfrm>
            <a:off x="8620126" y="5788904"/>
            <a:ext cx="3330574" cy="523220"/>
          </a:xfrm>
          <a:prstGeom prst="rect">
            <a:avLst/>
          </a:prstGeom>
          <a:noFill/>
        </p:spPr>
        <p:txBody>
          <a:bodyPr wrap="square" rtlCol="0">
            <a:spAutoFit/>
          </a:bodyPr>
          <a:lstStyle/>
          <a:p>
            <a:pPr algn="ctr"/>
            <a:r>
              <a:rPr lang="en-US" sz="1400" dirty="0">
                <a:solidFill>
                  <a:schemeClr val="tx2"/>
                </a:solidFill>
                <a:latin typeface="DM Sans" pitchFamily="2" charset="77"/>
              </a:rPr>
              <a:t>Complete the </a:t>
            </a:r>
            <a:br>
              <a:rPr lang="en-US" sz="1400" dirty="0">
                <a:solidFill>
                  <a:schemeClr val="tx2"/>
                </a:solidFill>
                <a:latin typeface="DM Sans" pitchFamily="2" charset="77"/>
              </a:rPr>
            </a:br>
            <a:r>
              <a:rPr lang="en-US" sz="1400" dirty="0">
                <a:solidFill>
                  <a:schemeClr val="tx2"/>
                </a:solidFill>
                <a:latin typeface="DM Sans" pitchFamily="2" charset="77"/>
              </a:rPr>
              <a:t>pre-</a:t>
            </a:r>
            <a:r>
              <a:rPr lang="en-US" sz="1400" dirty="0" err="1">
                <a:solidFill>
                  <a:schemeClr val="tx2"/>
                </a:solidFill>
                <a:latin typeface="DM Sans" pitchFamily="2" charset="77"/>
              </a:rPr>
              <a:t>programme</a:t>
            </a:r>
            <a:r>
              <a:rPr lang="en-US" sz="1400" dirty="0">
                <a:solidFill>
                  <a:schemeClr val="tx2"/>
                </a:solidFill>
                <a:latin typeface="DM Sans" pitchFamily="2" charset="77"/>
              </a:rPr>
              <a:t> module</a:t>
            </a:r>
          </a:p>
        </p:txBody>
      </p:sp>
      <p:pic>
        <p:nvPicPr>
          <p:cNvPr id="9" name="Picture 8">
            <a:extLst>
              <a:ext uri="{FF2B5EF4-FFF2-40B4-BE49-F238E27FC236}">
                <a16:creationId xmlns:a16="http://schemas.microsoft.com/office/drawing/2014/main" id="{48F7C6BA-7B2D-224F-3CE4-70A76AB8AE7A}"/>
              </a:ext>
            </a:extLst>
          </p:cNvPr>
          <p:cNvPicPr>
            <a:picLocks noChangeAspect="1"/>
          </p:cNvPicPr>
          <p:nvPr/>
        </p:nvPicPr>
        <p:blipFill>
          <a:blip r:embed="rId6"/>
          <a:stretch>
            <a:fillRect/>
          </a:stretch>
        </p:blipFill>
        <p:spPr>
          <a:xfrm>
            <a:off x="5860824" y="1538476"/>
            <a:ext cx="1447870" cy="1447870"/>
          </a:xfrm>
          <a:prstGeom prst="rect">
            <a:avLst/>
          </a:prstGeom>
        </p:spPr>
      </p:pic>
      <p:pic>
        <p:nvPicPr>
          <p:cNvPr id="11" name="Picture 10">
            <a:extLst>
              <a:ext uri="{FF2B5EF4-FFF2-40B4-BE49-F238E27FC236}">
                <a16:creationId xmlns:a16="http://schemas.microsoft.com/office/drawing/2014/main" id="{218C1687-F984-3267-DE6E-2A82F317A3A1}"/>
              </a:ext>
            </a:extLst>
          </p:cNvPr>
          <p:cNvPicPr>
            <a:picLocks noChangeAspect="1"/>
          </p:cNvPicPr>
          <p:nvPr/>
        </p:nvPicPr>
        <p:blipFill>
          <a:blip r:embed="rId7"/>
          <a:stretch>
            <a:fillRect/>
          </a:stretch>
        </p:blipFill>
        <p:spPr>
          <a:xfrm>
            <a:off x="9708931" y="1755556"/>
            <a:ext cx="1232338" cy="1232338"/>
          </a:xfrm>
          <a:prstGeom prst="rect">
            <a:avLst/>
          </a:prstGeom>
        </p:spPr>
      </p:pic>
      <p:pic>
        <p:nvPicPr>
          <p:cNvPr id="12" name="Picture 11">
            <a:extLst>
              <a:ext uri="{FF2B5EF4-FFF2-40B4-BE49-F238E27FC236}">
                <a16:creationId xmlns:a16="http://schemas.microsoft.com/office/drawing/2014/main" id="{A31BC893-EBC2-2486-D62F-2C7FB3E935DC}"/>
              </a:ext>
            </a:extLst>
          </p:cNvPr>
          <p:cNvPicPr>
            <a:picLocks noChangeAspect="1"/>
          </p:cNvPicPr>
          <p:nvPr/>
        </p:nvPicPr>
        <p:blipFill>
          <a:blip r:embed="rId8"/>
          <a:stretch>
            <a:fillRect/>
          </a:stretch>
        </p:blipFill>
        <p:spPr>
          <a:xfrm>
            <a:off x="5944393" y="4363760"/>
            <a:ext cx="1139824" cy="1139824"/>
          </a:xfrm>
          <a:prstGeom prst="rect">
            <a:avLst/>
          </a:prstGeom>
        </p:spPr>
      </p:pic>
    </p:spTree>
    <p:extLst>
      <p:ext uri="{BB962C8B-B14F-4D97-AF65-F5344CB8AC3E}">
        <p14:creationId xmlns:p14="http://schemas.microsoft.com/office/powerpoint/2010/main" val="848981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1E86D48-E782-AFDE-1DE1-B0DD073686FE}"/>
              </a:ext>
            </a:extLst>
          </p:cNvPr>
          <p:cNvPicPr>
            <a:picLocks noChangeAspect="1"/>
          </p:cNvPicPr>
          <p:nvPr/>
        </p:nvPicPr>
        <p:blipFill>
          <a:blip r:embed="rId3"/>
          <a:stretch>
            <a:fillRect/>
          </a:stretch>
        </p:blipFill>
        <p:spPr>
          <a:xfrm>
            <a:off x="4626281" y="4211594"/>
            <a:ext cx="1292456" cy="1584300"/>
          </a:xfrm>
          <a:prstGeom prst="rect">
            <a:avLst/>
          </a:prstGeom>
        </p:spPr>
      </p:pic>
      <p:sp>
        <p:nvSpPr>
          <p:cNvPr id="2" name="Title 1">
            <a:extLst>
              <a:ext uri="{FF2B5EF4-FFF2-40B4-BE49-F238E27FC236}">
                <a16:creationId xmlns:a16="http://schemas.microsoft.com/office/drawing/2014/main" id="{4BD71705-C68A-FD3D-CB3B-BB478EE6C605}"/>
              </a:ext>
            </a:extLst>
          </p:cNvPr>
          <p:cNvSpPr>
            <a:spLocks noGrp="1"/>
          </p:cNvSpPr>
          <p:nvPr>
            <p:ph type="title"/>
          </p:nvPr>
        </p:nvSpPr>
        <p:spPr/>
        <p:txBody>
          <a:bodyPr/>
          <a:lstStyle/>
          <a:p>
            <a:r>
              <a:rPr lang="en-US" dirty="0"/>
              <a:t>Questions</a:t>
            </a:r>
          </a:p>
        </p:txBody>
      </p:sp>
      <p:sp>
        <p:nvSpPr>
          <p:cNvPr id="4" name="Footer Placeholder 3">
            <a:extLst>
              <a:ext uri="{FF2B5EF4-FFF2-40B4-BE49-F238E27FC236}">
                <a16:creationId xmlns:a16="http://schemas.microsoft.com/office/drawing/2014/main" id="{415A727B-1871-4D34-A3AE-0FD431ACD2AB}"/>
              </a:ext>
            </a:extLst>
          </p:cNvPr>
          <p:cNvSpPr>
            <a:spLocks noGrp="1"/>
          </p:cNvSpPr>
          <p:nvPr>
            <p:ph type="ftr" sz="quarter" idx="11"/>
          </p:nvPr>
        </p:nvSpPr>
        <p:spPr/>
        <p:txBody>
          <a:bodyPr/>
          <a:lstStyle/>
          <a:p>
            <a:r>
              <a:rPr lang="en-US" dirty="0"/>
              <a:t>Welcome session</a:t>
            </a:r>
          </a:p>
        </p:txBody>
      </p:sp>
      <p:sp>
        <p:nvSpPr>
          <p:cNvPr id="5" name="Slide Number Placeholder 4">
            <a:extLst>
              <a:ext uri="{FF2B5EF4-FFF2-40B4-BE49-F238E27FC236}">
                <a16:creationId xmlns:a16="http://schemas.microsoft.com/office/drawing/2014/main" id="{85A34A5B-6475-C3D3-E6F8-B4C2A6F88646}"/>
              </a:ext>
            </a:extLst>
          </p:cNvPr>
          <p:cNvSpPr>
            <a:spLocks noGrp="1"/>
          </p:cNvSpPr>
          <p:nvPr>
            <p:ph type="sldNum" sz="quarter" idx="12"/>
          </p:nvPr>
        </p:nvSpPr>
        <p:spPr/>
        <p:txBody>
          <a:bodyPr/>
          <a:lstStyle/>
          <a:p>
            <a:fld id="{16C5AC08-0ACD-404A-9C9F-AB39E786C34A}" type="slidenum">
              <a:rPr lang="en-GB" smtClean="0"/>
              <a:t>24</a:t>
            </a:fld>
            <a:endParaRPr lang="en-GB"/>
          </a:p>
        </p:txBody>
      </p:sp>
      <p:sp>
        <p:nvSpPr>
          <p:cNvPr id="6" name="Text Placeholder 5">
            <a:extLst>
              <a:ext uri="{FF2B5EF4-FFF2-40B4-BE49-F238E27FC236}">
                <a16:creationId xmlns:a16="http://schemas.microsoft.com/office/drawing/2014/main" id="{B81B62FD-1792-A9B3-9F0C-AA46D454291B}"/>
              </a:ext>
            </a:extLst>
          </p:cNvPr>
          <p:cNvSpPr>
            <a:spLocks noGrp="1"/>
          </p:cNvSpPr>
          <p:nvPr>
            <p:ph type="body" sz="quarter" idx="13"/>
          </p:nvPr>
        </p:nvSpPr>
        <p:spPr/>
        <p:txBody>
          <a:bodyPr/>
          <a:lstStyle/>
          <a:p>
            <a:r>
              <a:rPr lang="en-US" dirty="0"/>
              <a:t>Questions</a:t>
            </a:r>
          </a:p>
        </p:txBody>
      </p:sp>
      <p:pic>
        <p:nvPicPr>
          <p:cNvPr id="12" name="Picture 11">
            <a:extLst>
              <a:ext uri="{FF2B5EF4-FFF2-40B4-BE49-F238E27FC236}">
                <a16:creationId xmlns:a16="http://schemas.microsoft.com/office/drawing/2014/main" id="{965F34F5-87D8-BF99-5AE6-DF9FD5943F02}"/>
              </a:ext>
            </a:extLst>
          </p:cNvPr>
          <p:cNvPicPr>
            <a:picLocks noChangeAspect="1"/>
          </p:cNvPicPr>
          <p:nvPr/>
        </p:nvPicPr>
        <p:blipFill>
          <a:blip r:embed="rId4"/>
          <a:stretch>
            <a:fillRect/>
          </a:stretch>
        </p:blipFill>
        <p:spPr>
          <a:xfrm>
            <a:off x="5862092" y="2722330"/>
            <a:ext cx="2459835" cy="2376451"/>
          </a:xfrm>
          <a:prstGeom prst="rect">
            <a:avLst/>
          </a:prstGeom>
        </p:spPr>
      </p:pic>
      <p:pic>
        <p:nvPicPr>
          <p:cNvPr id="13" name="Picture 12">
            <a:extLst>
              <a:ext uri="{FF2B5EF4-FFF2-40B4-BE49-F238E27FC236}">
                <a16:creationId xmlns:a16="http://schemas.microsoft.com/office/drawing/2014/main" id="{91CB4F2D-E148-BD99-058C-B6254342A519}"/>
              </a:ext>
            </a:extLst>
          </p:cNvPr>
          <p:cNvPicPr>
            <a:picLocks noChangeAspect="1"/>
          </p:cNvPicPr>
          <p:nvPr/>
        </p:nvPicPr>
        <p:blipFill>
          <a:blip r:embed="rId5"/>
          <a:stretch>
            <a:fillRect/>
          </a:stretch>
        </p:blipFill>
        <p:spPr>
          <a:xfrm>
            <a:off x="4263771" y="1649003"/>
            <a:ext cx="2459835" cy="2376451"/>
          </a:xfrm>
          <a:prstGeom prst="rect">
            <a:avLst/>
          </a:prstGeom>
        </p:spPr>
      </p:pic>
    </p:spTree>
    <p:extLst>
      <p:ext uri="{BB962C8B-B14F-4D97-AF65-F5344CB8AC3E}">
        <p14:creationId xmlns:p14="http://schemas.microsoft.com/office/powerpoint/2010/main" val="165195729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fill="hold" nodeType="withEffect" p14:presetBounceEnd="5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1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8" dur="1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accel="50000" fill="hold" nodeType="withEffect" p14:presetBounceEnd="50000">
                                      <p:stCondLst>
                                        <p:cond delay="300"/>
                                      </p:stCondLst>
                                      <p:childTnLst>
                                        <p:set>
                                          <p:cBhvr>
                                            <p:cTn id="10" dur="1" fill="hold">
                                              <p:stCondLst>
                                                <p:cond delay="0"/>
                                              </p:stCondLst>
                                            </p:cTn>
                                            <p:tgtEl>
                                              <p:spTgt spid="12"/>
                                            </p:tgtEl>
                                            <p:attrNameLst>
                                              <p:attrName>style.visibility</p:attrName>
                                            </p:attrNameLst>
                                          </p:cBhvr>
                                          <p:to>
                                            <p:strVal val="visible"/>
                                          </p:to>
                                        </p:set>
                                        <p:anim calcmode="lin" valueType="num" p14:bounceEnd="50000">
                                          <p:cBhvr additive="base">
                                            <p:cTn id="11" dur="20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12" dur="2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accel="50000" fill="hold" nodeType="withEffect" p14:presetBounceEnd="50000">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14:bounceEnd="50000">
                                          <p:cBhvr additive="base">
                                            <p:cTn id="15" dur="125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ppt_x"/>
                                              </p:val>
                                            </p:tav>
                                            <p:tav tm="100000">
                                              <p:val>
                                                <p:strVal val="#ppt_x"/>
                                              </p:val>
                                            </p:tav>
                                          </p:tavLst>
                                        </p:anim>
                                        <p:anim calcmode="lin" valueType="num">
                                          <p:cBhvr additive="base">
                                            <p:cTn id="8" dur="1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accel="50000" fill="hold" nodeType="withEffect">
                                      <p:stCondLst>
                                        <p:cond delay="3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ppt_x"/>
                                              </p:val>
                                            </p:tav>
                                            <p:tav tm="100000">
                                              <p:val>
                                                <p:strVal val="#ppt_x"/>
                                              </p:val>
                                            </p:tav>
                                          </p:tavLst>
                                        </p:anim>
                                        <p:anim calcmode="lin" valueType="num">
                                          <p:cBhvr additive="base">
                                            <p:cTn id="12" dur="2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accel="50000" fill="hold"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550C59-A069-56E3-FB5A-1B02021244CE}"/>
              </a:ext>
            </a:extLst>
          </p:cNvPr>
          <p:cNvSpPr>
            <a:spLocks noGrp="1"/>
          </p:cNvSpPr>
          <p:nvPr>
            <p:ph type="title"/>
          </p:nvPr>
        </p:nvSpPr>
        <p:spPr/>
        <p:txBody>
          <a:bodyPr/>
          <a:lstStyle/>
          <a:p>
            <a:r>
              <a:rPr lang="en-US"/>
              <a:t>References and links</a:t>
            </a:r>
          </a:p>
        </p:txBody>
      </p:sp>
      <p:sp>
        <p:nvSpPr>
          <p:cNvPr id="10" name="Text Placeholder 9">
            <a:extLst>
              <a:ext uri="{FF2B5EF4-FFF2-40B4-BE49-F238E27FC236}">
                <a16:creationId xmlns:a16="http://schemas.microsoft.com/office/drawing/2014/main" id="{FF424E91-727A-137A-9057-D782E12251EB}"/>
              </a:ext>
            </a:extLst>
          </p:cNvPr>
          <p:cNvSpPr>
            <a:spLocks noGrp="1"/>
          </p:cNvSpPr>
          <p:nvPr>
            <p:ph type="body" sz="quarter" idx="13"/>
          </p:nvPr>
        </p:nvSpPr>
        <p:spPr/>
        <p:txBody>
          <a:bodyPr/>
          <a:lstStyle/>
          <a:p>
            <a:r>
              <a:rPr lang="en-US" dirty="0"/>
              <a:t>References and links</a:t>
            </a:r>
          </a:p>
        </p:txBody>
      </p:sp>
      <p:sp>
        <p:nvSpPr>
          <p:cNvPr id="11" name="Content Placeholder 10">
            <a:extLst>
              <a:ext uri="{FF2B5EF4-FFF2-40B4-BE49-F238E27FC236}">
                <a16:creationId xmlns:a16="http://schemas.microsoft.com/office/drawing/2014/main" id="{86E86FC5-9F41-8C2C-EC12-657959EEC17E}"/>
              </a:ext>
            </a:extLst>
          </p:cNvPr>
          <p:cNvSpPr>
            <a:spLocks noGrp="1"/>
          </p:cNvSpPr>
          <p:nvPr>
            <p:ph idx="4294967295"/>
          </p:nvPr>
        </p:nvSpPr>
        <p:spPr>
          <a:xfrm>
            <a:off x="6733997" y="1520825"/>
            <a:ext cx="5214936" cy="5019720"/>
          </a:xfrm>
        </p:spPr>
        <p:txBody>
          <a:bodyPr/>
          <a:lstStyle/>
          <a:p>
            <a:endParaRPr lang="en-US"/>
          </a:p>
        </p:txBody>
      </p:sp>
      <p:sp>
        <p:nvSpPr>
          <p:cNvPr id="13" name="Content Placeholder 12">
            <a:extLst>
              <a:ext uri="{FF2B5EF4-FFF2-40B4-BE49-F238E27FC236}">
                <a16:creationId xmlns:a16="http://schemas.microsoft.com/office/drawing/2014/main" id="{EFB23DE3-E750-4722-8EA6-0ADB8FEFD2F9}"/>
              </a:ext>
            </a:extLst>
          </p:cNvPr>
          <p:cNvSpPr>
            <a:spLocks noGrp="1"/>
          </p:cNvSpPr>
          <p:nvPr>
            <p:ph idx="1"/>
          </p:nvPr>
        </p:nvSpPr>
        <p:spPr/>
        <p:txBody>
          <a:bodyPr/>
          <a:lstStyle/>
          <a:p>
            <a:r>
              <a:rPr lang="en-US" dirty="0"/>
              <a:t>NHS Improvement (2017). Building capacity and capability for improvement: embedding quality improvement skills in NHS providers. </a:t>
            </a:r>
          </a:p>
          <a:p>
            <a:pPr lvl="1"/>
            <a:r>
              <a:rPr lang="en-US" dirty="0"/>
              <a:t>https://</a:t>
            </a:r>
            <a:r>
              <a:rPr lang="en-US" dirty="0" err="1"/>
              <a:t>qi.elft.nhs.uk</a:t>
            </a:r>
            <a:r>
              <a:rPr lang="en-US" dirty="0"/>
              <a:t>/wp-content/uploads/2017/09/01-NHS107-Dosing_Document-010917_K_1-1.pdf </a:t>
            </a:r>
          </a:p>
          <a:p>
            <a:endParaRPr lang="en-US" dirty="0"/>
          </a:p>
          <a:p>
            <a:r>
              <a:rPr lang="en-US" dirty="0"/>
              <a:t>The Health Foundation (2014). Building capability </a:t>
            </a:r>
            <a:br>
              <a:rPr lang="en-US" dirty="0"/>
            </a:br>
            <a:r>
              <a:rPr lang="en-US" dirty="0"/>
              <a:t>to improve safety.</a:t>
            </a:r>
          </a:p>
          <a:p>
            <a:pPr lvl="1"/>
            <a:r>
              <a:rPr lang="en-US" dirty="0"/>
              <a:t>https://</a:t>
            </a:r>
            <a:r>
              <a:rPr lang="en-US" dirty="0" err="1"/>
              <a:t>www.health.org.uk</a:t>
            </a:r>
            <a:r>
              <a:rPr lang="en-US" dirty="0"/>
              <a:t>/publications/building-capability-to-improve-safety </a:t>
            </a:r>
          </a:p>
          <a:p>
            <a:endParaRPr lang="en-US" dirty="0"/>
          </a:p>
          <a:p>
            <a:endParaRPr lang="en-US" dirty="0"/>
          </a:p>
          <a:p>
            <a:endParaRPr lang="en-US" dirty="0"/>
          </a:p>
          <a:p>
            <a:endParaRPr lang="en-US" dirty="0"/>
          </a:p>
          <a:p>
            <a:endParaRPr lang="en-US" dirty="0"/>
          </a:p>
          <a:p>
            <a:endParaRPr lang="en-US" dirty="0"/>
          </a:p>
        </p:txBody>
      </p:sp>
      <p:sp>
        <p:nvSpPr>
          <p:cNvPr id="2" name="Footer Placeholder 3">
            <a:extLst>
              <a:ext uri="{FF2B5EF4-FFF2-40B4-BE49-F238E27FC236}">
                <a16:creationId xmlns:a16="http://schemas.microsoft.com/office/drawing/2014/main" id="{F643B32A-A299-4117-65C4-507F88768C15}"/>
              </a:ext>
            </a:extLst>
          </p:cNvPr>
          <p:cNvSpPr>
            <a:spLocks noGrp="1"/>
          </p:cNvSpPr>
          <p:nvPr>
            <p:ph type="ftr" sz="quarter" idx="11"/>
          </p:nvPr>
        </p:nvSpPr>
        <p:spPr>
          <a:xfrm rot="16200000">
            <a:off x="-1796007" y="3554959"/>
            <a:ext cx="4248151" cy="179884"/>
          </a:xfrm>
        </p:spPr>
        <p:txBody>
          <a:bodyPr/>
          <a:lstStyle/>
          <a:p>
            <a:r>
              <a:rPr lang="en-US" dirty="0"/>
              <a:t>Welcome session</a:t>
            </a:r>
          </a:p>
        </p:txBody>
      </p:sp>
    </p:spTree>
    <p:extLst>
      <p:ext uri="{BB962C8B-B14F-4D97-AF65-F5344CB8AC3E}">
        <p14:creationId xmlns:p14="http://schemas.microsoft.com/office/powerpoint/2010/main" val="346465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4045E-C76C-420C-CB0F-F77E7735D9E4}"/>
              </a:ext>
            </a:extLst>
          </p:cNvPr>
          <p:cNvSpPr>
            <a:spLocks noGrp="1"/>
          </p:cNvSpPr>
          <p:nvPr>
            <p:ph type="title"/>
          </p:nvPr>
        </p:nvSpPr>
        <p:spPr>
          <a:xfrm>
            <a:off x="1077914" y="1285487"/>
            <a:ext cx="3332162" cy="235338"/>
          </a:xfrm>
        </p:spPr>
        <p:txBody>
          <a:bodyPr/>
          <a:lstStyle/>
          <a:p>
            <a:r>
              <a:rPr lang="en-US"/>
              <a:t>Authors</a:t>
            </a:r>
          </a:p>
        </p:txBody>
      </p:sp>
      <p:sp>
        <p:nvSpPr>
          <p:cNvPr id="3" name="Content Placeholder 2">
            <a:extLst>
              <a:ext uri="{FF2B5EF4-FFF2-40B4-BE49-F238E27FC236}">
                <a16:creationId xmlns:a16="http://schemas.microsoft.com/office/drawing/2014/main" id="{5F80C020-AF5B-CA90-00FC-C4E2F107BFEF}"/>
              </a:ext>
            </a:extLst>
          </p:cNvPr>
          <p:cNvSpPr>
            <a:spLocks noGrp="1"/>
          </p:cNvSpPr>
          <p:nvPr>
            <p:ph idx="1"/>
          </p:nvPr>
        </p:nvSpPr>
        <p:spPr/>
        <p:txBody>
          <a:bodyPr/>
          <a:lstStyle/>
          <a:p>
            <a:r>
              <a:rPr lang="en-GB" dirty="0"/>
              <a:t>Bridget Browne</a:t>
            </a:r>
            <a:br>
              <a:rPr lang="en-GB" dirty="0"/>
            </a:br>
            <a:r>
              <a:rPr lang="en-GB" dirty="0"/>
              <a:t>Sidney Beech</a:t>
            </a:r>
            <a:br>
              <a:rPr lang="en-GB" dirty="0"/>
            </a:br>
            <a:r>
              <a:rPr lang="en-GB" dirty="0"/>
              <a:t>Robin Davis</a:t>
            </a:r>
            <a:endParaRPr lang="en-US" dirty="0"/>
          </a:p>
        </p:txBody>
      </p:sp>
      <p:sp>
        <p:nvSpPr>
          <p:cNvPr id="7" name="Rectangle 6">
            <a:extLst>
              <a:ext uri="{FF2B5EF4-FFF2-40B4-BE49-F238E27FC236}">
                <a16:creationId xmlns:a16="http://schemas.microsoft.com/office/drawing/2014/main" id="{F26ACC3F-1FA6-BFF7-D152-13DF612BB40C}"/>
              </a:ext>
            </a:extLst>
          </p:cNvPr>
          <p:cNvSpPr/>
          <p:nvPr/>
        </p:nvSpPr>
        <p:spPr>
          <a:xfrm>
            <a:off x="6292850" y="4918075"/>
            <a:ext cx="1885950" cy="84772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4" name="Title 1">
            <a:extLst>
              <a:ext uri="{FF2B5EF4-FFF2-40B4-BE49-F238E27FC236}">
                <a16:creationId xmlns:a16="http://schemas.microsoft.com/office/drawing/2014/main" id="{4289E547-9E19-BAC7-6626-DB08D096B7E5}"/>
              </a:ext>
            </a:extLst>
          </p:cNvPr>
          <p:cNvSpPr txBox="1">
            <a:spLocks/>
          </p:cNvSpPr>
          <p:nvPr/>
        </p:nvSpPr>
        <p:spPr>
          <a:xfrm>
            <a:off x="1077914" y="4055017"/>
            <a:ext cx="3332162" cy="23533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400" b="1" kern="1200">
                <a:solidFill>
                  <a:schemeClr val="accent1"/>
                </a:solidFill>
                <a:latin typeface="DM Sans" pitchFamily="2" charset="77"/>
                <a:ea typeface="+mj-ea"/>
                <a:cs typeface="+mj-cs"/>
              </a:defRPr>
            </a:lvl1pPr>
          </a:lstStyle>
          <a:p>
            <a:r>
              <a:rPr lang="en-US"/>
              <a:t>Contributors</a:t>
            </a:r>
          </a:p>
        </p:txBody>
      </p:sp>
      <p:sp>
        <p:nvSpPr>
          <p:cNvPr id="5" name="Content Placeholder 2">
            <a:extLst>
              <a:ext uri="{FF2B5EF4-FFF2-40B4-BE49-F238E27FC236}">
                <a16:creationId xmlns:a16="http://schemas.microsoft.com/office/drawing/2014/main" id="{B86D3BE3-2C76-84C1-BB2A-06083EC22B36}"/>
              </a:ext>
            </a:extLst>
          </p:cNvPr>
          <p:cNvSpPr txBox="1">
            <a:spLocks/>
          </p:cNvSpPr>
          <p:nvPr/>
        </p:nvSpPr>
        <p:spPr>
          <a:xfrm>
            <a:off x="1077913" y="4509120"/>
            <a:ext cx="5337755" cy="147986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1400" b="0" kern="1200" spc="-20" baseline="0">
                <a:solidFill>
                  <a:schemeClr val="bg1"/>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1400" b="0" i="0" kern="1200">
                <a:solidFill>
                  <a:schemeClr val="bg1"/>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1400" b="0" i="0" kern="1200">
                <a:solidFill>
                  <a:schemeClr val="bg1"/>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400" kern="1200">
                <a:solidFill>
                  <a:schemeClr val="bg1"/>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400" kern="1200">
                <a:solidFill>
                  <a:schemeClr val="bg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All contributors to the programme helped to define the role of the coach, and so contributed to these slides. A full list of contributors can be found in the handbook. </a:t>
            </a:r>
            <a:br>
              <a:rPr lang="en-GB" dirty="0"/>
            </a:br>
            <a:endParaRPr lang="en-GB" dirty="0"/>
          </a:p>
          <a:p>
            <a:endParaRPr lang="en-US" dirty="0"/>
          </a:p>
        </p:txBody>
      </p:sp>
      <p:sp>
        <p:nvSpPr>
          <p:cNvPr id="6" name="Content Placeholder 2">
            <a:extLst>
              <a:ext uri="{FF2B5EF4-FFF2-40B4-BE49-F238E27FC236}">
                <a16:creationId xmlns:a16="http://schemas.microsoft.com/office/drawing/2014/main" id="{5477C377-CAA7-FC23-6B4A-4935127AAF1D}"/>
              </a:ext>
            </a:extLst>
          </p:cNvPr>
          <p:cNvSpPr txBox="1">
            <a:spLocks/>
          </p:cNvSpPr>
          <p:nvPr/>
        </p:nvSpPr>
        <p:spPr>
          <a:xfrm rot="16200000">
            <a:off x="10651292" y="5317292"/>
            <a:ext cx="2219810" cy="379007"/>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1400" b="0" kern="1200" spc="-20" baseline="0">
                <a:solidFill>
                  <a:schemeClr val="bg1"/>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1400" b="0" i="0" kern="1200">
                <a:solidFill>
                  <a:schemeClr val="bg1"/>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1400" b="0" i="0" kern="1200">
                <a:solidFill>
                  <a:schemeClr val="bg1"/>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400" kern="1200">
                <a:solidFill>
                  <a:schemeClr val="bg1"/>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400" kern="1200">
                <a:solidFill>
                  <a:schemeClr val="bg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800" dirty="0">
                <a:solidFill>
                  <a:schemeClr val="accent1"/>
                </a:solidFill>
              </a:rPr>
              <a:t>Slide design and layout by </a:t>
            </a:r>
            <a:r>
              <a:rPr lang="en-GB" sz="800" dirty="0">
                <a:solidFill>
                  <a:schemeClr val="accent1"/>
                </a:solidFill>
                <a:hlinkClick r:id="rId3">
                  <a:extLst>
                    <a:ext uri="{A12FA001-AC4F-418D-AE19-62706E023703}">
                      <ahyp:hlinkClr xmlns:ahyp="http://schemas.microsoft.com/office/drawing/2018/hyperlinkcolor" val="tx"/>
                    </a:ext>
                  </a:extLst>
                </a:hlinkClick>
              </a:rPr>
              <a:t>Studio Quercus</a:t>
            </a:r>
            <a:endParaRPr lang="en-US" sz="800" dirty="0">
              <a:solidFill>
                <a:schemeClr val="accent1"/>
              </a:solidFill>
            </a:endParaRPr>
          </a:p>
        </p:txBody>
      </p:sp>
    </p:spTree>
    <p:extLst>
      <p:ext uri="{BB962C8B-B14F-4D97-AF65-F5344CB8AC3E}">
        <p14:creationId xmlns:p14="http://schemas.microsoft.com/office/powerpoint/2010/main" val="1137073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3827630-0527-EE2D-C821-FE8A97BAE03F}"/>
              </a:ext>
            </a:extLst>
          </p:cNvPr>
          <p:cNvSpPr txBox="1">
            <a:spLocks/>
          </p:cNvSpPr>
          <p:nvPr/>
        </p:nvSpPr>
        <p:spPr>
          <a:xfrm>
            <a:off x="1077914" y="4055017"/>
            <a:ext cx="3332162" cy="23533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1400" b="1" kern="1200">
                <a:solidFill>
                  <a:schemeClr val="accent1"/>
                </a:solidFill>
                <a:latin typeface="DM Sans" pitchFamily="2" charset="77"/>
                <a:ea typeface="+mj-ea"/>
                <a:cs typeface="+mj-cs"/>
              </a:defRPr>
            </a:lvl1pPr>
          </a:lstStyle>
          <a:p>
            <a:r>
              <a:rPr lang="en-US"/>
              <a:t>Contributors</a:t>
            </a:r>
          </a:p>
        </p:txBody>
      </p:sp>
      <p:sp>
        <p:nvSpPr>
          <p:cNvPr id="5" name="Content Placeholder 2">
            <a:extLst>
              <a:ext uri="{FF2B5EF4-FFF2-40B4-BE49-F238E27FC236}">
                <a16:creationId xmlns:a16="http://schemas.microsoft.com/office/drawing/2014/main" id="{6F5278DE-EE3B-FC50-FDC7-7DE3C2C4F351}"/>
              </a:ext>
            </a:extLst>
          </p:cNvPr>
          <p:cNvSpPr txBox="1">
            <a:spLocks/>
          </p:cNvSpPr>
          <p:nvPr/>
        </p:nvSpPr>
        <p:spPr>
          <a:xfrm>
            <a:off x="1077913" y="4509120"/>
            <a:ext cx="5337755" cy="147986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1400" b="0" kern="1200" spc="-20" baseline="0">
                <a:solidFill>
                  <a:schemeClr val="bg1"/>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1400" b="0" i="0" kern="1200">
                <a:solidFill>
                  <a:schemeClr val="bg1"/>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1400" b="0" i="0" kern="1200">
                <a:solidFill>
                  <a:schemeClr val="bg1"/>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400" kern="1200">
                <a:solidFill>
                  <a:schemeClr val="bg1"/>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400" kern="1200">
                <a:solidFill>
                  <a:schemeClr val="bg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All contributors to the programme helped to define the role of the coach, and so contributed to these slides. A full list of contributors can be found in the handbook. </a:t>
            </a:r>
            <a:br>
              <a:rPr lang="en-GB" dirty="0"/>
            </a:br>
            <a:endParaRPr lang="en-GB" dirty="0"/>
          </a:p>
          <a:p>
            <a:endParaRPr lang="en-US" dirty="0"/>
          </a:p>
        </p:txBody>
      </p:sp>
      <p:sp>
        <p:nvSpPr>
          <p:cNvPr id="2" name="Title 1">
            <a:extLst>
              <a:ext uri="{FF2B5EF4-FFF2-40B4-BE49-F238E27FC236}">
                <a16:creationId xmlns:a16="http://schemas.microsoft.com/office/drawing/2014/main" id="{B554045E-C76C-420C-CB0F-F77E7735D9E4}"/>
              </a:ext>
            </a:extLst>
          </p:cNvPr>
          <p:cNvSpPr>
            <a:spLocks noGrp="1"/>
          </p:cNvSpPr>
          <p:nvPr>
            <p:ph type="title"/>
          </p:nvPr>
        </p:nvSpPr>
        <p:spPr>
          <a:xfrm>
            <a:off x="1077914" y="1285487"/>
            <a:ext cx="3332162" cy="235338"/>
          </a:xfrm>
        </p:spPr>
        <p:txBody>
          <a:bodyPr/>
          <a:lstStyle/>
          <a:p>
            <a:r>
              <a:rPr lang="en-US"/>
              <a:t>Authors</a:t>
            </a:r>
          </a:p>
        </p:txBody>
      </p:sp>
      <p:sp>
        <p:nvSpPr>
          <p:cNvPr id="3" name="Content Placeholder 2">
            <a:extLst>
              <a:ext uri="{FF2B5EF4-FFF2-40B4-BE49-F238E27FC236}">
                <a16:creationId xmlns:a16="http://schemas.microsoft.com/office/drawing/2014/main" id="{5F80C020-AF5B-CA90-00FC-C4E2F107BFEF}"/>
              </a:ext>
            </a:extLst>
          </p:cNvPr>
          <p:cNvSpPr>
            <a:spLocks noGrp="1"/>
          </p:cNvSpPr>
          <p:nvPr>
            <p:ph idx="1"/>
          </p:nvPr>
        </p:nvSpPr>
        <p:spPr/>
        <p:txBody>
          <a:bodyPr/>
          <a:lstStyle/>
          <a:p>
            <a:r>
              <a:rPr lang="en-GB" dirty="0"/>
              <a:t>Bridget Browne</a:t>
            </a:r>
            <a:br>
              <a:rPr lang="en-GB" dirty="0"/>
            </a:br>
            <a:r>
              <a:rPr lang="en-GB" dirty="0"/>
              <a:t>Sidney Beech</a:t>
            </a:r>
            <a:br>
              <a:rPr lang="en-GB" dirty="0"/>
            </a:br>
            <a:r>
              <a:rPr lang="en-GB" dirty="0"/>
              <a:t>Robin Davis</a:t>
            </a:r>
            <a:endParaRPr lang="en-US" dirty="0"/>
          </a:p>
        </p:txBody>
      </p:sp>
      <p:sp>
        <p:nvSpPr>
          <p:cNvPr id="7" name="Rectangle 6">
            <a:extLst>
              <a:ext uri="{FF2B5EF4-FFF2-40B4-BE49-F238E27FC236}">
                <a16:creationId xmlns:a16="http://schemas.microsoft.com/office/drawing/2014/main" id="{F26ACC3F-1FA6-BFF7-D152-13DF612BB40C}"/>
              </a:ext>
            </a:extLst>
          </p:cNvPr>
          <p:cNvSpPr/>
          <p:nvPr/>
        </p:nvSpPr>
        <p:spPr>
          <a:xfrm>
            <a:off x="6292850" y="4918075"/>
            <a:ext cx="1885950" cy="84772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13" name="Rectangle 12">
            <a:extLst>
              <a:ext uri="{FF2B5EF4-FFF2-40B4-BE49-F238E27FC236}">
                <a16:creationId xmlns:a16="http://schemas.microsoft.com/office/drawing/2014/main" id="{171D7AA4-333A-637F-BE64-FA3C56FEE2FF}"/>
              </a:ext>
            </a:extLst>
          </p:cNvPr>
          <p:cNvSpPr/>
          <p:nvPr/>
        </p:nvSpPr>
        <p:spPr>
          <a:xfrm>
            <a:off x="-1" y="0"/>
            <a:ext cx="6425933"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pic>
        <p:nvPicPr>
          <p:cNvPr id="10" name="C">
            <a:extLst>
              <a:ext uri="{FF2B5EF4-FFF2-40B4-BE49-F238E27FC236}">
                <a16:creationId xmlns:a16="http://schemas.microsoft.com/office/drawing/2014/main" id="{00CCC93C-713F-17D5-879F-9672D3EF5CE8}"/>
              </a:ext>
            </a:extLst>
          </p:cNvPr>
          <p:cNvPicPr>
            <a:picLocks/>
          </p:cNvPicPr>
          <p:nvPr/>
        </p:nvPicPr>
        <p:blipFill>
          <a:blip r:embed="rId3"/>
          <a:stretch>
            <a:fillRect/>
          </a:stretch>
        </p:blipFill>
        <p:spPr>
          <a:xfrm>
            <a:off x="9627278" y="-1854208"/>
            <a:ext cx="10206569" cy="10206569"/>
          </a:xfrm>
          <a:prstGeom prst="rect">
            <a:avLst/>
          </a:prstGeom>
        </p:spPr>
      </p:pic>
      <p:pic>
        <p:nvPicPr>
          <p:cNvPr id="11" name="Q">
            <a:extLst>
              <a:ext uri="{FF2B5EF4-FFF2-40B4-BE49-F238E27FC236}">
                <a16:creationId xmlns:a16="http://schemas.microsoft.com/office/drawing/2014/main" id="{1ADB4417-864C-CAF3-DBBB-E2FDEE08D37F}"/>
              </a:ext>
            </a:extLst>
          </p:cNvPr>
          <p:cNvPicPr>
            <a:picLocks noChangeAspect="1"/>
          </p:cNvPicPr>
          <p:nvPr/>
        </p:nvPicPr>
        <p:blipFill>
          <a:blip r:embed="rId4"/>
          <a:stretch>
            <a:fillRect/>
          </a:stretch>
        </p:blipFill>
        <p:spPr>
          <a:xfrm>
            <a:off x="2524125" y="-1929066"/>
            <a:ext cx="10462314" cy="10462314"/>
          </a:xfrm>
          <a:prstGeom prst="rect">
            <a:avLst/>
          </a:prstGeom>
        </p:spPr>
      </p:pic>
      <p:pic>
        <p:nvPicPr>
          <p:cNvPr id="12" name="Tail">
            <a:extLst>
              <a:ext uri="{FF2B5EF4-FFF2-40B4-BE49-F238E27FC236}">
                <a16:creationId xmlns:a16="http://schemas.microsoft.com/office/drawing/2014/main" id="{1F4F3D4A-F9AA-298E-C5F0-752524C2A855}"/>
              </a:ext>
            </a:extLst>
          </p:cNvPr>
          <p:cNvPicPr>
            <a:picLocks noChangeAspect="1"/>
          </p:cNvPicPr>
          <p:nvPr/>
        </p:nvPicPr>
        <p:blipFill>
          <a:blip r:embed="rId5"/>
          <a:stretch>
            <a:fillRect/>
          </a:stretch>
        </p:blipFill>
        <p:spPr>
          <a:xfrm>
            <a:off x="7874411" y="3394383"/>
            <a:ext cx="6889817" cy="5103568"/>
          </a:xfrm>
          <a:prstGeom prst="rect">
            <a:avLst/>
          </a:prstGeom>
        </p:spPr>
      </p:pic>
      <p:sp>
        <p:nvSpPr>
          <p:cNvPr id="6" name="design by SQL">
            <a:extLst>
              <a:ext uri="{FF2B5EF4-FFF2-40B4-BE49-F238E27FC236}">
                <a16:creationId xmlns:a16="http://schemas.microsoft.com/office/drawing/2014/main" id="{CA2FCD60-E357-7E5B-3FE6-7B35863C53EF}"/>
              </a:ext>
            </a:extLst>
          </p:cNvPr>
          <p:cNvSpPr txBox="1">
            <a:spLocks/>
          </p:cNvSpPr>
          <p:nvPr/>
        </p:nvSpPr>
        <p:spPr>
          <a:xfrm rot="16200000">
            <a:off x="10651292" y="5317292"/>
            <a:ext cx="2219810" cy="379007"/>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1400" b="0" kern="1200" spc="-20" baseline="0">
                <a:solidFill>
                  <a:schemeClr val="bg1"/>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1400" b="0" i="0" kern="1200">
                <a:solidFill>
                  <a:schemeClr val="bg1"/>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1400" b="0" i="0" kern="1200">
                <a:solidFill>
                  <a:schemeClr val="bg1"/>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400" kern="1200">
                <a:solidFill>
                  <a:schemeClr val="bg1"/>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400" kern="1200">
                <a:solidFill>
                  <a:schemeClr val="bg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800" dirty="0">
                <a:solidFill>
                  <a:schemeClr val="accent1"/>
                </a:solidFill>
              </a:rPr>
              <a:t>Slide design and layout by </a:t>
            </a:r>
            <a:r>
              <a:rPr lang="en-GB" sz="800" dirty="0">
                <a:solidFill>
                  <a:schemeClr val="accent1"/>
                </a:solidFill>
                <a:hlinkClick r:id="rId6">
                  <a:extLst>
                    <a:ext uri="{A12FA001-AC4F-418D-AE19-62706E023703}">
                      <ahyp:hlinkClr xmlns:ahyp="http://schemas.microsoft.com/office/drawing/2018/hyperlinkcolor" val="tx"/>
                    </a:ext>
                  </a:extLst>
                </a:hlinkClick>
              </a:rPr>
              <a:t>Studio Quercus</a:t>
            </a:r>
            <a:endParaRPr lang="en-US" sz="800" dirty="0">
              <a:solidFill>
                <a:schemeClr val="accent1"/>
              </a:solidFill>
            </a:endParaRPr>
          </a:p>
        </p:txBody>
      </p:sp>
    </p:spTree>
    <p:extLst>
      <p:ext uri="{BB962C8B-B14F-4D97-AF65-F5344CB8AC3E}">
        <p14:creationId xmlns:p14="http://schemas.microsoft.com/office/powerpoint/2010/main" val="408941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750"/>
                                        <p:tgtEl>
                                          <p:spTgt spid="11"/>
                                        </p:tgtEl>
                                      </p:cBhvr>
                                    </p:animEffect>
                                  </p:childTnLst>
                                </p:cTn>
                              </p:par>
                              <p:par>
                                <p:cTn id="8" presetID="21" presetClass="entr" presetSubtype="1" fill="hold" nodeType="withEffect">
                                  <p:stCondLst>
                                    <p:cond delay="10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900"/>
                                        <p:tgtEl>
                                          <p:spTgt spid="10"/>
                                        </p:tgtEl>
                                      </p:cBhvr>
                                    </p:animEffect>
                                  </p:childTnLst>
                                </p:cTn>
                              </p:par>
                              <p:par>
                                <p:cTn id="11" presetID="22" presetClass="entr" presetSubtype="8" fill="hold" nodeType="withEffect">
                                  <p:stCondLst>
                                    <p:cond delay="35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1" presetClass="exit" presetSubtype="1" fill="hold" nodeType="withEffect">
                                  <p:stCondLst>
                                    <p:cond delay="750"/>
                                  </p:stCondLst>
                                  <p:childTnLst>
                                    <p:animEffect transition="out" filter="wheel(1)">
                                      <p:cBhvr>
                                        <p:cTn id="15" dur="1250"/>
                                        <p:tgtEl>
                                          <p:spTgt spid="10"/>
                                        </p:tgtEl>
                                      </p:cBhvr>
                                    </p:animEffect>
                                    <p:set>
                                      <p:cBhvr>
                                        <p:cTn id="16" dur="1" fill="hold">
                                          <p:stCondLst>
                                            <p:cond delay="1249"/>
                                          </p:stCondLst>
                                        </p:cTn>
                                        <p:tgtEl>
                                          <p:spTgt spid="10"/>
                                        </p:tgtEl>
                                        <p:attrNameLst>
                                          <p:attrName>style.visibility</p:attrName>
                                        </p:attrNameLst>
                                      </p:cBhvr>
                                      <p:to>
                                        <p:strVal val="hidden"/>
                                      </p:to>
                                    </p:set>
                                  </p:childTnLst>
                                </p:cTn>
                              </p:par>
                              <p:par>
                                <p:cTn id="17" presetID="21" presetClass="exit" presetSubtype="1" fill="hold" nodeType="withEffect">
                                  <p:stCondLst>
                                    <p:cond delay="1000"/>
                                  </p:stCondLst>
                                  <p:childTnLst>
                                    <p:animEffect transition="out" filter="wheel(1)">
                                      <p:cBhvr>
                                        <p:cTn id="18" dur="1600"/>
                                        <p:tgtEl>
                                          <p:spTgt spid="11"/>
                                        </p:tgtEl>
                                      </p:cBhvr>
                                    </p:animEffect>
                                    <p:set>
                                      <p:cBhvr>
                                        <p:cTn id="19" dur="1" fill="hold">
                                          <p:stCondLst>
                                            <p:cond delay="1599"/>
                                          </p:stCondLst>
                                        </p:cTn>
                                        <p:tgtEl>
                                          <p:spTgt spid="11"/>
                                        </p:tgtEl>
                                        <p:attrNameLst>
                                          <p:attrName>style.visibility</p:attrName>
                                        </p:attrNameLst>
                                      </p:cBhvr>
                                      <p:to>
                                        <p:strVal val="hidden"/>
                                      </p:to>
                                    </p:set>
                                  </p:childTnLst>
                                </p:cTn>
                              </p:par>
                              <p:par>
                                <p:cTn id="20" presetID="22" presetClass="exit" presetSubtype="8" fill="hold" nodeType="withEffect">
                                  <p:stCondLst>
                                    <p:cond delay="1500"/>
                                  </p:stCondLst>
                                  <p:childTnLst>
                                    <p:animEffect transition="out" filter="wipe(left)">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2" presetClass="exit" presetSubtype="8" fill="hold" nodeType="withEffect">
                                  <p:stCondLst>
                                    <p:cond delay="0"/>
                                  </p:stCondLst>
                                  <p:childTnLst>
                                    <p:anim calcmode="lin" valueType="num">
                                      <p:cBhvr additive="base">
                                        <p:cTn id="24" dur="5000"/>
                                        <p:tgtEl>
                                          <p:spTgt spid="10"/>
                                        </p:tgtEl>
                                        <p:attrNameLst>
                                          <p:attrName>ppt_x</p:attrName>
                                        </p:attrNameLst>
                                      </p:cBhvr>
                                      <p:tavLst>
                                        <p:tav tm="0">
                                          <p:val>
                                            <p:strVal val="ppt_x"/>
                                          </p:val>
                                        </p:tav>
                                        <p:tav tm="100000">
                                          <p:val>
                                            <p:strVal val="0-ppt_w/2"/>
                                          </p:val>
                                        </p:tav>
                                      </p:tavLst>
                                    </p:anim>
                                    <p:anim calcmode="lin" valueType="num">
                                      <p:cBhvr additive="base">
                                        <p:cTn id="25" dur="5000"/>
                                        <p:tgtEl>
                                          <p:spTgt spid="10"/>
                                        </p:tgtEl>
                                        <p:attrNameLst>
                                          <p:attrName>ppt_y</p:attrName>
                                        </p:attrNameLst>
                                      </p:cBhvr>
                                      <p:tavLst>
                                        <p:tav tm="0">
                                          <p:val>
                                            <p:strVal val="ppt_y"/>
                                          </p:val>
                                        </p:tav>
                                        <p:tav tm="100000">
                                          <p:val>
                                            <p:strVal val="ppt_y"/>
                                          </p:val>
                                        </p:tav>
                                      </p:tavLst>
                                    </p:anim>
                                    <p:set>
                                      <p:cBhvr>
                                        <p:cTn id="26" dur="1" fill="hold">
                                          <p:stCondLst>
                                            <p:cond delay="4999"/>
                                          </p:stCondLst>
                                        </p:cTn>
                                        <p:tgtEl>
                                          <p:spTgt spid="10"/>
                                        </p:tgtEl>
                                        <p:attrNameLst>
                                          <p:attrName>style.visibility</p:attrName>
                                        </p:attrNameLst>
                                      </p:cBhvr>
                                      <p:to>
                                        <p:strVal val="hidden"/>
                                      </p:to>
                                    </p:set>
                                  </p:childTnLst>
                                </p:cTn>
                              </p:par>
                              <p:par>
                                <p:cTn id="27" presetID="2" presetClass="exit" presetSubtype="8" fill="hold" nodeType="withEffect">
                                  <p:stCondLst>
                                    <p:cond delay="0"/>
                                  </p:stCondLst>
                                  <p:childTnLst>
                                    <p:anim calcmode="lin" valueType="num">
                                      <p:cBhvr additive="base">
                                        <p:cTn id="28" dur="5000"/>
                                        <p:tgtEl>
                                          <p:spTgt spid="11"/>
                                        </p:tgtEl>
                                        <p:attrNameLst>
                                          <p:attrName>ppt_x</p:attrName>
                                        </p:attrNameLst>
                                      </p:cBhvr>
                                      <p:tavLst>
                                        <p:tav tm="0">
                                          <p:val>
                                            <p:strVal val="ppt_x"/>
                                          </p:val>
                                        </p:tav>
                                        <p:tav tm="100000">
                                          <p:val>
                                            <p:strVal val="0-ppt_w/2"/>
                                          </p:val>
                                        </p:tav>
                                      </p:tavLst>
                                    </p:anim>
                                    <p:anim calcmode="lin" valueType="num">
                                      <p:cBhvr additive="base">
                                        <p:cTn id="29" dur="5000"/>
                                        <p:tgtEl>
                                          <p:spTgt spid="11"/>
                                        </p:tgtEl>
                                        <p:attrNameLst>
                                          <p:attrName>ppt_y</p:attrName>
                                        </p:attrNameLst>
                                      </p:cBhvr>
                                      <p:tavLst>
                                        <p:tav tm="0">
                                          <p:val>
                                            <p:strVal val="ppt_y"/>
                                          </p:val>
                                        </p:tav>
                                        <p:tav tm="100000">
                                          <p:val>
                                            <p:strVal val="ppt_y"/>
                                          </p:val>
                                        </p:tav>
                                      </p:tavLst>
                                    </p:anim>
                                    <p:set>
                                      <p:cBhvr>
                                        <p:cTn id="30" dur="1" fill="hold">
                                          <p:stCondLst>
                                            <p:cond delay="4999"/>
                                          </p:stCondLst>
                                        </p:cTn>
                                        <p:tgtEl>
                                          <p:spTgt spid="11"/>
                                        </p:tgtEl>
                                        <p:attrNameLst>
                                          <p:attrName>style.visibility</p:attrName>
                                        </p:attrNameLst>
                                      </p:cBhvr>
                                      <p:to>
                                        <p:strVal val="hidden"/>
                                      </p:to>
                                    </p:set>
                                  </p:childTnLst>
                                </p:cTn>
                              </p:par>
                              <p:par>
                                <p:cTn id="31" presetID="2" presetClass="exit" presetSubtype="8" fill="hold" nodeType="withEffect">
                                  <p:stCondLst>
                                    <p:cond delay="0"/>
                                  </p:stCondLst>
                                  <p:childTnLst>
                                    <p:anim calcmode="lin" valueType="num">
                                      <p:cBhvr additive="base">
                                        <p:cTn id="32" dur="5000"/>
                                        <p:tgtEl>
                                          <p:spTgt spid="12"/>
                                        </p:tgtEl>
                                        <p:attrNameLst>
                                          <p:attrName>ppt_x</p:attrName>
                                        </p:attrNameLst>
                                      </p:cBhvr>
                                      <p:tavLst>
                                        <p:tav tm="0">
                                          <p:val>
                                            <p:strVal val="ppt_x"/>
                                          </p:val>
                                        </p:tav>
                                        <p:tav tm="100000">
                                          <p:val>
                                            <p:strVal val="0-ppt_w/2"/>
                                          </p:val>
                                        </p:tav>
                                      </p:tavLst>
                                    </p:anim>
                                    <p:anim calcmode="lin" valueType="num">
                                      <p:cBhvr additive="base">
                                        <p:cTn id="33" dur="5000"/>
                                        <p:tgtEl>
                                          <p:spTgt spid="12"/>
                                        </p:tgtEl>
                                        <p:attrNameLst>
                                          <p:attrName>ppt_y</p:attrName>
                                        </p:attrNameLst>
                                      </p:cBhvr>
                                      <p:tavLst>
                                        <p:tav tm="0">
                                          <p:val>
                                            <p:strVal val="ppt_y"/>
                                          </p:val>
                                        </p:tav>
                                        <p:tav tm="100000">
                                          <p:val>
                                            <p:strVal val="ppt_y"/>
                                          </p:val>
                                        </p:tav>
                                      </p:tavLst>
                                    </p:anim>
                                    <p:set>
                                      <p:cBhvr>
                                        <p:cTn id="34" dur="1" fill="hold">
                                          <p:stCondLst>
                                            <p:cond delay="4999"/>
                                          </p:stCondLst>
                                        </p:cTn>
                                        <p:tgtEl>
                                          <p:spTgt spid="12"/>
                                        </p:tgtEl>
                                        <p:attrNameLst>
                                          <p:attrName>style.visibility</p:attrName>
                                        </p:attrNameLst>
                                      </p:cBhvr>
                                      <p:to>
                                        <p:strVal val="hidden"/>
                                      </p:to>
                                    </p:set>
                                  </p:childTnLst>
                                </p:cTn>
                              </p:par>
                              <p:par>
                                <p:cTn id="35" presetID="10" presetClass="entr" presetSubtype="0" fill="hold" grpId="0" nodeType="withEffect">
                                  <p:stCondLst>
                                    <p:cond delay="5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00"/>
                                        <p:tgtEl>
                                          <p:spTgt spid="13"/>
                                        </p:tgtEl>
                                      </p:cBhvr>
                                    </p:animEffect>
                                  </p:childTnLst>
                                </p:cTn>
                              </p:par>
                              <p:par>
                                <p:cTn id="38" presetID="10" presetClass="exit" presetSubtype="0" fill="hold" grpId="0" nodeType="withEffect">
                                  <p:stCondLst>
                                    <p:cond delay="100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50ADE-BB5C-FF95-224E-5DC9EEF2A6D5}"/>
              </a:ext>
            </a:extLst>
          </p:cNvPr>
          <p:cNvSpPr>
            <a:spLocks noGrp="1"/>
          </p:cNvSpPr>
          <p:nvPr>
            <p:ph type="title"/>
          </p:nvPr>
        </p:nvSpPr>
        <p:spPr/>
        <p:txBody>
          <a:bodyPr/>
          <a:lstStyle/>
          <a:p>
            <a:r>
              <a:rPr lang="en-US"/>
              <a:t>Funding Acknowledgement</a:t>
            </a:r>
          </a:p>
        </p:txBody>
      </p:sp>
      <p:sp>
        <p:nvSpPr>
          <p:cNvPr id="3" name="Content Placeholder 2">
            <a:extLst>
              <a:ext uri="{FF2B5EF4-FFF2-40B4-BE49-F238E27FC236}">
                <a16:creationId xmlns:a16="http://schemas.microsoft.com/office/drawing/2014/main" id="{0832F361-B423-F313-13D9-3C2A9FF1B081}"/>
              </a:ext>
            </a:extLst>
          </p:cNvPr>
          <p:cNvSpPr>
            <a:spLocks noGrp="1"/>
          </p:cNvSpPr>
          <p:nvPr>
            <p:ph idx="1"/>
          </p:nvPr>
        </p:nvSpPr>
        <p:spPr/>
        <p:txBody>
          <a:bodyPr/>
          <a:lstStyle/>
          <a:p>
            <a:r>
              <a:rPr lang="en-US"/>
              <a:t>The Quality Coach Development Programme was partially funded through Q Exchange by the Health Foundation and NHS England and NHS Improvement</a:t>
            </a:r>
          </a:p>
          <a:p>
            <a:endParaRPr lang="en-US"/>
          </a:p>
        </p:txBody>
      </p:sp>
      <p:sp>
        <p:nvSpPr>
          <p:cNvPr id="4" name="Content Placeholder 3">
            <a:extLst>
              <a:ext uri="{FF2B5EF4-FFF2-40B4-BE49-F238E27FC236}">
                <a16:creationId xmlns:a16="http://schemas.microsoft.com/office/drawing/2014/main" id="{902E05ED-AC4E-8BC3-CEA0-84B821CF4CB6}"/>
              </a:ext>
            </a:extLst>
          </p:cNvPr>
          <p:cNvSpPr>
            <a:spLocks noGrp="1"/>
          </p:cNvSpPr>
          <p:nvPr>
            <p:ph idx="10"/>
          </p:nvPr>
        </p:nvSpPr>
        <p:spPr/>
        <p:txBody>
          <a:bodyPr/>
          <a:lstStyle/>
          <a:p>
            <a:r>
              <a:rPr lang="en-US" dirty="0"/>
              <a:t>This slide deck and all associated materials of the Quality Coach Development </a:t>
            </a:r>
            <a:r>
              <a:rPr lang="en-US" dirty="0" err="1"/>
              <a:t>Programme</a:t>
            </a:r>
            <a:r>
              <a:rPr lang="en-US" dirty="0"/>
              <a:t> are available under the Creative Commons Attribution-</a:t>
            </a:r>
            <a:r>
              <a:rPr lang="en-US" dirty="0" err="1"/>
              <a:t>ShareAlike</a:t>
            </a:r>
            <a:r>
              <a:rPr lang="en-US" dirty="0"/>
              <a:t> </a:t>
            </a:r>
            <a:r>
              <a:rPr lang="en-US" dirty="0" err="1"/>
              <a:t>Licence</a:t>
            </a:r>
            <a:r>
              <a:rPr lang="en-US" dirty="0"/>
              <a:t> 4.0 </a:t>
            </a:r>
          </a:p>
          <a:p>
            <a:pPr lvl="1"/>
            <a:r>
              <a:rPr lang="en-US" dirty="0"/>
              <a:t>This </a:t>
            </a:r>
            <a:r>
              <a:rPr lang="en-US" dirty="0" err="1"/>
              <a:t>licence</a:t>
            </a:r>
            <a:r>
              <a:rPr lang="en-US" dirty="0"/>
              <a:t> permits others to remix, adapt, and build upon this piece of work even for commercial purposes, as long as you credit us and license any and all new creations under the identical terms. (CC-BY-SA)</a:t>
            </a:r>
          </a:p>
        </p:txBody>
      </p:sp>
      <p:sp>
        <p:nvSpPr>
          <p:cNvPr id="5" name="Content Placeholder 4">
            <a:extLst>
              <a:ext uri="{FF2B5EF4-FFF2-40B4-BE49-F238E27FC236}">
                <a16:creationId xmlns:a16="http://schemas.microsoft.com/office/drawing/2014/main" id="{B7146CB3-6137-2A00-9F6E-37ED88E78359}"/>
              </a:ext>
            </a:extLst>
          </p:cNvPr>
          <p:cNvSpPr>
            <a:spLocks noGrp="1"/>
          </p:cNvSpPr>
          <p:nvPr>
            <p:ph idx="11"/>
          </p:nvPr>
        </p:nvSpPr>
        <p:spPr/>
        <p:txBody>
          <a:bodyPr/>
          <a:lstStyle/>
          <a:p>
            <a:pPr lvl="1"/>
            <a:r>
              <a:rPr lang="en-US"/>
              <a:t>For additional information contact </a:t>
            </a:r>
          </a:p>
          <a:p>
            <a:pPr lvl="1"/>
            <a:r>
              <a:rPr lang="en-US"/>
              <a:t>clcht.continuous.improvement@nhs.net or the Q Community </a:t>
            </a:r>
          </a:p>
        </p:txBody>
      </p:sp>
    </p:spTree>
    <p:extLst>
      <p:ext uri="{BB962C8B-B14F-4D97-AF65-F5344CB8AC3E}">
        <p14:creationId xmlns:p14="http://schemas.microsoft.com/office/powerpoint/2010/main" val="83693321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674D-2115-B9B6-8156-AE927893F695}"/>
              </a:ext>
            </a:extLst>
          </p:cNvPr>
          <p:cNvSpPr>
            <a:spLocks noGrp="1"/>
          </p:cNvSpPr>
          <p:nvPr>
            <p:ph type="ctrTitle"/>
          </p:nvPr>
        </p:nvSpPr>
        <p:spPr/>
        <p:txBody>
          <a:bodyPr/>
          <a:lstStyle/>
          <a:p>
            <a:r>
              <a:rPr lang="en-US" dirty="0"/>
              <a:t>Welcome</a:t>
            </a:r>
            <a:br>
              <a:rPr lang="en-US" dirty="0"/>
            </a:br>
            <a:r>
              <a:rPr lang="en-US" dirty="0"/>
              <a:t>session</a:t>
            </a:r>
          </a:p>
        </p:txBody>
      </p:sp>
      <p:sp>
        <p:nvSpPr>
          <p:cNvPr id="3" name="Subtitle 2">
            <a:extLst>
              <a:ext uri="{FF2B5EF4-FFF2-40B4-BE49-F238E27FC236}">
                <a16:creationId xmlns:a16="http://schemas.microsoft.com/office/drawing/2014/main" id="{57ED9775-9DB9-C4FD-6820-D441F470205E}"/>
              </a:ext>
            </a:extLst>
          </p:cNvPr>
          <p:cNvSpPr>
            <a:spLocks noGrp="1"/>
          </p:cNvSpPr>
          <p:nvPr>
            <p:ph type="subTitle" idx="1"/>
          </p:nvPr>
        </p:nvSpPr>
        <p:spPr/>
        <p:txBody>
          <a:bodyPr>
            <a:normAutofit lnSpcReduction="10000"/>
          </a:bodyPr>
          <a:lstStyle/>
          <a:p>
            <a:r>
              <a:rPr lang="en-US"/>
              <a:t>Cohort A</a:t>
            </a:r>
          </a:p>
        </p:txBody>
      </p:sp>
      <p:sp>
        <p:nvSpPr>
          <p:cNvPr id="4" name="Footer Placeholder 3">
            <a:extLst>
              <a:ext uri="{FF2B5EF4-FFF2-40B4-BE49-F238E27FC236}">
                <a16:creationId xmlns:a16="http://schemas.microsoft.com/office/drawing/2014/main" id="{2A2664FE-85EB-71A7-841C-03EA7CE83387}"/>
              </a:ext>
            </a:extLst>
          </p:cNvPr>
          <p:cNvSpPr>
            <a:spLocks noGrp="1"/>
          </p:cNvSpPr>
          <p:nvPr>
            <p:ph type="ftr" sz="quarter" idx="11"/>
          </p:nvPr>
        </p:nvSpPr>
        <p:spPr/>
        <p:txBody>
          <a:bodyPr/>
          <a:lstStyle/>
          <a:p>
            <a:r>
              <a:rPr lang="en-US" b="1" dirty="0"/>
              <a:t>Welcome session</a:t>
            </a:r>
            <a:endParaRPr lang="en-US" dirty="0"/>
          </a:p>
        </p:txBody>
      </p:sp>
      <p:sp>
        <p:nvSpPr>
          <p:cNvPr id="5" name="Slide Number Placeholder 4">
            <a:extLst>
              <a:ext uri="{FF2B5EF4-FFF2-40B4-BE49-F238E27FC236}">
                <a16:creationId xmlns:a16="http://schemas.microsoft.com/office/drawing/2014/main" id="{84CAE96E-089D-9CBD-80DE-3A169A24492F}"/>
              </a:ext>
            </a:extLst>
          </p:cNvPr>
          <p:cNvSpPr>
            <a:spLocks noGrp="1"/>
          </p:cNvSpPr>
          <p:nvPr>
            <p:ph type="sldNum" sz="quarter" idx="12"/>
          </p:nvPr>
        </p:nvSpPr>
        <p:spPr/>
        <p:txBody>
          <a:bodyPr/>
          <a:lstStyle/>
          <a:p>
            <a:fld id="{16C5AC08-0ACD-404A-9C9F-AB39E786C34A}" type="slidenum">
              <a:rPr lang="en-US"/>
              <a:pPr/>
              <a:t>3</a:t>
            </a:fld>
            <a:endParaRPr lang="en-US"/>
          </a:p>
        </p:txBody>
      </p:sp>
    </p:spTree>
    <p:extLst>
      <p:ext uri="{BB962C8B-B14F-4D97-AF65-F5344CB8AC3E}">
        <p14:creationId xmlns:p14="http://schemas.microsoft.com/office/powerpoint/2010/main" val="962227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55F54-6AF2-E267-797A-267B11073100}"/>
              </a:ext>
            </a:extLst>
          </p:cNvPr>
          <p:cNvSpPr>
            <a:spLocks noGrp="1"/>
          </p:cNvSpPr>
          <p:nvPr>
            <p:ph type="title"/>
          </p:nvPr>
        </p:nvSpPr>
        <p:spPr/>
        <p:txBody>
          <a:bodyPr/>
          <a:lstStyle/>
          <a:p>
            <a:r>
              <a:rPr lang="en-US"/>
              <a:t>Making the most of our virtual </a:t>
            </a:r>
            <a:br>
              <a:rPr lang="en-US"/>
            </a:br>
            <a:r>
              <a:rPr lang="en-US"/>
              <a:t>environment</a:t>
            </a:r>
          </a:p>
        </p:txBody>
      </p:sp>
      <p:sp>
        <p:nvSpPr>
          <p:cNvPr id="4" name="Footer Placeholder 3">
            <a:extLst>
              <a:ext uri="{FF2B5EF4-FFF2-40B4-BE49-F238E27FC236}">
                <a16:creationId xmlns:a16="http://schemas.microsoft.com/office/drawing/2014/main" id="{4D872ACD-CCBA-43DE-75F5-11159AB09B66}"/>
              </a:ext>
            </a:extLst>
          </p:cNvPr>
          <p:cNvSpPr>
            <a:spLocks noGrp="1"/>
          </p:cNvSpPr>
          <p:nvPr>
            <p:ph type="ftr" sz="quarter" idx="11"/>
          </p:nvPr>
        </p:nvSpPr>
        <p:spPr/>
        <p:txBody>
          <a:bodyPr/>
          <a:lstStyle/>
          <a:p>
            <a:r>
              <a:rPr lang="en-US" b="1" dirty="0"/>
              <a:t>Welcome session</a:t>
            </a:r>
            <a:endParaRPr lang="en-US" dirty="0"/>
          </a:p>
        </p:txBody>
      </p:sp>
      <p:sp>
        <p:nvSpPr>
          <p:cNvPr id="5" name="Slide Number Placeholder 4">
            <a:extLst>
              <a:ext uri="{FF2B5EF4-FFF2-40B4-BE49-F238E27FC236}">
                <a16:creationId xmlns:a16="http://schemas.microsoft.com/office/drawing/2014/main" id="{D4D00257-B789-9210-2062-18CD35331668}"/>
              </a:ext>
            </a:extLst>
          </p:cNvPr>
          <p:cNvSpPr>
            <a:spLocks noGrp="1"/>
          </p:cNvSpPr>
          <p:nvPr>
            <p:ph type="sldNum" sz="quarter" idx="12"/>
          </p:nvPr>
        </p:nvSpPr>
        <p:spPr/>
        <p:txBody>
          <a:bodyPr/>
          <a:lstStyle/>
          <a:p>
            <a:fld id="{16C5AC08-0ACD-404A-9C9F-AB39E786C34A}" type="slidenum">
              <a:rPr lang="en-GB"/>
              <a:t>4</a:t>
            </a:fld>
            <a:endParaRPr lang="en-GB"/>
          </a:p>
        </p:txBody>
      </p:sp>
      <p:sp>
        <p:nvSpPr>
          <p:cNvPr id="6" name="Text Placeholder 5">
            <a:extLst>
              <a:ext uri="{FF2B5EF4-FFF2-40B4-BE49-F238E27FC236}">
                <a16:creationId xmlns:a16="http://schemas.microsoft.com/office/drawing/2014/main" id="{9994CF09-5F34-B334-58FB-A5FCD32D4B8F}"/>
              </a:ext>
            </a:extLst>
          </p:cNvPr>
          <p:cNvSpPr>
            <a:spLocks noGrp="1"/>
          </p:cNvSpPr>
          <p:nvPr>
            <p:ph type="body" sz="quarter" idx="13"/>
          </p:nvPr>
        </p:nvSpPr>
        <p:spPr/>
        <p:txBody>
          <a:bodyPr/>
          <a:lstStyle/>
          <a:p>
            <a:r>
              <a:rPr lang="en-US"/>
              <a:t>Making the most of our virtual environment</a:t>
            </a:r>
          </a:p>
        </p:txBody>
      </p:sp>
      <p:sp>
        <p:nvSpPr>
          <p:cNvPr id="12" name="TextBox 11">
            <a:extLst>
              <a:ext uri="{FF2B5EF4-FFF2-40B4-BE49-F238E27FC236}">
                <a16:creationId xmlns:a16="http://schemas.microsoft.com/office/drawing/2014/main" id="{7DA8F4BF-8524-20EF-65EC-F08B5237B0EB}"/>
              </a:ext>
            </a:extLst>
          </p:cNvPr>
          <p:cNvSpPr txBox="1"/>
          <p:nvPr/>
        </p:nvSpPr>
        <p:spPr>
          <a:xfrm>
            <a:off x="1077913" y="1524000"/>
            <a:ext cx="5214937" cy="1266092"/>
          </a:xfrm>
          <a:prstGeom prst="rect">
            <a:avLst/>
          </a:prstGeom>
          <a:solidFill>
            <a:schemeClr val="bg2"/>
          </a:solidFill>
          <a:ln>
            <a:noFill/>
          </a:ln>
        </p:spPr>
        <p:txBody>
          <a:bodyPr wrap="square" lIns="1440000" tIns="0" rIns="90000" bIns="0" rtlCol="0" anchor="ctr" anchorCtr="0">
            <a:noAutofit/>
          </a:bodyPr>
          <a:lstStyle/>
          <a:p>
            <a:r>
              <a:rPr lang="en-US" sz="1300" spc="-10">
                <a:latin typeface="DM Sans" pitchFamily="2" charset="77"/>
              </a:rPr>
              <a:t>We are happy to take questions – raise your hand at any point or ask in your breakout room sessions</a:t>
            </a:r>
          </a:p>
        </p:txBody>
      </p:sp>
      <p:sp>
        <p:nvSpPr>
          <p:cNvPr id="17" name="TextBox 16">
            <a:extLst>
              <a:ext uri="{FF2B5EF4-FFF2-40B4-BE49-F238E27FC236}">
                <a16:creationId xmlns:a16="http://schemas.microsoft.com/office/drawing/2014/main" id="{BC027A99-4BC5-A449-666B-2A911C2E4618}"/>
              </a:ext>
            </a:extLst>
          </p:cNvPr>
          <p:cNvSpPr txBox="1"/>
          <p:nvPr/>
        </p:nvSpPr>
        <p:spPr>
          <a:xfrm>
            <a:off x="1077913" y="3212976"/>
            <a:ext cx="5214937" cy="1266092"/>
          </a:xfrm>
          <a:prstGeom prst="rect">
            <a:avLst/>
          </a:prstGeom>
          <a:solidFill>
            <a:schemeClr val="bg2"/>
          </a:solidFill>
          <a:ln>
            <a:noFill/>
          </a:ln>
        </p:spPr>
        <p:txBody>
          <a:bodyPr wrap="square" lIns="1440000" tIns="0" rIns="90000" bIns="0" rtlCol="0" anchor="ctr" anchorCtr="0">
            <a:noAutofit/>
          </a:bodyPr>
          <a:lstStyle/>
          <a:p>
            <a:r>
              <a:rPr lang="en-US" sz="1300" spc="-10">
                <a:latin typeface="DM Sans" pitchFamily="2" charset="77"/>
              </a:rPr>
              <a:t>Feel free to use the chat box during the session</a:t>
            </a:r>
          </a:p>
        </p:txBody>
      </p:sp>
      <p:sp>
        <p:nvSpPr>
          <p:cNvPr id="18" name="TextBox 17">
            <a:extLst>
              <a:ext uri="{FF2B5EF4-FFF2-40B4-BE49-F238E27FC236}">
                <a16:creationId xmlns:a16="http://schemas.microsoft.com/office/drawing/2014/main" id="{1E7CDCDA-C77A-C231-DEAE-E23F347CA522}"/>
              </a:ext>
            </a:extLst>
          </p:cNvPr>
          <p:cNvSpPr txBox="1"/>
          <p:nvPr/>
        </p:nvSpPr>
        <p:spPr>
          <a:xfrm>
            <a:off x="1077913" y="4918075"/>
            <a:ext cx="5214937" cy="1266092"/>
          </a:xfrm>
          <a:prstGeom prst="rect">
            <a:avLst/>
          </a:prstGeom>
          <a:solidFill>
            <a:schemeClr val="bg2"/>
          </a:solidFill>
          <a:ln>
            <a:noFill/>
          </a:ln>
        </p:spPr>
        <p:txBody>
          <a:bodyPr wrap="square" lIns="1440000" tIns="0" rIns="90000" bIns="0" rtlCol="0" anchor="ctr" anchorCtr="0">
            <a:noAutofit/>
          </a:bodyPr>
          <a:lstStyle/>
          <a:p>
            <a:r>
              <a:rPr lang="en-US" sz="1300" spc="-10" dirty="0">
                <a:latin typeface="DM Sans" pitchFamily="2" charset="77"/>
              </a:rPr>
              <a:t>We will be using breakout rooms a lot</a:t>
            </a:r>
          </a:p>
          <a:p>
            <a:r>
              <a:rPr lang="en-US" sz="1200" b="1" spc="-10" dirty="0">
                <a:solidFill>
                  <a:schemeClr val="accent1"/>
                </a:solidFill>
                <a:latin typeface="DM Sans" pitchFamily="2" charset="77"/>
              </a:rPr>
              <a:t>Top tip: </a:t>
            </a:r>
            <a:r>
              <a:rPr lang="en-US" sz="1300" spc="-10" dirty="0">
                <a:latin typeface="DM Sans" pitchFamily="2" charset="77"/>
              </a:rPr>
              <a:t>don’t touch anything when you are </a:t>
            </a:r>
            <a:br>
              <a:rPr lang="en-US" sz="1300" spc="-10" dirty="0">
                <a:latin typeface="DM Sans" pitchFamily="2" charset="77"/>
              </a:rPr>
            </a:br>
            <a:r>
              <a:rPr lang="en-US" sz="1300" spc="-10" dirty="0">
                <a:latin typeface="DM Sans" pitchFamily="2" charset="77"/>
              </a:rPr>
              <a:t>being moved to rooms</a:t>
            </a:r>
          </a:p>
        </p:txBody>
      </p:sp>
      <p:pic>
        <p:nvPicPr>
          <p:cNvPr id="19" name="Picture 18">
            <a:extLst>
              <a:ext uri="{FF2B5EF4-FFF2-40B4-BE49-F238E27FC236}">
                <a16:creationId xmlns:a16="http://schemas.microsoft.com/office/drawing/2014/main" id="{EFB4CE08-34AD-880B-CB47-582AD4156A1C}"/>
              </a:ext>
            </a:extLst>
          </p:cNvPr>
          <p:cNvPicPr>
            <a:picLocks noChangeAspect="1"/>
          </p:cNvPicPr>
          <p:nvPr/>
        </p:nvPicPr>
        <p:blipFill>
          <a:blip r:embed="rId3"/>
          <a:stretch>
            <a:fillRect/>
          </a:stretch>
        </p:blipFill>
        <p:spPr>
          <a:xfrm>
            <a:off x="1317869" y="1790700"/>
            <a:ext cx="482600" cy="685800"/>
          </a:xfrm>
          <a:prstGeom prst="rect">
            <a:avLst/>
          </a:prstGeom>
        </p:spPr>
      </p:pic>
      <p:pic>
        <p:nvPicPr>
          <p:cNvPr id="20" name="Picture 19">
            <a:extLst>
              <a:ext uri="{FF2B5EF4-FFF2-40B4-BE49-F238E27FC236}">
                <a16:creationId xmlns:a16="http://schemas.microsoft.com/office/drawing/2014/main" id="{C996CCB2-3755-9100-8147-5630E97A4CBC}"/>
              </a:ext>
            </a:extLst>
          </p:cNvPr>
          <p:cNvPicPr>
            <a:picLocks noChangeAspect="1"/>
          </p:cNvPicPr>
          <p:nvPr/>
        </p:nvPicPr>
        <p:blipFill>
          <a:blip r:embed="rId4"/>
          <a:stretch>
            <a:fillRect/>
          </a:stretch>
        </p:blipFill>
        <p:spPr>
          <a:xfrm>
            <a:off x="1267069" y="3551114"/>
            <a:ext cx="584200" cy="508000"/>
          </a:xfrm>
          <a:prstGeom prst="rect">
            <a:avLst/>
          </a:prstGeom>
        </p:spPr>
      </p:pic>
      <p:pic>
        <p:nvPicPr>
          <p:cNvPr id="21" name="Picture 20">
            <a:extLst>
              <a:ext uri="{FF2B5EF4-FFF2-40B4-BE49-F238E27FC236}">
                <a16:creationId xmlns:a16="http://schemas.microsoft.com/office/drawing/2014/main" id="{6E090A77-FC55-6D2A-7A37-2CF01A9A6EA8}"/>
              </a:ext>
            </a:extLst>
          </p:cNvPr>
          <p:cNvPicPr>
            <a:picLocks noChangeAspect="1"/>
          </p:cNvPicPr>
          <p:nvPr/>
        </p:nvPicPr>
        <p:blipFill>
          <a:blip r:embed="rId5"/>
          <a:stretch>
            <a:fillRect/>
          </a:stretch>
        </p:blipFill>
        <p:spPr>
          <a:xfrm>
            <a:off x="1311519" y="5359400"/>
            <a:ext cx="495300" cy="406400"/>
          </a:xfrm>
          <a:prstGeom prst="rect">
            <a:avLst/>
          </a:prstGeom>
        </p:spPr>
      </p:pic>
      <p:grpSp>
        <p:nvGrpSpPr>
          <p:cNvPr id="25" name="Group 24">
            <a:extLst>
              <a:ext uri="{FF2B5EF4-FFF2-40B4-BE49-F238E27FC236}">
                <a16:creationId xmlns:a16="http://schemas.microsoft.com/office/drawing/2014/main" id="{295396B0-286C-8AF0-BF24-959746344DC5}"/>
              </a:ext>
            </a:extLst>
          </p:cNvPr>
          <p:cNvGrpSpPr/>
          <p:nvPr/>
        </p:nvGrpSpPr>
        <p:grpSpPr>
          <a:xfrm>
            <a:off x="6734175" y="1520825"/>
            <a:ext cx="5216525" cy="4674821"/>
            <a:chOff x="6734175" y="1520825"/>
            <a:chExt cx="5216525" cy="4674821"/>
          </a:xfrm>
        </p:grpSpPr>
        <p:sp>
          <p:nvSpPr>
            <p:cNvPr id="15" name="Rounded Rectangle 14">
              <a:extLst>
                <a:ext uri="{FF2B5EF4-FFF2-40B4-BE49-F238E27FC236}">
                  <a16:creationId xmlns:a16="http://schemas.microsoft.com/office/drawing/2014/main" id="{2DFAC855-79C5-7493-C632-0EE111B5C323}"/>
                </a:ext>
              </a:extLst>
            </p:cNvPr>
            <p:cNvSpPr/>
            <p:nvPr/>
          </p:nvSpPr>
          <p:spPr>
            <a:xfrm>
              <a:off x="6734175" y="1520825"/>
              <a:ext cx="5216525" cy="4674821"/>
            </a:xfrm>
            <a:prstGeom prst="roundRect">
              <a:avLst>
                <a:gd name="adj" fmla="val 1746"/>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grpSp>
          <p:nvGrpSpPr>
            <p:cNvPr id="16" name="Group 15">
              <a:extLst>
                <a:ext uri="{FF2B5EF4-FFF2-40B4-BE49-F238E27FC236}">
                  <a16:creationId xmlns:a16="http://schemas.microsoft.com/office/drawing/2014/main" id="{0F25EE83-3190-6B7A-422A-EB08A5E2F8BC}"/>
                </a:ext>
              </a:extLst>
            </p:cNvPr>
            <p:cNvGrpSpPr/>
            <p:nvPr/>
          </p:nvGrpSpPr>
          <p:grpSpPr>
            <a:xfrm>
              <a:off x="6875396" y="3958456"/>
              <a:ext cx="5075304" cy="847725"/>
              <a:chOff x="6875396" y="4076700"/>
              <a:chExt cx="5075304" cy="847725"/>
            </a:xfrm>
          </p:grpSpPr>
          <p:pic>
            <p:nvPicPr>
              <p:cNvPr id="10" name="Picture 9">
                <a:extLst>
                  <a:ext uri="{FF2B5EF4-FFF2-40B4-BE49-F238E27FC236}">
                    <a16:creationId xmlns:a16="http://schemas.microsoft.com/office/drawing/2014/main" id="{961AAB17-86B3-A2C1-7E2B-8B29B2B50B1A}"/>
                  </a:ext>
                </a:extLst>
              </p:cNvPr>
              <p:cNvPicPr>
                <a:picLocks noChangeAspect="1"/>
              </p:cNvPicPr>
              <p:nvPr/>
            </p:nvPicPr>
            <p:blipFill>
              <a:blip r:embed="rId6"/>
              <a:srcRect/>
              <a:stretch/>
            </p:blipFill>
            <p:spPr>
              <a:xfrm>
                <a:off x="6875396" y="4251368"/>
                <a:ext cx="680316" cy="514016"/>
              </a:xfrm>
              <a:prstGeom prst="rect">
                <a:avLst/>
              </a:prstGeom>
            </p:spPr>
          </p:pic>
          <p:sp>
            <p:nvSpPr>
              <p:cNvPr id="13" name="TextBox 12">
                <a:extLst>
                  <a:ext uri="{FF2B5EF4-FFF2-40B4-BE49-F238E27FC236}">
                    <a16:creationId xmlns:a16="http://schemas.microsoft.com/office/drawing/2014/main" id="{C0A71EFC-1A79-DE20-FF89-E1512D46486A}"/>
                  </a:ext>
                </a:extLst>
              </p:cNvPr>
              <p:cNvSpPr txBox="1"/>
              <p:nvPr/>
            </p:nvSpPr>
            <p:spPr>
              <a:xfrm>
                <a:off x="8178800" y="4076700"/>
                <a:ext cx="3771900" cy="847725"/>
              </a:xfrm>
              <a:prstGeom prst="rect">
                <a:avLst/>
              </a:prstGeom>
              <a:noFill/>
            </p:spPr>
            <p:txBody>
              <a:bodyPr wrap="square" lIns="0" tIns="0" rIns="90000" bIns="0" rtlCol="0" anchor="ctr" anchorCtr="0">
                <a:noAutofit/>
              </a:bodyPr>
              <a:lstStyle/>
              <a:p>
                <a:r>
                  <a:rPr lang="en-US" sz="1300" spc="-10" dirty="0">
                    <a:solidFill>
                      <a:schemeClr val="bg1"/>
                    </a:solidFill>
                    <a:latin typeface="DM Sans" pitchFamily="2" charset="77"/>
                  </a:rPr>
                  <a:t>Indicates activity</a:t>
                </a:r>
              </a:p>
            </p:txBody>
          </p:sp>
        </p:grpSp>
        <p:grpSp>
          <p:nvGrpSpPr>
            <p:cNvPr id="22" name="Group 21">
              <a:extLst>
                <a:ext uri="{FF2B5EF4-FFF2-40B4-BE49-F238E27FC236}">
                  <a16:creationId xmlns:a16="http://schemas.microsoft.com/office/drawing/2014/main" id="{EAA40E50-BCAE-DD29-6F3E-6F12C8B140AB}"/>
                </a:ext>
              </a:extLst>
            </p:cNvPr>
            <p:cNvGrpSpPr/>
            <p:nvPr/>
          </p:nvGrpSpPr>
          <p:grpSpPr>
            <a:xfrm>
              <a:off x="6974254" y="5070475"/>
              <a:ext cx="4976446" cy="847725"/>
              <a:chOff x="6974254" y="5070475"/>
              <a:chExt cx="4976446" cy="847725"/>
            </a:xfrm>
          </p:grpSpPr>
          <p:pic>
            <p:nvPicPr>
              <p:cNvPr id="11" name="Picture 10">
                <a:extLst>
                  <a:ext uri="{FF2B5EF4-FFF2-40B4-BE49-F238E27FC236}">
                    <a16:creationId xmlns:a16="http://schemas.microsoft.com/office/drawing/2014/main" id="{D1EA5F38-52F5-D04B-2060-F2B407AFCA09}"/>
                  </a:ext>
                </a:extLst>
              </p:cNvPr>
              <p:cNvPicPr>
                <a:picLocks noChangeAspect="1"/>
              </p:cNvPicPr>
              <p:nvPr/>
            </p:nvPicPr>
            <p:blipFill>
              <a:blip r:embed="rId7"/>
              <a:stretch>
                <a:fillRect/>
              </a:stretch>
            </p:blipFill>
            <p:spPr>
              <a:xfrm>
                <a:off x="6974254" y="5218724"/>
                <a:ext cx="482600" cy="558800"/>
              </a:xfrm>
              <a:prstGeom prst="rect">
                <a:avLst/>
              </a:prstGeom>
            </p:spPr>
          </p:pic>
          <p:sp>
            <p:nvSpPr>
              <p:cNvPr id="14" name="TextBox 13">
                <a:extLst>
                  <a:ext uri="{FF2B5EF4-FFF2-40B4-BE49-F238E27FC236}">
                    <a16:creationId xmlns:a16="http://schemas.microsoft.com/office/drawing/2014/main" id="{A396BD49-A857-E370-87B0-A0B48A781189}"/>
                  </a:ext>
                </a:extLst>
              </p:cNvPr>
              <p:cNvSpPr txBox="1"/>
              <p:nvPr/>
            </p:nvSpPr>
            <p:spPr>
              <a:xfrm>
                <a:off x="8178800" y="5070475"/>
                <a:ext cx="3771900" cy="847725"/>
              </a:xfrm>
              <a:prstGeom prst="rect">
                <a:avLst/>
              </a:prstGeom>
              <a:noFill/>
            </p:spPr>
            <p:txBody>
              <a:bodyPr wrap="square" lIns="0" tIns="0" rIns="90000" bIns="0" rtlCol="0" anchor="ctr" anchorCtr="0">
                <a:noAutofit/>
              </a:bodyPr>
              <a:lstStyle/>
              <a:p>
                <a:r>
                  <a:rPr lang="en-US" sz="1300" spc="-10" dirty="0">
                    <a:solidFill>
                      <a:schemeClr val="bg1"/>
                    </a:solidFill>
                    <a:latin typeface="DM Sans" pitchFamily="2" charset="77"/>
                  </a:rPr>
                  <a:t>Indicates an independent task for you to complete later</a:t>
                </a:r>
              </a:p>
            </p:txBody>
          </p:sp>
        </p:grpSp>
        <p:grpSp>
          <p:nvGrpSpPr>
            <p:cNvPr id="23" name="Group 22">
              <a:extLst>
                <a:ext uri="{FF2B5EF4-FFF2-40B4-BE49-F238E27FC236}">
                  <a16:creationId xmlns:a16="http://schemas.microsoft.com/office/drawing/2014/main" id="{88F659BC-4946-CDD8-4C0A-2C7C42B21B94}"/>
                </a:ext>
              </a:extLst>
            </p:cNvPr>
            <p:cNvGrpSpPr/>
            <p:nvPr/>
          </p:nvGrpSpPr>
          <p:grpSpPr>
            <a:xfrm>
              <a:off x="6966181" y="1734416"/>
              <a:ext cx="4984519" cy="847725"/>
              <a:chOff x="6966181" y="1734416"/>
              <a:chExt cx="4984519" cy="847725"/>
            </a:xfrm>
          </p:grpSpPr>
          <p:pic>
            <p:nvPicPr>
              <p:cNvPr id="9" name="Picture 8">
                <a:extLst>
                  <a:ext uri="{FF2B5EF4-FFF2-40B4-BE49-F238E27FC236}">
                    <a16:creationId xmlns:a16="http://schemas.microsoft.com/office/drawing/2014/main" id="{473621C1-9880-315E-4B51-9FEA01FABF2C}"/>
                  </a:ext>
                </a:extLst>
              </p:cNvPr>
              <p:cNvPicPr>
                <a:picLocks noChangeAspect="1"/>
              </p:cNvPicPr>
              <p:nvPr/>
            </p:nvPicPr>
            <p:blipFill>
              <a:blip r:embed="rId8"/>
              <a:stretch>
                <a:fillRect/>
              </a:stretch>
            </p:blipFill>
            <p:spPr>
              <a:xfrm>
                <a:off x="6966181" y="1898597"/>
                <a:ext cx="497205" cy="531495"/>
              </a:xfrm>
              <a:prstGeom prst="rect">
                <a:avLst/>
              </a:prstGeom>
            </p:spPr>
          </p:pic>
          <p:sp>
            <p:nvSpPr>
              <p:cNvPr id="24" name="TextBox 23">
                <a:extLst>
                  <a:ext uri="{FF2B5EF4-FFF2-40B4-BE49-F238E27FC236}">
                    <a16:creationId xmlns:a16="http://schemas.microsoft.com/office/drawing/2014/main" id="{1DA832AC-B671-5777-E2F0-B2B13DFB7DD0}"/>
                  </a:ext>
                </a:extLst>
              </p:cNvPr>
              <p:cNvSpPr txBox="1"/>
              <p:nvPr/>
            </p:nvSpPr>
            <p:spPr>
              <a:xfrm>
                <a:off x="8178800" y="1734416"/>
                <a:ext cx="3771900" cy="847725"/>
              </a:xfrm>
              <a:prstGeom prst="rect">
                <a:avLst/>
              </a:prstGeom>
              <a:noFill/>
            </p:spPr>
            <p:txBody>
              <a:bodyPr wrap="square" lIns="0" tIns="0" rIns="90000" bIns="0" rtlCol="0" anchor="ctr" anchorCtr="0">
                <a:noAutofit/>
              </a:bodyPr>
              <a:lstStyle/>
              <a:p>
                <a:r>
                  <a:rPr lang="en-US" sz="1300" spc="-10">
                    <a:solidFill>
                      <a:schemeClr val="bg1"/>
                    </a:solidFill>
                    <a:latin typeface="DM Sans" pitchFamily="2" charset="77"/>
                  </a:rPr>
                  <a:t>When you see this symbol, we recommend you take a photo or screenshot of the task for the breakout room</a:t>
                </a:r>
              </a:p>
            </p:txBody>
          </p:sp>
        </p:grpSp>
        <p:grpSp>
          <p:nvGrpSpPr>
            <p:cNvPr id="8" name="Group 7">
              <a:extLst>
                <a:ext uri="{FF2B5EF4-FFF2-40B4-BE49-F238E27FC236}">
                  <a16:creationId xmlns:a16="http://schemas.microsoft.com/office/drawing/2014/main" id="{2CB098A8-F187-531D-005C-1DDA738EA158}"/>
                </a:ext>
              </a:extLst>
            </p:cNvPr>
            <p:cNvGrpSpPr/>
            <p:nvPr/>
          </p:nvGrpSpPr>
          <p:grpSpPr>
            <a:xfrm>
              <a:off x="6967904" y="2846436"/>
              <a:ext cx="4982796" cy="847725"/>
              <a:chOff x="6967904" y="3240359"/>
              <a:chExt cx="4982796" cy="847725"/>
            </a:xfrm>
          </p:grpSpPr>
          <p:pic>
            <p:nvPicPr>
              <p:cNvPr id="3" name="Picture 2">
                <a:extLst>
                  <a:ext uri="{FF2B5EF4-FFF2-40B4-BE49-F238E27FC236}">
                    <a16:creationId xmlns:a16="http://schemas.microsoft.com/office/drawing/2014/main" id="{01B923B8-7EFB-025D-49CE-12052821855E}"/>
                  </a:ext>
                </a:extLst>
              </p:cNvPr>
              <p:cNvPicPr>
                <a:picLocks noChangeAspect="1"/>
              </p:cNvPicPr>
              <p:nvPr/>
            </p:nvPicPr>
            <p:blipFill>
              <a:blip r:embed="rId9"/>
              <a:stretch>
                <a:fillRect/>
              </a:stretch>
            </p:blipFill>
            <p:spPr>
              <a:xfrm>
                <a:off x="6967904" y="3379935"/>
                <a:ext cx="495300" cy="584200"/>
              </a:xfrm>
              <a:prstGeom prst="rect">
                <a:avLst/>
              </a:prstGeom>
            </p:spPr>
          </p:pic>
          <p:sp>
            <p:nvSpPr>
              <p:cNvPr id="7" name="TextBox 6">
                <a:extLst>
                  <a:ext uri="{FF2B5EF4-FFF2-40B4-BE49-F238E27FC236}">
                    <a16:creationId xmlns:a16="http://schemas.microsoft.com/office/drawing/2014/main" id="{64F082E2-E50C-FBC8-2698-FEA43A24B058}"/>
                  </a:ext>
                </a:extLst>
              </p:cNvPr>
              <p:cNvSpPr txBox="1"/>
              <p:nvPr/>
            </p:nvSpPr>
            <p:spPr>
              <a:xfrm>
                <a:off x="8178800" y="3240359"/>
                <a:ext cx="3771900" cy="847725"/>
              </a:xfrm>
              <a:prstGeom prst="rect">
                <a:avLst/>
              </a:prstGeom>
              <a:noFill/>
            </p:spPr>
            <p:txBody>
              <a:bodyPr wrap="square" lIns="0" tIns="0" rIns="90000" bIns="0" rtlCol="0" anchor="ctr" anchorCtr="0">
                <a:noAutofit/>
              </a:bodyPr>
              <a:lstStyle/>
              <a:p>
                <a:r>
                  <a:rPr lang="en-US" sz="1300" spc="-10" dirty="0">
                    <a:solidFill>
                      <a:schemeClr val="bg1"/>
                    </a:solidFill>
                    <a:latin typeface="DM Sans" pitchFamily="2" charset="77"/>
                  </a:rPr>
                  <a:t>Indicates page in handbook</a:t>
                </a:r>
              </a:p>
            </p:txBody>
          </p:sp>
        </p:grpSp>
      </p:grpSp>
    </p:spTree>
    <p:extLst>
      <p:ext uri="{BB962C8B-B14F-4D97-AF65-F5344CB8AC3E}">
        <p14:creationId xmlns:p14="http://schemas.microsoft.com/office/powerpoint/2010/main" val="2929085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5B6960E8-65DA-190A-6F1F-821B4405195E}"/>
              </a:ext>
            </a:extLst>
          </p:cNvPr>
          <p:cNvCxnSpPr>
            <a:cxnSpLocks/>
            <a:stCxn id="10" idx="0"/>
            <a:endCxn id="14" idx="2"/>
          </p:cNvCxnSpPr>
          <p:nvPr/>
        </p:nvCxnSpPr>
        <p:spPr>
          <a:xfrm>
            <a:off x="1794588" y="1673291"/>
            <a:ext cx="0" cy="306599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6530AF-5F02-3E37-4124-1A2C2F30C7EB}"/>
              </a:ext>
            </a:extLst>
          </p:cNvPr>
          <p:cNvSpPr>
            <a:spLocks noGrp="1"/>
          </p:cNvSpPr>
          <p:nvPr>
            <p:ph type="title"/>
          </p:nvPr>
        </p:nvSpPr>
        <p:spPr/>
        <p:txBody>
          <a:bodyPr/>
          <a:lstStyle/>
          <a:p>
            <a:r>
              <a:rPr lang="en-US"/>
              <a:t>Agenda for today</a:t>
            </a:r>
          </a:p>
        </p:txBody>
      </p:sp>
      <p:sp>
        <p:nvSpPr>
          <p:cNvPr id="4" name="Footer Placeholder 3">
            <a:extLst>
              <a:ext uri="{FF2B5EF4-FFF2-40B4-BE49-F238E27FC236}">
                <a16:creationId xmlns:a16="http://schemas.microsoft.com/office/drawing/2014/main" id="{8AD09F88-A435-F1E8-CA3F-9F6C9C0C6C83}"/>
              </a:ext>
            </a:extLst>
          </p:cNvPr>
          <p:cNvSpPr>
            <a:spLocks noGrp="1"/>
          </p:cNvSpPr>
          <p:nvPr>
            <p:ph type="ftr" sz="quarter" idx="11"/>
          </p:nvPr>
        </p:nvSpPr>
        <p:spPr/>
        <p:txBody>
          <a:bodyPr/>
          <a:lstStyle/>
          <a:p>
            <a:r>
              <a:rPr lang="en-US" b="1" dirty="0"/>
              <a:t>Welcome session</a:t>
            </a:r>
            <a:endParaRPr lang="en-US" dirty="0"/>
          </a:p>
        </p:txBody>
      </p:sp>
      <p:sp>
        <p:nvSpPr>
          <p:cNvPr id="5" name="Slide Number Placeholder 4">
            <a:extLst>
              <a:ext uri="{FF2B5EF4-FFF2-40B4-BE49-F238E27FC236}">
                <a16:creationId xmlns:a16="http://schemas.microsoft.com/office/drawing/2014/main" id="{F7D9D10E-9854-F7C1-1608-A83FCF1BE67A}"/>
              </a:ext>
            </a:extLst>
          </p:cNvPr>
          <p:cNvSpPr>
            <a:spLocks noGrp="1"/>
          </p:cNvSpPr>
          <p:nvPr>
            <p:ph type="sldNum" sz="quarter" idx="12"/>
          </p:nvPr>
        </p:nvSpPr>
        <p:spPr/>
        <p:txBody>
          <a:bodyPr/>
          <a:lstStyle/>
          <a:p>
            <a:fld id="{16C5AC08-0ACD-404A-9C9F-AB39E786C34A}" type="slidenum">
              <a:rPr lang="en-GB"/>
              <a:t>5</a:t>
            </a:fld>
            <a:endParaRPr lang="en-GB"/>
          </a:p>
        </p:txBody>
      </p:sp>
      <p:sp>
        <p:nvSpPr>
          <p:cNvPr id="6" name="Text Placeholder 5">
            <a:extLst>
              <a:ext uri="{FF2B5EF4-FFF2-40B4-BE49-F238E27FC236}">
                <a16:creationId xmlns:a16="http://schemas.microsoft.com/office/drawing/2014/main" id="{25834981-5436-ED8B-025A-11FA4CD3E965}"/>
              </a:ext>
            </a:extLst>
          </p:cNvPr>
          <p:cNvSpPr>
            <a:spLocks noGrp="1"/>
          </p:cNvSpPr>
          <p:nvPr>
            <p:ph type="body" sz="quarter" idx="13"/>
          </p:nvPr>
        </p:nvSpPr>
        <p:spPr/>
        <p:txBody>
          <a:bodyPr/>
          <a:lstStyle/>
          <a:p>
            <a:r>
              <a:rPr lang="en-US"/>
              <a:t>Agenda for today</a:t>
            </a:r>
          </a:p>
        </p:txBody>
      </p:sp>
      <p:sp>
        <p:nvSpPr>
          <p:cNvPr id="10" name="TextBox 9">
            <a:extLst>
              <a:ext uri="{FF2B5EF4-FFF2-40B4-BE49-F238E27FC236}">
                <a16:creationId xmlns:a16="http://schemas.microsoft.com/office/drawing/2014/main" id="{888DC024-6C70-7F91-34B9-86AD8CDA6486}"/>
              </a:ext>
            </a:extLst>
          </p:cNvPr>
          <p:cNvSpPr txBox="1"/>
          <p:nvPr/>
        </p:nvSpPr>
        <p:spPr>
          <a:xfrm>
            <a:off x="1517779" y="1673291"/>
            <a:ext cx="553617" cy="223933"/>
          </a:xfrm>
          <a:prstGeom prst="roundRect">
            <a:avLst>
              <a:gd name="adj" fmla="val 50000"/>
            </a:avLst>
          </a:prstGeom>
          <a:solidFill>
            <a:schemeClr val="accent1"/>
          </a:solidFill>
        </p:spPr>
        <p:txBody>
          <a:bodyPr wrap="square" lIns="0" tIns="0" rIns="0" bIns="0" rtlCol="0">
            <a:noAutofit/>
          </a:bodyPr>
          <a:lstStyle/>
          <a:p>
            <a:pPr algn="ctr"/>
            <a:r>
              <a:rPr lang="en-US" sz="1200" b="1">
                <a:solidFill>
                  <a:schemeClr val="bg1"/>
                </a:solidFill>
                <a:latin typeface="DM Sans" pitchFamily="2" charset="77"/>
              </a:rPr>
              <a:t>9.00</a:t>
            </a:r>
          </a:p>
        </p:txBody>
      </p:sp>
      <p:sp>
        <p:nvSpPr>
          <p:cNvPr id="11" name="TextBox 10">
            <a:extLst>
              <a:ext uri="{FF2B5EF4-FFF2-40B4-BE49-F238E27FC236}">
                <a16:creationId xmlns:a16="http://schemas.microsoft.com/office/drawing/2014/main" id="{42C805E1-43E9-5670-6C92-31AA7E857E1F}"/>
              </a:ext>
            </a:extLst>
          </p:cNvPr>
          <p:cNvSpPr txBox="1"/>
          <p:nvPr/>
        </p:nvSpPr>
        <p:spPr>
          <a:xfrm>
            <a:off x="1517779" y="2383806"/>
            <a:ext cx="553617" cy="223933"/>
          </a:xfrm>
          <a:prstGeom prst="roundRect">
            <a:avLst>
              <a:gd name="adj" fmla="val 50000"/>
            </a:avLst>
          </a:prstGeom>
          <a:solidFill>
            <a:schemeClr val="accent1"/>
          </a:solidFill>
        </p:spPr>
        <p:txBody>
          <a:bodyPr wrap="square" lIns="0" tIns="0" rIns="0" bIns="0" rtlCol="0">
            <a:noAutofit/>
          </a:bodyPr>
          <a:lstStyle/>
          <a:p>
            <a:pPr algn="ctr"/>
            <a:r>
              <a:rPr lang="en-US" sz="1200" b="1" dirty="0">
                <a:solidFill>
                  <a:schemeClr val="bg1"/>
                </a:solidFill>
                <a:latin typeface="DM Sans" pitchFamily="2" charset="77"/>
              </a:rPr>
              <a:t>9.20</a:t>
            </a:r>
          </a:p>
        </p:txBody>
      </p:sp>
      <p:sp>
        <p:nvSpPr>
          <p:cNvPr id="12" name="TextBox 11">
            <a:extLst>
              <a:ext uri="{FF2B5EF4-FFF2-40B4-BE49-F238E27FC236}">
                <a16:creationId xmlns:a16="http://schemas.microsoft.com/office/drawing/2014/main" id="{0E192586-4AC6-2F53-44FC-ECFD1B531CA1}"/>
              </a:ext>
            </a:extLst>
          </p:cNvPr>
          <p:cNvSpPr txBox="1"/>
          <p:nvPr/>
        </p:nvSpPr>
        <p:spPr>
          <a:xfrm>
            <a:off x="1517779" y="3094321"/>
            <a:ext cx="553617" cy="223933"/>
          </a:xfrm>
          <a:prstGeom prst="roundRect">
            <a:avLst>
              <a:gd name="adj" fmla="val 50000"/>
            </a:avLst>
          </a:prstGeom>
          <a:solidFill>
            <a:schemeClr val="accent1"/>
          </a:solidFill>
        </p:spPr>
        <p:txBody>
          <a:bodyPr wrap="square" lIns="0" tIns="0" rIns="0" bIns="0" rtlCol="0">
            <a:noAutofit/>
          </a:bodyPr>
          <a:lstStyle/>
          <a:p>
            <a:pPr algn="ctr"/>
            <a:r>
              <a:rPr lang="en-US" sz="1200" b="1" dirty="0">
                <a:solidFill>
                  <a:schemeClr val="bg1"/>
                </a:solidFill>
                <a:latin typeface="DM Sans" pitchFamily="2" charset="77"/>
              </a:rPr>
              <a:t>9.40</a:t>
            </a:r>
          </a:p>
        </p:txBody>
      </p:sp>
      <p:sp>
        <p:nvSpPr>
          <p:cNvPr id="13" name="TextBox 12">
            <a:extLst>
              <a:ext uri="{FF2B5EF4-FFF2-40B4-BE49-F238E27FC236}">
                <a16:creationId xmlns:a16="http://schemas.microsoft.com/office/drawing/2014/main" id="{59DAFE50-9BE5-0EB8-EE8E-22D4BE202436}"/>
              </a:ext>
            </a:extLst>
          </p:cNvPr>
          <p:cNvSpPr txBox="1"/>
          <p:nvPr/>
        </p:nvSpPr>
        <p:spPr>
          <a:xfrm>
            <a:off x="1517779" y="3804836"/>
            <a:ext cx="553617" cy="223933"/>
          </a:xfrm>
          <a:prstGeom prst="roundRect">
            <a:avLst>
              <a:gd name="adj" fmla="val 50000"/>
            </a:avLst>
          </a:prstGeom>
          <a:solidFill>
            <a:schemeClr val="accent1"/>
          </a:solidFill>
        </p:spPr>
        <p:txBody>
          <a:bodyPr wrap="square" lIns="0" tIns="0" rIns="0" bIns="0" rtlCol="0">
            <a:noAutofit/>
          </a:bodyPr>
          <a:lstStyle/>
          <a:p>
            <a:pPr algn="ctr"/>
            <a:r>
              <a:rPr lang="en-US" sz="1200" b="1" dirty="0">
                <a:solidFill>
                  <a:schemeClr val="bg1"/>
                </a:solidFill>
                <a:latin typeface="DM Sans" pitchFamily="2" charset="77"/>
              </a:rPr>
              <a:t>10.15</a:t>
            </a:r>
          </a:p>
        </p:txBody>
      </p:sp>
      <p:sp>
        <p:nvSpPr>
          <p:cNvPr id="14" name="TextBox 13">
            <a:extLst>
              <a:ext uri="{FF2B5EF4-FFF2-40B4-BE49-F238E27FC236}">
                <a16:creationId xmlns:a16="http://schemas.microsoft.com/office/drawing/2014/main" id="{D44B30B5-EB8B-848C-4B18-6F88B74925AA}"/>
              </a:ext>
            </a:extLst>
          </p:cNvPr>
          <p:cNvSpPr txBox="1"/>
          <p:nvPr/>
        </p:nvSpPr>
        <p:spPr>
          <a:xfrm>
            <a:off x="1517779" y="4515351"/>
            <a:ext cx="553617" cy="223933"/>
          </a:xfrm>
          <a:prstGeom prst="roundRect">
            <a:avLst>
              <a:gd name="adj" fmla="val 50000"/>
            </a:avLst>
          </a:prstGeom>
          <a:solidFill>
            <a:schemeClr val="accent1"/>
          </a:solidFill>
        </p:spPr>
        <p:txBody>
          <a:bodyPr wrap="square" lIns="0" tIns="0" rIns="0" bIns="0" rtlCol="0">
            <a:noAutofit/>
          </a:bodyPr>
          <a:lstStyle/>
          <a:p>
            <a:pPr algn="ctr"/>
            <a:r>
              <a:rPr lang="en-US" sz="1200" b="1" dirty="0">
                <a:solidFill>
                  <a:schemeClr val="bg1"/>
                </a:solidFill>
                <a:latin typeface="DM Sans" pitchFamily="2" charset="77"/>
              </a:rPr>
              <a:t>10.30</a:t>
            </a:r>
          </a:p>
        </p:txBody>
      </p:sp>
      <p:sp>
        <p:nvSpPr>
          <p:cNvPr id="28" name="Content Placeholder 27">
            <a:extLst>
              <a:ext uri="{FF2B5EF4-FFF2-40B4-BE49-F238E27FC236}">
                <a16:creationId xmlns:a16="http://schemas.microsoft.com/office/drawing/2014/main" id="{19F5F891-DB85-3A43-0C2F-AD7AE0BD893F}"/>
              </a:ext>
            </a:extLst>
          </p:cNvPr>
          <p:cNvSpPr>
            <a:spLocks noGrp="1"/>
          </p:cNvSpPr>
          <p:nvPr>
            <p:ph idx="1"/>
          </p:nvPr>
        </p:nvSpPr>
        <p:spPr>
          <a:xfrm>
            <a:off x="2524125" y="1652529"/>
            <a:ext cx="9426575" cy="4888015"/>
          </a:xfrm>
        </p:spPr>
        <p:txBody>
          <a:bodyPr/>
          <a:lstStyle/>
          <a:p>
            <a:pPr lvl="3">
              <a:lnSpc>
                <a:spcPct val="80000"/>
              </a:lnSpc>
              <a:spcBef>
                <a:spcPts val="1200"/>
              </a:spcBef>
              <a:spcAft>
                <a:spcPts val="1200"/>
              </a:spcAft>
            </a:pPr>
            <a:r>
              <a:rPr lang="en-US" sz="3200" dirty="0"/>
              <a:t>Introduction and housekeeping</a:t>
            </a:r>
          </a:p>
          <a:p>
            <a:pPr lvl="3">
              <a:lnSpc>
                <a:spcPct val="80000"/>
              </a:lnSpc>
              <a:spcBef>
                <a:spcPts val="1200"/>
              </a:spcBef>
              <a:spcAft>
                <a:spcPts val="1200"/>
              </a:spcAft>
            </a:pPr>
            <a:r>
              <a:rPr lang="en-US" sz="3200" dirty="0"/>
              <a:t>QI coaching</a:t>
            </a:r>
          </a:p>
          <a:p>
            <a:pPr lvl="3">
              <a:lnSpc>
                <a:spcPct val="80000"/>
              </a:lnSpc>
              <a:spcBef>
                <a:spcPts val="1200"/>
              </a:spcBef>
              <a:spcAft>
                <a:spcPts val="1200"/>
              </a:spcAft>
            </a:pPr>
            <a:r>
              <a:rPr lang="en-US" sz="3200" dirty="0"/>
              <a:t>Getting to know one another</a:t>
            </a:r>
          </a:p>
          <a:p>
            <a:pPr lvl="3">
              <a:lnSpc>
                <a:spcPct val="80000"/>
              </a:lnSpc>
              <a:spcBef>
                <a:spcPts val="1200"/>
              </a:spcBef>
              <a:spcAft>
                <a:spcPts val="1200"/>
              </a:spcAft>
            </a:pPr>
            <a:r>
              <a:rPr lang="en-US" sz="3200" dirty="0"/>
              <a:t>The </a:t>
            </a:r>
            <a:r>
              <a:rPr lang="en-US" sz="3200" dirty="0" err="1"/>
              <a:t>programme</a:t>
            </a:r>
            <a:endParaRPr lang="en-US" sz="3200" dirty="0"/>
          </a:p>
          <a:p>
            <a:pPr lvl="3">
              <a:lnSpc>
                <a:spcPct val="80000"/>
              </a:lnSpc>
              <a:spcBef>
                <a:spcPts val="1500"/>
              </a:spcBef>
              <a:spcAft>
                <a:spcPts val="1200"/>
              </a:spcAft>
            </a:pPr>
            <a:r>
              <a:rPr lang="en-US" sz="3200" dirty="0"/>
              <a:t>Close</a:t>
            </a:r>
          </a:p>
        </p:txBody>
      </p:sp>
    </p:spTree>
    <p:extLst>
      <p:ext uri="{BB962C8B-B14F-4D97-AF65-F5344CB8AC3E}">
        <p14:creationId xmlns:p14="http://schemas.microsoft.com/office/powerpoint/2010/main" val="184507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C8D6-3FED-BB6C-B791-6D8C4844A964}"/>
              </a:ext>
            </a:extLst>
          </p:cNvPr>
          <p:cNvSpPr>
            <a:spLocks noGrp="1"/>
          </p:cNvSpPr>
          <p:nvPr>
            <p:ph type="title"/>
          </p:nvPr>
        </p:nvSpPr>
        <p:spPr/>
        <p:txBody>
          <a:bodyPr/>
          <a:lstStyle/>
          <a:p>
            <a:r>
              <a:rPr lang="en-US"/>
              <a:t>Housekeeping</a:t>
            </a:r>
          </a:p>
        </p:txBody>
      </p:sp>
      <p:sp>
        <p:nvSpPr>
          <p:cNvPr id="4" name="Footer Placeholder 3">
            <a:extLst>
              <a:ext uri="{FF2B5EF4-FFF2-40B4-BE49-F238E27FC236}">
                <a16:creationId xmlns:a16="http://schemas.microsoft.com/office/drawing/2014/main" id="{D31DC396-C46E-0922-5C7C-E166B9CB5DEC}"/>
              </a:ext>
            </a:extLst>
          </p:cNvPr>
          <p:cNvSpPr>
            <a:spLocks noGrp="1"/>
          </p:cNvSpPr>
          <p:nvPr>
            <p:ph type="ftr" sz="quarter" idx="11"/>
          </p:nvPr>
        </p:nvSpPr>
        <p:spPr/>
        <p:txBody>
          <a:bodyPr/>
          <a:lstStyle/>
          <a:p>
            <a:r>
              <a:rPr lang="en-US" b="1" dirty="0"/>
              <a:t>Welcome session</a:t>
            </a:r>
            <a:endParaRPr lang="en-US" dirty="0"/>
          </a:p>
        </p:txBody>
      </p:sp>
      <p:sp>
        <p:nvSpPr>
          <p:cNvPr id="5" name="Slide Number Placeholder 4">
            <a:extLst>
              <a:ext uri="{FF2B5EF4-FFF2-40B4-BE49-F238E27FC236}">
                <a16:creationId xmlns:a16="http://schemas.microsoft.com/office/drawing/2014/main" id="{606AC19E-E490-9FA2-566E-52926A918007}"/>
              </a:ext>
            </a:extLst>
          </p:cNvPr>
          <p:cNvSpPr>
            <a:spLocks noGrp="1"/>
          </p:cNvSpPr>
          <p:nvPr>
            <p:ph type="sldNum" sz="quarter" idx="12"/>
          </p:nvPr>
        </p:nvSpPr>
        <p:spPr/>
        <p:txBody>
          <a:bodyPr/>
          <a:lstStyle/>
          <a:p>
            <a:fld id="{16C5AC08-0ACD-404A-9C9F-AB39E786C34A}" type="slidenum">
              <a:rPr lang="en-GB"/>
              <a:t>6</a:t>
            </a:fld>
            <a:endParaRPr lang="en-GB"/>
          </a:p>
        </p:txBody>
      </p:sp>
      <p:sp>
        <p:nvSpPr>
          <p:cNvPr id="6" name="Text Placeholder 5">
            <a:extLst>
              <a:ext uri="{FF2B5EF4-FFF2-40B4-BE49-F238E27FC236}">
                <a16:creationId xmlns:a16="http://schemas.microsoft.com/office/drawing/2014/main" id="{50741477-4FE0-6222-F853-4934353D005B}"/>
              </a:ext>
            </a:extLst>
          </p:cNvPr>
          <p:cNvSpPr>
            <a:spLocks noGrp="1"/>
          </p:cNvSpPr>
          <p:nvPr>
            <p:ph type="body" sz="quarter" idx="13"/>
          </p:nvPr>
        </p:nvSpPr>
        <p:spPr/>
        <p:txBody>
          <a:bodyPr/>
          <a:lstStyle/>
          <a:p>
            <a:r>
              <a:rPr lang="en-US" dirty="0"/>
              <a:t>Housekeeping</a:t>
            </a:r>
          </a:p>
        </p:txBody>
      </p:sp>
      <p:sp>
        <p:nvSpPr>
          <p:cNvPr id="10" name="Oval 9">
            <a:extLst>
              <a:ext uri="{FF2B5EF4-FFF2-40B4-BE49-F238E27FC236}">
                <a16:creationId xmlns:a16="http://schemas.microsoft.com/office/drawing/2014/main" id="{FE008D59-04EB-23D1-4267-A7AB290DE282}"/>
              </a:ext>
            </a:extLst>
          </p:cNvPr>
          <p:cNvSpPr/>
          <p:nvPr/>
        </p:nvSpPr>
        <p:spPr>
          <a:xfrm>
            <a:off x="8433873" y="3237403"/>
            <a:ext cx="276161" cy="276161"/>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pic>
        <p:nvPicPr>
          <p:cNvPr id="9" name="Picture 8">
            <a:extLst>
              <a:ext uri="{FF2B5EF4-FFF2-40B4-BE49-F238E27FC236}">
                <a16:creationId xmlns:a16="http://schemas.microsoft.com/office/drawing/2014/main" id="{7326C05A-D561-0C60-D671-E6890A7B8C1F}"/>
              </a:ext>
            </a:extLst>
          </p:cNvPr>
          <p:cNvPicPr>
            <a:picLocks noChangeAspect="1"/>
          </p:cNvPicPr>
          <p:nvPr/>
        </p:nvPicPr>
        <p:blipFill>
          <a:blip r:embed="rId3"/>
          <a:srcRect/>
          <a:stretch/>
        </p:blipFill>
        <p:spPr>
          <a:xfrm>
            <a:off x="7422292" y="1767016"/>
            <a:ext cx="4645673" cy="5090983"/>
          </a:xfrm>
          <a:prstGeom prst="rect">
            <a:avLst/>
          </a:prstGeom>
        </p:spPr>
      </p:pic>
    </p:spTree>
    <p:extLst>
      <p:ext uri="{BB962C8B-B14F-4D97-AF65-F5344CB8AC3E}">
        <p14:creationId xmlns:p14="http://schemas.microsoft.com/office/powerpoint/2010/main" val="156744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decel="50000" fill="hold" grpId="0" nodeType="withEffect">
                                  <p:stCondLst>
                                    <p:cond delay="0"/>
                                  </p:stCondLst>
                                  <p:childTnLst>
                                    <p:animScale>
                                      <p:cBhvr>
                                        <p:cTn id="6" dur="20000" fill="hold"/>
                                        <p:tgtEl>
                                          <p:spTgt spid="10"/>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NO">
            <a:extLst>
              <a:ext uri="{FF2B5EF4-FFF2-40B4-BE49-F238E27FC236}">
                <a16:creationId xmlns:a16="http://schemas.microsoft.com/office/drawing/2014/main" id="{76490B76-A97D-4920-3B80-2036ED88AB78}"/>
              </a:ext>
            </a:extLst>
          </p:cNvPr>
          <p:cNvGrpSpPr/>
          <p:nvPr/>
        </p:nvGrpSpPr>
        <p:grpSpPr>
          <a:xfrm>
            <a:off x="4818356" y="1947615"/>
            <a:ext cx="3378200" cy="4244905"/>
            <a:chOff x="4818356" y="1947615"/>
            <a:chExt cx="3378200" cy="4244905"/>
          </a:xfrm>
        </p:grpSpPr>
        <p:pic>
          <p:nvPicPr>
            <p:cNvPr id="21" name="Picture 20">
              <a:extLst>
                <a:ext uri="{FF2B5EF4-FFF2-40B4-BE49-F238E27FC236}">
                  <a16:creationId xmlns:a16="http://schemas.microsoft.com/office/drawing/2014/main" id="{6E296C0C-1DB9-DDA9-D9A0-20443769D344}"/>
                </a:ext>
              </a:extLst>
            </p:cNvPr>
            <p:cNvPicPr>
              <a:picLocks noChangeAspect="1"/>
            </p:cNvPicPr>
            <p:nvPr/>
          </p:nvPicPr>
          <p:blipFill>
            <a:blip r:embed="rId3">
              <a:alphaModFix/>
            </a:blip>
            <a:stretch>
              <a:fillRect/>
            </a:stretch>
          </p:blipFill>
          <p:spPr>
            <a:xfrm>
              <a:off x="4818356" y="1947615"/>
              <a:ext cx="3378200" cy="3378200"/>
            </a:xfrm>
            <a:prstGeom prst="rect">
              <a:avLst/>
            </a:prstGeom>
          </p:spPr>
        </p:pic>
        <p:sp>
          <p:nvSpPr>
            <p:cNvPr id="22" name="TextBox 21">
              <a:extLst>
                <a:ext uri="{FF2B5EF4-FFF2-40B4-BE49-F238E27FC236}">
                  <a16:creationId xmlns:a16="http://schemas.microsoft.com/office/drawing/2014/main" id="{C2E08C55-55B4-8A11-934B-7FEFAE377A5F}"/>
                </a:ext>
              </a:extLst>
            </p:cNvPr>
            <p:cNvSpPr txBox="1"/>
            <p:nvPr/>
          </p:nvSpPr>
          <p:spPr>
            <a:xfrm>
              <a:off x="4848225" y="5793833"/>
              <a:ext cx="3330575" cy="398687"/>
            </a:xfrm>
            <a:prstGeom prst="rect">
              <a:avLst/>
            </a:prstGeom>
            <a:noFill/>
          </p:spPr>
          <p:txBody>
            <a:bodyPr wrap="square" numCol="1" spcCol="360000" rtlCol="0">
              <a:noAutofit/>
            </a:bodyPr>
            <a:lstStyle/>
            <a:p>
              <a:pPr algn="ctr"/>
              <a:r>
                <a:rPr lang="en-US" sz="1500" b="1">
                  <a:solidFill>
                    <a:schemeClr val="accent2"/>
                  </a:solidFill>
                  <a:latin typeface="DM Sans" pitchFamily="2" charset="77"/>
                </a:rPr>
                <a:t>No</a:t>
              </a:r>
            </a:p>
          </p:txBody>
        </p:sp>
      </p:grpSp>
      <p:sp>
        <p:nvSpPr>
          <p:cNvPr id="8" name="Title 7">
            <a:extLst>
              <a:ext uri="{FF2B5EF4-FFF2-40B4-BE49-F238E27FC236}">
                <a16:creationId xmlns:a16="http://schemas.microsoft.com/office/drawing/2014/main" id="{2C1E4518-82F6-2D2B-4C89-BA4D9806F9FE}"/>
              </a:ext>
            </a:extLst>
          </p:cNvPr>
          <p:cNvSpPr>
            <a:spLocks noGrp="1"/>
          </p:cNvSpPr>
          <p:nvPr>
            <p:ph type="title"/>
          </p:nvPr>
        </p:nvSpPr>
        <p:spPr/>
        <p:txBody>
          <a:bodyPr/>
          <a:lstStyle/>
          <a:p>
            <a:r>
              <a:rPr lang="en-US" dirty="0"/>
              <a:t>Poll</a:t>
            </a:r>
            <a:br>
              <a:rPr lang="en-US" dirty="0"/>
            </a:br>
            <a:br>
              <a:rPr lang="en-US" dirty="0"/>
            </a:br>
            <a:endParaRPr lang="en-US" dirty="0"/>
          </a:p>
        </p:txBody>
      </p:sp>
      <p:sp>
        <p:nvSpPr>
          <p:cNvPr id="4" name="Footer Placeholder 3">
            <a:extLst>
              <a:ext uri="{FF2B5EF4-FFF2-40B4-BE49-F238E27FC236}">
                <a16:creationId xmlns:a16="http://schemas.microsoft.com/office/drawing/2014/main" id="{E65686AF-A273-3EFB-8E93-871CF17CA5A3}"/>
              </a:ext>
            </a:extLst>
          </p:cNvPr>
          <p:cNvSpPr>
            <a:spLocks noGrp="1"/>
          </p:cNvSpPr>
          <p:nvPr>
            <p:ph type="ftr" sz="quarter" idx="11"/>
          </p:nvPr>
        </p:nvSpPr>
        <p:spPr/>
        <p:txBody>
          <a:bodyPr/>
          <a:lstStyle/>
          <a:p>
            <a:r>
              <a:rPr lang="en-US" b="1" dirty="0"/>
              <a:t>Welcome session</a:t>
            </a:r>
          </a:p>
        </p:txBody>
      </p:sp>
      <p:sp>
        <p:nvSpPr>
          <p:cNvPr id="5" name="Slide Number Placeholder 4">
            <a:extLst>
              <a:ext uri="{FF2B5EF4-FFF2-40B4-BE49-F238E27FC236}">
                <a16:creationId xmlns:a16="http://schemas.microsoft.com/office/drawing/2014/main" id="{E8AF374B-7EB0-8457-5895-B5D346CCCF0E}"/>
              </a:ext>
            </a:extLst>
          </p:cNvPr>
          <p:cNvSpPr>
            <a:spLocks noGrp="1"/>
          </p:cNvSpPr>
          <p:nvPr>
            <p:ph type="sldNum" sz="quarter" idx="12"/>
          </p:nvPr>
        </p:nvSpPr>
        <p:spPr/>
        <p:txBody>
          <a:bodyPr/>
          <a:lstStyle/>
          <a:p>
            <a:fld id="{16C5AC08-0ACD-404A-9C9F-AB39E786C34A}" type="slidenum">
              <a:rPr lang="en-GB"/>
              <a:t>7</a:t>
            </a:fld>
            <a:endParaRPr lang="en-GB"/>
          </a:p>
        </p:txBody>
      </p:sp>
      <p:sp>
        <p:nvSpPr>
          <p:cNvPr id="10" name="Text Placeholder 9">
            <a:extLst>
              <a:ext uri="{FF2B5EF4-FFF2-40B4-BE49-F238E27FC236}">
                <a16:creationId xmlns:a16="http://schemas.microsoft.com/office/drawing/2014/main" id="{9497A2F2-D7E9-24ED-A4EC-B09DD1769287}"/>
              </a:ext>
            </a:extLst>
          </p:cNvPr>
          <p:cNvSpPr>
            <a:spLocks noGrp="1"/>
          </p:cNvSpPr>
          <p:nvPr>
            <p:ph type="body" sz="quarter" idx="13"/>
          </p:nvPr>
        </p:nvSpPr>
        <p:spPr/>
        <p:txBody>
          <a:bodyPr/>
          <a:lstStyle/>
          <a:p>
            <a:r>
              <a:rPr lang="en-US"/>
              <a:t>Poll</a:t>
            </a:r>
          </a:p>
        </p:txBody>
      </p:sp>
      <p:grpSp>
        <p:nvGrpSpPr>
          <p:cNvPr id="26" name="Group 25">
            <a:extLst>
              <a:ext uri="{FF2B5EF4-FFF2-40B4-BE49-F238E27FC236}">
                <a16:creationId xmlns:a16="http://schemas.microsoft.com/office/drawing/2014/main" id="{6CE76057-C8DA-87BC-ECE3-89A4FB510D4D}"/>
              </a:ext>
            </a:extLst>
          </p:cNvPr>
          <p:cNvGrpSpPr/>
          <p:nvPr/>
        </p:nvGrpSpPr>
        <p:grpSpPr>
          <a:xfrm>
            <a:off x="1788459" y="1947615"/>
            <a:ext cx="3402107" cy="4244905"/>
            <a:chOff x="1788459" y="1947615"/>
            <a:chExt cx="3402107" cy="4244905"/>
          </a:xfrm>
        </p:grpSpPr>
        <p:pic>
          <p:nvPicPr>
            <p:cNvPr id="19" name="Picture 18">
              <a:extLst>
                <a:ext uri="{FF2B5EF4-FFF2-40B4-BE49-F238E27FC236}">
                  <a16:creationId xmlns:a16="http://schemas.microsoft.com/office/drawing/2014/main" id="{2859E0F2-CD41-FFDE-6D32-DFA0B7820DC4}"/>
                </a:ext>
              </a:extLst>
            </p:cNvPr>
            <p:cNvPicPr>
              <a:picLocks noChangeAspect="1"/>
            </p:cNvPicPr>
            <p:nvPr/>
          </p:nvPicPr>
          <p:blipFill>
            <a:blip r:embed="rId4">
              <a:alphaModFix/>
            </a:blip>
            <a:stretch>
              <a:fillRect/>
            </a:stretch>
          </p:blipFill>
          <p:spPr>
            <a:xfrm>
              <a:off x="1799311" y="1947615"/>
              <a:ext cx="3378200" cy="3378200"/>
            </a:xfrm>
            <a:prstGeom prst="rect">
              <a:avLst/>
            </a:prstGeom>
          </p:spPr>
        </p:pic>
        <p:sp>
          <p:nvSpPr>
            <p:cNvPr id="13" name="TextBox 12">
              <a:extLst>
                <a:ext uri="{FF2B5EF4-FFF2-40B4-BE49-F238E27FC236}">
                  <a16:creationId xmlns:a16="http://schemas.microsoft.com/office/drawing/2014/main" id="{055038CD-0FE6-76C4-A5BD-0DB5D6D91DF3}"/>
                </a:ext>
              </a:extLst>
            </p:cNvPr>
            <p:cNvSpPr txBox="1"/>
            <p:nvPr/>
          </p:nvSpPr>
          <p:spPr>
            <a:xfrm>
              <a:off x="1788459" y="5793833"/>
              <a:ext cx="3402107" cy="398687"/>
            </a:xfrm>
            <a:prstGeom prst="rect">
              <a:avLst/>
            </a:prstGeom>
            <a:noFill/>
          </p:spPr>
          <p:txBody>
            <a:bodyPr wrap="square" numCol="1" spcCol="360000" rtlCol="0">
              <a:noAutofit/>
            </a:bodyPr>
            <a:lstStyle/>
            <a:p>
              <a:pPr algn="ctr"/>
              <a:r>
                <a:rPr lang="en-US" sz="1500" b="1">
                  <a:solidFill>
                    <a:schemeClr val="accent1"/>
                  </a:solidFill>
                  <a:latin typeface="DM Sans" pitchFamily="2" charset="77"/>
                </a:rPr>
                <a:t>Yes</a:t>
              </a:r>
            </a:p>
          </p:txBody>
        </p:sp>
        <p:pic>
          <p:nvPicPr>
            <p:cNvPr id="17" name="Picture 16">
              <a:extLst>
                <a:ext uri="{FF2B5EF4-FFF2-40B4-BE49-F238E27FC236}">
                  <a16:creationId xmlns:a16="http://schemas.microsoft.com/office/drawing/2014/main" id="{47B7C274-479C-D484-6B96-5965A5AD66C7}"/>
                </a:ext>
              </a:extLst>
            </p:cNvPr>
            <p:cNvPicPr>
              <a:picLocks noChangeAspect="1"/>
            </p:cNvPicPr>
            <p:nvPr/>
          </p:nvPicPr>
          <p:blipFill>
            <a:blip r:embed="rId5"/>
            <a:stretch>
              <a:fillRect/>
            </a:stretch>
          </p:blipFill>
          <p:spPr>
            <a:xfrm>
              <a:off x="4812834" y="2876829"/>
              <a:ext cx="368300" cy="1524000"/>
            </a:xfrm>
            <a:prstGeom prst="rect">
              <a:avLst/>
            </a:prstGeom>
          </p:spPr>
        </p:pic>
      </p:grpSp>
      <p:grpSp>
        <p:nvGrpSpPr>
          <p:cNvPr id="27" name="Group 26">
            <a:extLst>
              <a:ext uri="{FF2B5EF4-FFF2-40B4-BE49-F238E27FC236}">
                <a16:creationId xmlns:a16="http://schemas.microsoft.com/office/drawing/2014/main" id="{FAF2B2C5-F678-B4BC-B190-D72EA73CD546}"/>
              </a:ext>
            </a:extLst>
          </p:cNvPr>
          <p:cNvGrpSpPr/>
          <p:nvPr/>
        </p:nvGrpSpPr>
        <p:grpSpPr>
          <a:xfrm>
            <a:off x="7752184" y="1947615"/>
            <a:ext cx="3459534" cy="4244905"/>
            <a:chOff x="7752184" y="1947615"/>
            <a:chExt cx="3459534" cy="4244905"/>
          </a:xfrm>
        </p:grpSpPr>
        <p:pic>
          <p:nvPicPr>
            <p:cNvPr id="20" name="Picture 19">
              <a:extLst>
                <a:ext uri="{FF2B5EF4-FFF2-40B4-BE49-F238E27FC236}">
                  <a16:creationId xmlns:a16="http://schemas.microsoft.com/office/drawing/2014/main" id="{5E63EF1F-09F8-F136-D3B5-55468CBDDC9F}"/>
                </a:ext>
              </a:extLst>
            </p:cNvPr>
            <p:cNvPicPr>
              <a:picLocks noChangeAspect="1"/>
            </p:cNvPicPr>
            <p:nvPr/>
          </p:nvPicPr>
          <p:blipFill>
            <a:blip r:embed="rId6">
              <a:alphaModFix/>
            </a:blip>
            <a:stretch>
              <a:fillRect/>
            </a:stretch>
          </p:blipFill>
          <p:spPr>
            <a:xfrm>
              <a:off x="7833518" y="1947615"/>
              <a:ext cx="3378200" cy="3378200"/>
            </a:xfrm>
            <a:prstGeom prst="rect">
              <a:avLst/>
            </a:prstGeom>
          </p:spPr>
        </p:pic>
        <p:pic>
          <p:nvPicPr>
            <p:cNvPr id="18" name="Picture 17">
              <a:extLst>
                <a:ext uri="{FF2B5EF4-FFF2-40B4-BE49-F238E27FC236}">
                  <a16:creationId xmlns:a16="http://schemas.microsoft.com/office/drawing/2014/main" id="{786EF474-6F69-C174-9652-0E20F5A12B25}"/>
                </a:ext>
              </a:extLst>
            </p:cNvPr>
            <p:cNvPicPr>
              <a:picLocks noChangeAspect="1"/>
            </p:cNvPicPr>
            <p:nvPr/>
          </p:nvPicPr>
          <p:blipFill>
            <a:blip r:embed="rId7"/>
            <a:stretch>
              <a:fillRect/>
            </a:stretch>
          </p:blipFill>
          <p:spPr>
            <a:xfrm>
              <a:off x="7831379" y="2877759"/>
              <a:ext cx="368300" cy="1524000"/>
            </a:xfrm>
            <a:prstGeom prst="rect">
              <a:avLst/>
            </a:prstGeom>
          </p:spPr>
        </p:pic>
        <p:sp>
          <p:nvSpPr>
            <p:cNvPr id="23" name="TextBox 22">
              <a:extLst>
                <a:ext uri="{FF2B5EF4-FFF2-40B4-BE49-F238E27FC236}">
                  <a16:creationId xmlns:a16="http://schemas.microsoft.com/office/drawing/2014/main" id="{5DAAFE71-CBF4-437B-393E-78D27EBDA160}"/>
                </a:ext>
              </a:extLst>
            </p:cNvPr>
            <p:cNvSpPr txBox="1"/>
            <p:nvPr/>
          </p:nvSpPr>
          <p:spPr>
            <a:xfrm>
              <a:off x="7752184" y="5793833"/>
              <a:ext cx="3402107" cy="398687"/>
            </a:xfrm>
            <a:prstGeom prst="rect">
              <a:avLst/>
            </a:prstGeom>
            <a:noFill/>
          </p:spPr>
          <p:txBody>
            <a:bodyPr wrap="square" numCol="1" spcCol="360000" rtlCol="0">
              <a:noAutofit/>
            </a:bodyPr>
            <a:lstStyle/>
            <a:p>
              <a:pPr algn="ctr"/>
              <a:r>
                <a:rPr lang="en-US" sz="1500" b="1">
                  <a:solidFill>
                    <a:schemeClr val="accent3"/>
                  </a:solidFill>
                  <a:latin typeface="DM Sans" pitchFamily="2" charset="77"/>
                </a:rPr>
                <a:t>Maybe</a:t>
              </a:r>
            </a:p>
          </p:txBody>
        </p:sp>
      </p:grpSp>
    </p:spTree>
    <p:extLst>
      <p:ext uri="{BB962C8B-B14F-4D97-AF65-F5344CB8AC3E}">
        <p14:creationId xmlns:p14="http://schemas.microsoft.com/office/powerpoint/2010/main" val="1104164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extLst>
              <a:ext uri="{FF2B5EF4-FFF2-40B4-BE49-F238E27FC236}">
                <a16:creationId xmlns:a16="http://schemas.microsoft.com/office/drawing/2014/main" id="{52CA7915-D0C7-959C-9BC3-D31075691B46}"/>
              </a:ext>
            </a:extLst>
          </p:cNvPr>
          <p:cNvSpPr/>
          <p:nvPr/>
        </p:nvSpPr>
        <p:spPr>
          <a:xfrm>
            <a:off x="-3538330" y="0"/>
            <a:ext cx="3200400" cy="6858000"/>
          </a:xfrm>
          <a:prstGeom prst="roundRect">
            <a:avLst>
              <a:gd name="adj" fmla="val 2545"/>
            </a:avLst>
          </a:prstGeom>
          <a:solidFill>
            <a:schemeClr val="accent4"/>
          </a:solidFill>
          <a:ln>
            <a:noFill/>
          </a:ln>
          <a:effectLst>
            <a:outerShdw blurRad="417802" sx="102539" sy="102539" algn="ctr" rotWithShape="0">
              <a:prstClr val="black">
                <a:alpha val="6097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Petrona" pitchFamily="2" charset="77"/>
            </a:endParaRPr>
          </a:p>
        </p:txBody>
      </p:sp>
      <p:sp>
        <p:nvSpPr>
          <p:cNvPr id="2" name="Title 1">
            <a:extLst>
              <a:ext uri="{FF2B5EF4-FFF2-40B4-BE49-F238E27FC236}">
                <a16:creationId xmlns:a16="http://schemas.microsoft.com/office/drawing/2014/main" id="{17BFC154-AB83-C426-9809-BADE066BAEA9}"/>
              </a:ext>
            </a:extLst>
          </p:cNvPr>
          <p:cNvSpPr>
            <a:spLocks noGrp="1"/>
          </p:cNvSpPr>
          <p:nvPr>
            <p:ph type="title"/>
          </p:nvPr>
        </p:nvSpPr>
        <p:spPr/>
        <p:txBody>
          <a:bodyPr/>
          <a:lstStyle/>
          <a:p>
            <a:r>
              <a:rPr lang="en-US" dirty="0" err="1"/>
              <a:t>Programme</a:t>
            </a:r>
            <a:r>
              <a:rPr lang="en-US" dirty="0"/>
              <a:t> faculty</a:t>
            </a:r>
          </a:p>
        </p:txBody>
      </p:sp>
      <p:sp>
        <p:nvSpPr>
          <p:cNvPr id="3" name="Content Placeholder 2">
            <a:extLst>
              <a:ext uri="{FF2B5EF4-FFF2-40B4-BE49-F238E27FC236}">
                <a16:creationId xmlns:a16="http://schemas.microsoft.com/office/drawing/2014/main" id="{FE7451E8-643F-C464-140A-CC2E5166FF38}"/>
              </a:ext>
            </a:extLst>
          </p:cNvPr>
          <p:cNvSpPr>
            <a:spLocks noGrp="1"/>
          </p:cNvSpPr>
          <p:nvPr>
            <p:ph idx="1"/>
          </p:nvPr>
        </p:nvSpPr>
        <p:spPr/>
        <p:txBody>
          <a:bodyPr/>
          <a:lstStyle/>
          <a:p>
            <a:r>
              <a:rPr lang="en-US"/>
              <a:t>Person name</a:t>
            </a:r>
          </a:p>
          <a:p>
            <a:pPr lvl="1"/>
            <a:r>
              <a:rPr lang="en-US"/>
              <a:t>Job title</a:t>
            </a:r>
          </a:p>
          <a:p>
            <a:pPr lvl="1"/>
            <a:r>
              <a:rPr lang="en-US"/>
              <a:t>Email</a:t>
            </a:r>
          </a:p>
          <a:p>
            <a:pPr lvl="1"/>
            <a:r>
              <a:rPr lang="en-US"/>
              <a:t>Mobile</a:t>
            </a:r>
          </a:p>
        </p:txBody>
      </p:sp>
      <p:sp>
        <p:nvSpPr>
          <p:cNvPr id="4" name="Footer Placeholder 3">
            <a:extLst>
              <a:ext uri="{FF2B5EF4-FFF2-40B4-BE49-F238E27FC236}">
                <a16:creationId xmlns:a16="http://schemas.microsoft.com/office/drawing/2014/main" id="{863285A8-DC45-691E-9F4D-1E6EA8063AF1}"/>
              </a:ext>
            </a:extLst>
          </p:cNvPr>
          <p:cNvSpPr>
            <a:spLocks noGrp="1"/>
          </p:cNvSpPr>
          <p:nvPr>
            <p:ph type="ftr" sz="quarter" idx="11"/>
          </p:nvPr>
        </p:nvSpPr>
        <p:spPr/>
        <p:txBody>
          <a:bodyPr/>
          <a:lstStyle/>
          <a:p>
            <a:r>
              <a:rPr lang="en-US" b="1" dirty="0"/>
              <a:t>Welcome session</a:t>
            </a:r>
            <a:endParaRPr lang="en-US" dirty="0"/>
          </a:p>
        </p:txBody>
      </p:sp>
      <p:sp>
        <p:nvSpPr>
          <p:cNvPr id="5" name="Slide Number Placeholder 4">
            <a:extLst>
              <a:ext uri="{FF2B5EF4-FFF2-40B4-BE49-F238E27FC236}">
                <a16:creationId xmlns:a16="http://schemas.microsoft.com/office/drawing/2014/main" id="{03645411-4E3C-8CC1-2A8D-827E5043B9EF}"/>
              </a:ext>
            </a:extLst>
          </p:cNvPr>
          <p:cNvSpPr>
            <a:spLocks noGrp="1"/>
          </p:cNvSpPr>
          <p:nvPr>
            <p:ph type="sldNum" sz="quarter" idx="12"/>
          </p:nvPr>
        </p:nvSpPr>
        <p:spPr/>
        <p:txBody>
          <a:bodyPr/>
          <a:lstStyle/>
          <a:p>
            <a:fld id="{16C5AC08-0ACD-404A-9C9F-AB39E786C34A}" type="slidenum">
              <a:rPr lang="en-GB"/>
              <a:t>8</a:t>
            </a:fld>
            <a:endParaRPr lang="en-GB"/>
          </a:p>
        </p:txBody>
      </p:sp>
      <p:sp>
        <p:nvSpPr>
          <p:cNvPr id="6" name="Text Placeholder 5">
            <a:extLst>
              <a:ext uri="{FF2B5EF4-FFF2-40B4-BE49-F238E27FC236}">
                <a16:creationId xmlns:a16="http://schemas.microsoft.com/office/drawing/2014/main" id="{A71C26F1-C2FB-1BAE-4493-B387C1F65026}"/>
              </a:ext>
            </a:extLst>
          </p:cNvPr>
          <p:cNvSpPr>
            <a:spLocks noGrp="1"/>
          </p:cNvSpPr>
          <p:nvPr>
            <p:ph type="body" sz="quarter" idx="13"/>
          </p:nvPr>
        </p:nvSpPr>
        <p:spPr/>
        <p:txBody>
          <a:bodyPr/>
          <a:lstStyle/>
          <a:p>
            <a:r>
              <a:rPr lang="en-US" dirty="0" err="1"/>
              <a:t>Programme</a:t>
            </a:r>
            <a:r>
              <a:rPr lang="en-US" dirty="0"/>
              <a:t> faculty</a:t>
            </a:r>
          </a:p>
        </p:txBody>
      </p:sp>
      <p:pic>
        <p:nvPicPr>
          <p:cNvPr id="17" name="Picture Placeholder 16" descr="A person with glasses smiling&#10;&#10;Description automatically generated">
            <a:extLst>
              <a:ext uri="{FF2B5EF4-FFF2-40B4-BE49-F238E27FC236}">
                <a16:creationId xmlns:a16="http://schemas.microsoft.com/office/drawing/2014/main" id="{5217F489-898B-BB70-E267-59A37A464B16}"/>
              </a:ext>
            </a:extLst>
          </p:cNvPr>
          <p:cNvPicPr>
            <a:picLocks noGrp="1" noChangeAspect="1"/>
          </p:cNvPicPr>
          <p:nvPr>
            <p:ph type="pic" sz="quarter" idx="14"/>
          </p:nvPr>
        </p:nvPicPr>
        <p:blipFill>
          <a:blip r:embed="rId3" cstate="screen">
            <a:duotone>
              <a:schemeClr val="accent1">
                <a:shade val="45000"/>
                <a:satMod val="135000"/>
              </a:schemeClr>
              <a:prstClr val="white"/>
            </a:duotone>
            <a:extLst>
              <a:ext uri="{BEBA8EAE-BF5A-486C-A8C5-ECC9F3942E4B}">
                <a14:imgProps xmlns:a14="http://schemas.microsoft.com/office/drawing/2010/main">
                  <a14:imgLayer r:embed="rId4">
                    <a14:imgEffect>
                      <a14:saturation sat="166000"/>
                    </a14:imgEffect>
                    <a14:imgEffect>
                      <a14:brightnessContrast bright="-19000" contrast="-3000"/>
                    </a14:imgEffect>
                  </a14:imgLayer>
                </a14:imgProps>
              </a:ext>
              <a:ext uri="{28A0092B-C50C-407E-A947-70E740481C1C}">
                <a14:useLocalDpi xmlns:a14="http://schemas.microsoft.com/office/drawing/2010/main"/>
              </a:ext>
            </a:extLst>
          </a:blip>
          <a:srcRect/>
          <a:stretch>
            <a:fillRect/>
          </a:stretch>
        </p:blipFill>
        <p:spPr/>
      </p:pic>
      <p:sp>
        <p:nvSpPr>
          <p:cNvPr id="8" name="Content Placeholder 7">
            <a:extLst>
              <a:ext uri="{FF2B5EF4-FFF2-40B4-BE49-F238E27FC236}">
                <a16:creationId xmlns:a16="http://schemas.microsoft.com/office/drawing/2014/main" id="{7CE1A151-7A66-A514-6FE8-24E1F097EDCC}"/>
              </a:ext>
            </a:extLst>
          </p:cNvPr>
          <p:cNvSpPr>
            <a:spLocks noGrp="1"/>
          </p:cNvSpPr>
          <p:nvPr>
            <p:ph idx="15"/>
          </p:nvPr>
        </p:nvSpPr>
        <p:spPr/>
        <p:txBody>
          <a:bodyPr/>
          <a:lstStyle/>
          <a:p>
            <a:r>
              <a:rPr lang="en-US"/>
              <a:t>Person name</a:t>
            </a:r>
          </a:p>
          <a:p>
            <a:pPr lvl="1"/>
            <a:r>
              <a:rPr lang="en-US"/>
              <a:t>Job title</a:t>
            </a:r>
          </a:p>
          <a:p>
            <a:pPr lvl="1"/>
            <a:r>
              <a:rPr lang="en-US"/>
              <a:t>Email</a:t>
            </a:r>
          </a:p>
          <a:p>
            <a:pPr lvl="1"/>
            <a:r>
              <a:rPr lang="en-US"/>
              <a:t>Mobile</a:t>
            </a:r>
          </a:p>
          <a:p>
            <a:endParaRPr lang="en-US"/>
          </a:p>
        </p:txBody>
      </p:sp>
      <p:pic>
        <p:nvPicPr>
          <p:cNvPr id="15" name="Picture Placeholder 14">
            <a:extLst>
              <a:ext uri="{FF2B5EF4-FFF2-40B4-BE49-F238E27FC236}">
                <a16:creationId xmlns:a16="http://schemas.microsoft.com/office/drawing/2014/main" id="{6C7B4F46-DD39-F49E-1C6A-3EC72C38ED23}"/>
              </a:ext>
            </a:extLst>
          </p:cNvPr>
          <p:cNvPicPr>
            <a:picLocks noGrp="1" noChangeAspect="1"/>
          </p:cNvPicPr>
          <p:nvPr>
            <p:ph type="pic" sz="quarter" idx="16"/>
          </p:nvPr>
        </p:nvPicPr>
        <p:blipFill>
          <a:blip r:embed="rId5">
            <a:duotone>
              <a:schemeClr val="accent1">
                <a:shade val="45000"/>
                <a:satMod val="135000"/>
              </a:schemeClr>
              <a:prstClr val="white"/>
            </a:duotone>
          </a:blip>
          <a:srcRect/>
          <a:stretch/>
        </p:blipFill>
        <p:spPr/>
      </p:pic>
      <p:sp>
        <p:nvSpPr>
          <p:cNvPr id="10" name="Content Placeholder 9">
            <a:extLst>
              <a:ext uri="{FF2B5EF4-FFF2-40B4-BE49-F238E27FC236}">
                <a16:creationId xmlns:a16="http://schemas.microsoft.com/office/drawing/2014/main" id="{C8F77289-2983-40B9-B315-72ED28F5D225}"/>
              </a:ext>
            </a:extLst>
          </p:cNvPr>
          <p:cNvSpPr>
            <a:spLocks noGrp="1"/>
          </p:cNvSpPr>
          <p:nvPr>
            <p:ph idx="17"/>
          </p:nvPr>
        </p:nvSpPr>
        <p:spPr/>
        <p:txBody>
          <a:bodyPr/>
          <a:lstStyle/>
          <a:p>
            <a:r>
              <a:rPr lang="en-US"/>
              <a:t>Person name</a:t>
            </a:r>
          </a:p>
          <a:p>
            <a:pPr lvl="1"/>
            <a:r>
              <a:rPr lang="en-US"/>
              <a:t>Job title</a:t>
            </a:r>
          </a:p>
          <a:p>
            <a:pPr lvl="1"/>
            <a:r>
              <a:rPr lang="en-US"/>
              <a:t>Email</a:t>
            </a:r>
          </a:p>
          <a:p>
            <a:pPr lvl="1"/>
            <a:r>
              <a:rPr lang="en-US"/>
              <a:t>Mobile</a:t>
            </a:r>
          </a:p>
          <a:p>
            <a:endParaRPr lang="en-US"/>
          </a:p>
        </p:txBody>
      </p:sp>
      <p:pic>
        <p:nvPicPr>
          <p:cNvPr id="19" name="Picture Placeholder 18">
            <a:extLst>
              <a:ext uri="{FF2B5EF4-FFF2-40B4-BE49-F238E27FC236}">
                <a16:creationId xmlns:a16="http://schemas.microsoft.com/office/drawing/2014/main" id="{F5DA8591-09FC-29FC-6A47-A1AC1047C5D5}"/>
              </a:ext>
            </a:extLst>
          </p:cNvPr>
          <p:cNvPicPr>
            <a:picLocks noGrp="1" noChangeAspect="1"/>
          </p:cNvPicPr>
          <p:nvPr>
            <p:ph type="pic" sz="quarter" idx="18"/>
          </p:nvPr>
        </p:nvPicPr>
        <p:blipFill>
          <a:blip r:embed="rId6">
            <a:duotone>
              <a:schemeClr val="accent1">
                <a:shade val="45000"/>
                <a:satMod val="135000"/>
              </a:schemeClr>
              <a:prstClr val="white"/>
            </a:duotone>
          </a:blip>
          <a:srcRect/>
          <a:stretch/>
        </p:blipFill>
        <p:spPr/>
      </p:pic>
      <p:sp>
        <p:nvSpPr>
          <p:cNvPr id="22" name="TextBox 21">
            <a:extLst>
              <a:ext uri="{FF2B5EF4-FFF2-40B4-BE49-F238E27FC236}">
                <a16:creationId xmlns:a16="http://schemas.microsoft.com/office/drawing/2014/main" id="{7F3E9264-F02D-DCF2-9C57-6A8086CBD89E}"/>
              </a:ext>
            </a:extLst>
          </p:cNvPr>
          <p:cNvSpPr txBox="1"/>
          <p:nvPr/>
        </p:nvSpPr>
        <p:spPr>
          <a:xfrm>
            <a:off x="-3101009" y="2371725"/>
            <a:ext cx="2385391" cy="3394075"/>
          </a:xfrm>
          <a:prstGeom prst="roundRect">
            <a:avLst>
              <a:gd name="adj" fmla="val 9183"/>
            </a:avLst>
          </a:prstGeom>
          <a:solidFill>
            <a:schemeClr val="accent2"/>
          </a:solidFill>
        </p:spPr>
        <p:txBody>
          <a:bodyPr wrap="square" rtlCol="0" anchor="ctr" anchorCtr="0">
            <a:noAutofit/>
          </a:bodyPr>
          <a:lstStyle/>
          <a:p>
            <a:r>
              <a:rPr lang="en-US" b="1">
                <a:solidFill>
                  <a:schemeClr val="bg1"/>
                </a:solidFill>
                <a:latin typeface="DM Sans" pitchFamily="2" charset="77"/>
              </a:rPr>
              <a:t>To tint photos:</a:t>
            </a:r>
          </a:p>
          <a:p>
            <a:r>
              <a:rPr lang="en-US">
                <a:solidFill>
                  <a:schemeClr val="bg1"/>
                </a:solidFill>
                <a:latin typeface="DM Sans" pitchFamily="2" charset="77"/>
              </a:rPr>
              <a:t>Format picture &gt; Picture &gt; </a:t>
            </a:r>
            <a:br>
              <a:rPr lang="en-US">
                <a:solidFill>
                  <a:schemeClr val="bg1"/>
                </a:solidFill>
                <a:latin typeface="DM Sans" pitchFamily="2" charset="77"/>
              </a:rPr>
            </a:br>
            <a:r>
              <a:rPr lang="en-US">
                <a:solidFill>
                  <a:schemeClr val="bg1"/>
                </a:solidFill>
                <a:latin typeface="DM Sans" pitchFamily="2" charset="77"/>
              </a:rPr>
              <a:t>Picture colour &gt;</a:t>
            </a:r>
            <a:br>
              <a:rPr lang="en-US">
                <a:solidFill>
                  <a:schemeClr val="bg1"/>
                </a:solidFill>
                <a:latin typeface="DM Sans" pitchFamily="2" charset="77"/>
              </a:rPr>
            </a:br>
            <a:r>
              <a:rPr lang="en-US">
                <a:solidFill>
                  <a:schemeClr val="bg1"/>
                </a:solidFill>
                <a:latin typeface="DM Sans" pitchFamily="2" charset="77"/>
              </a:rPr>
              <a:t>recolour </a:t>
            </a:r>
          </a:p>
        </p:txBody>
      </p:sp>
    </p:spTree>
    <p:extLst>
      <p:ext uri="{BB962C8B-B14F-4D97-AF65-F5344CB8AC3E}">
        <p14:creationId xmlns:p14="http://schemas.microsoft.com/office/powerpoint/2010/main" val="2897450342"/>
      </p:ext>
    </p:extLst>
  </p:cSld>
  <p:clrMapOvr>
    <a:masterClrMapping/>
  </p:clrMapOvr>
</p:sld>
</file>

<file path=ppt/theme/theme1.xml><?xml version="1.0" encoding="utf-8"?>
<a:theme xmlns:a="http://schemas.openxmlformats.org/drawingml/2006/main" name="Office Theme">
  <a:themeElements>
    <a:clrScheme name="QCDP">
      <a:dk1>
        <a:srgbClr val="000000"/>
      </a:dk1>
      <a:lt1>
        <a:srgbClr val="FFFFFF"/>
      </a:lt1>
      <a:dk2>
        <a:srgbClr val="243F4C"/>
      </a:dk2>
      <a:lt2>
        <a:srgbClr val="FCF2F0"/>
      </a:lt2>
      <a:accent1>
        <a:srgbClr val="EB6057"/>
      </a:accent1>
      <a:accent2>
        <a:srgbClr val="49B8AC"/>
      </a:accent2>
      <a:accent3>
        <a:srgbClr val="B35793"/>
      </a:accent3>
      <a:accent4>
        <a:srgbClr val="412669"/>
      </a:accent4>
      <a:accent5>
        <a:srgbClr val="243F4C"/>
      </a:accent5>
      <a:accent6>
        <a:srgbClr val="5C5753"/>
      </a:accent6>
      <a:hlink>
        <a:srgbClr val="49B8AC"/>
      </a:hlink>
      <a:folHlink>
        <a:srgbClr val="243F4C"/>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13595</TotalTime>
  <Words>4704</Words>
  <Application>Microsoft Macintosh PowerPoint</Application>
  <PresentationFormat>Widescreen</PresentationFormat>
  <Paragraphs>489</Paragraphs>
  <Slides>28</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DM Sans Medium</vt:lpstr>
      <vt:lpstr>Montserrat</vt:lpstr>
      <vt:lpstr>Petrona</vt:lpstr>
      <vt:lpstr>DM Sans</vt:lpstr>
      <vt:lpstr>Office Theme</vt:lpstr>
      <vt:lpstr>PowerPoint Presentation</vt:lpstr>
      <vt:lpstr>Welcome  session</vt:lpstr>
      <vt:lpstr>Funding Acknowledgement</vt:lpstr>
      <vt:lpstr>Welcome session</vt:lpstr>
      <vt:lpstr>Making the most of our virtual  environment</vt:lpstr>
      <vt:lpstr>Agenda for today</vt:lpstr>
      <vt:lpstr>Housekeeping</vt:lpstr>
      <vt:lpstr>Poll  </vt:lpstr>
      <vt:lpstr>Programme faculty</vt:lpstr>
      <vt:lpstr>Programme aim</vt:lpstr>
      <vt:lpstr>Ten learning outcomes of the programme</vt:lpstr>
      <vt:lpstr>The handbook</vt:lpstr>
      <vt:lpstr>What is a ‘Quality Coach’?</vt:lpstr>
      <vt:lpstr>Why do we need Quality Coaches?</vt:lpstr>
      <vt:lpstr>Why we need Quality Coaches</vt:lpstr>
      <vt:lpstr>Why we need Quality Coaches</vt:lpstr>
      <vt:lpstr>Styles of learning</vt:lpstr>
      <vt:lpstr>Getting to know one another </vt:lpstr>
      <vt:lpstr>How you will be supported</vt:lpstr>
      <vt:lpstr>List of mentors from the QI team</vt:lpstr>
      <vt:lpstr>Coaching circles</vt:lpstr>
      <vt:lpstr>Structure of the programme</vt:lpstr>
      <vt:lpstr>End of programme assessment</vt:lpstr>
      <vt:lpstr>Tasks for you to complete</vt:lpstr>
      <vt:lpstr>Questions</vt:lpstr>
      <vt:lpstr>References and links</vt:lpstr>
      <vt:lpstr>Authors</vt:lpstr>
      <vt:lpstr>Authors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Quality Coach Development Programme</dc:creator>
  <cp:keywords/>
  <dc:description/>
  <cp:lastModifiedBy>Rosie Downes</cp:lastModifiedBy>
  <cp:revision>110</cp:revision>
  <dcterms:created xsi:type="dcterms:W3CDTF">2023-07-18T08:55:06Z</dcterms:created>
  <dcterms:modified xsi:type="dcterms:W3CDTF">2023-09-27T13:59:52Z</dcterms:modified>
  <cp:category/>
</cp:coreProperties>
</file>