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embedTrueTypeFonts="1" autoCompressPictures="0">
  <p:sldMasterIdLst>
    <p:sldMasterId id="2147483648" r:id="rId1"/>
  </p:sldMasterIdLst>
  <p:notesMasterIdLst>
    <p:notesMasterId r:id="rId59"/>
  </p:notesMasterIdLst>
  <p:handoutMasterIdLst>
    <p:handoutMasterId r:id="rId60"/>
  </p:handoutMasterIdLst>
  <p:sldIdLst>
    <p:sldId id="265" r:id="rId2"/>
    <p:sldId id="264" r:id="rId3"/>
    <p:sldId id="263" r:id="rId4"/>
    <p:sldId id="257" r:id="rId5"/>
    <p:sldId id="267" r:id="rId6"/>
    <p:sldId id="268" r:id="rId7"/>
    <p:sldId id="269" r:id="rId8"/>
    <p:sldId id="1735" r:id="rId9"/>
    <p:sldId id="258" r:id="rId10"/>
    <p:sldId id="271" r:id="rId11"/>
    <p:sldId id="353" r:id="rId12"/>
    <p:sldId id="354" r:id="rId13"/>
    <p:sldId id="375" r:id="rId14"/>
    <p:sldId id="274" r:id="rId15"/>
    <p:sldId id="275" r:id="rId16"/>
    <p:sldId id="339" r:id="rId17"/>
    <p:sldId id="259" r:id="rId18"/>
    <p:sldId id="376" r:id="rId19"/>
    <p:sldId id="377" r:id="rId20"/>
    <p:sldId id="378" r:id="rId21"/>
    <p:sldId id="382" r:id="rId22"/>
    <p:sldId id="383" r:id="rId23"/>
    <p:sldId id="384" r:id="rId24"/>
    <p:sldId id="385" r:id="rId25"/>
    <p:sldId id="386" r:id="rId26"/>
    <p:sldId id="387" r:id="rId27"/>
    <p:sldId id="379" r:id="rId28"/>
    <p:sldId id="388" r:id="rId29"/>
    <p:sldId id="389" r:id="rId30"/>
    <p:sldId id="307" r:id="rId31"/>
    <p:sldId id="390" r:id="rId32"/>
    <p:sldId id="392" r:id="rId33"/>
    <p:sldId id="393" r:id="rId34"/>
    <p:sldId id="412" r:id="rId35"/>
    <p:sldId id="391" r:id="rId36"/>
    <p:sldId id="413" r:id="rId37"/>
    <p:sldId id="315" r:id="rId38"/>
    <p:sldId id="380" r:id="rId39"/>
    <p:sldId id="399" r:id="rId40"/>
    <p:sldId id="400" r:id="rId41"/>
    <p:sldId id="401" r:id="rId42"/>
    <p:sldId id="402" r:id="rId43"/>
    <p:sldId id="403" r:id="rId44"/>
    <p:sldId id="395" r:id="rId45"/>
    <p:sldId id="396" r:id="rId46"/>
    <p:sldId id="397" r:id="rId47"/>
    <p:sldId id="398" r:id="rId48"/>
    <p:sldId id="404" r:id="rId49"/>
    <p:sldId id="381" r:id="rId50"/>
    <p:sldId id="409" r:id="rId51"/>
    <p:sldId id="410" r:id="rId52"/>
    <p:sldId id="411" r:id="rId53"/>
    <p:sldId id="374" r:id="rId54"/>
    <p:sldId id="370" r:id="rId55"/>
    <p:sldId id="414" r:id="rId56"/>
    <p:sldId id="341" r:id="rId57"/>
    <p:sldId id="342" r:id="rId58"/>
  </p:sldIdLst>
  <p:sldSz cx="12192000" cy="6858000"/>
  <p:notesSz cx="6858000" cy="9144000"/>
  <p:embeddedFontLst>
    <p:embeddedFont>
      <p:font typeface="DM Sans" pitchFamily="2" charset="77"/>
      <p:regular r:id="rId61"/>
      <p:bold r:id="rId62"/>
      <p:italic r:id="rId63"/>
      <p:boldItalic r:id="rId64"/>
    </p:embeddedFont>
    <p:embeddedFont>
      <p:font typeface="DM Sans Medium" pitchFamily="2" charset="77"/>
      <p:regular r:id="rId65"/>
      <p:italic r:id="rId66"/>
    </p:embeddedFont>
    <p:embeddedFont>
      <p:font typeface="Georgia" panose="02040502050405020303" pitchFamily="18" charset="0"/>
      <p:regular r:id="rId67"/>
      <p:bold r:id="rId68"/>
      <p:italic r:id="rId69"/>
      <p:boldItalic r:id="rId70"/>
    </p:embeddedFont>
    <p:embeddedFont>
      <p:font typeface="Montserrat" pitchFamily="2" charset="77"/>
      <p:regular r:id="rId71"/>
      <p:bold r:id="rId72"/>
      <p:italic r:id="rId73"/>
      <p:boldItalic r:id="rId74"/>
    </p:embeddedFont>
    <p:embeddedFont>
      <p:font typeface="Petrona" pitchFamily="2" charset="77"/>
      <p:regular r:id="rId75"/>
      <p:bold r:id="rId76"/>
      <p:italic r:id="rId77"/>
      <p:boldItalic r:id="rId78"/>
    </p:embeddedFont>
    <p:embeddedFont>
      <p:font typeface="Petrona Light" pitchFamily="2" charset="77"/>
      <p:regular r:id="rId79"/>
      <p:italic r:id="rId8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0944D834-8D90-204B-BDBA-BE39446EA8FD}">
          <p14:sldIdLst>
            <p14:sldId id="265"/>
            <p14:sldId id="264"/>
            <p14:sldId id="263"/>
          </p14:sldIdLst>
        </p14:section>
        <p14:section name="Session 4" id="{01F3CF81-4D9A-5147-8731-3A784A5E2FD5}">
          <p14:sldIdLst>
            <p14:sldId id="257"/>
            <p14:sldId id="267"/>
            <p14:sldId id="268"/>
            <p14:sldId id="269"/>
            <p14:sldId id="1735"/>
            <p14:sldId id="258"/>
            <p14:sldId id="271"/>
            <p14:sldId id="353"/>
            <p14:sldId id="354"/>
            <p14:sldId id="375"/>
            <p14:sldId id="274"/>
            <p14:sldId id="275"/>
            <p14:sldId id="339"/>
            <p14:sldId id="259"/>
            <p14:sldId id="376"/>
            <p14:sldId id="377"/>
            <p14:sldId id="378"/>
            <p14:sldId id="382"/>
            <p14:sldId id="383"/>
            <p14:sldId id="384"/>
            <p14:sldId id="385"/>
            <p14:sldId id="386"/>
            <p14:sldId id="387"/>
            <p14:sldId id="379"/>
            <p14:sldId id="388"/>
            <p14:sldId id="389"/>
            <p14:sldId id="307"/>
            <p14:sldId id="390"/>
            <p14:sldId id="392"/>
            <p14:sldId id="393"/>
            <p14:sldId id="412"/>
            <p14:sldId id="391"/>
            <p14:sldId id="413"/>
            <p14:sldId id="315"/>
            <p14:sldId id="380"/>
            <p14:sldId id="399"/>
            <p14:sldId id="400"/>
            <p14:sldId id="401"/>
            <p14:sldId id="402"/>
            <p14:sldId id="403"/>
            <p14:sldId id="395"/>
            <p14:sldId id="396"/>
            <p14:sldId id="397"/>
            <p14:sldId id="398"/>
            <p14:sldId id="404"/>
            <p14:sldId id="381"/>
            <p14:sldId id="409"/>
            <p14:sldId id="410"/>
            <p14:sldId id="411"/>
            <p14:sldId id="374"/>
            <p14:sldId id="370"/>
          </p14:sldIdLst>
        </p14:section>
        <p14:section name="End" id="{D734FCFE-83EA-BC47-863F-B0C442C05902}">
          <p14:sldIdLst>
            <p14:sldId id="414"/>
            <p14:sldId id="341"/>
            <p14:sldId id="342"/>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64A2"/>
    <a:srgbClr val="616EA7"/>
    <a:srgbClr val="5DB18E"/>
    <a:srgbClr val="5E9EAC"/>
    <a:srgbClr val="5FB65A"/>
    <a:srgbClr val="9BBB59"/>
    <a:srgbClr val="D9D5D5"/>
    <a:srgbClr val="136C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646"/>
    <p:restoredTop sz="85510"/>
  </p:normalViewPr>
  <p:slideViewPr>
    <p:cSldViewPr snapToGrid="0">
      <p:cViewPr varScale="1">
        <p:scale>
          <a:sx n="108" d="100"/>
          <a:sy n="108" d="100"/>
        </p:scale>
        <p:origin x="1848" y="200"/>
      </p:cViewPr>
      <p:guideLst/>
    </p:cSldViewPr>
  </p:slideViewPr>
  <p:outlineViewPr>
    <p:cViewPr>
      <p:scale>
        <a:sx n="33" d="100"/>
        <a:sy n="33" d="100"/>
      </p:scale>
      <p:origin x="0" y="0"/>
    </p:cViewPr>
  </p:outlineViewPr>
  <p:notesTextViewPr>
    <p:cViewPr>
      <p:scale>
        <a:sx n="105" d="100"/>
        <a:sy n="105" d="100"/>
      </p:scale>
      <p:origin x="0" y="0"/>
    </p:cViewPr>
  </p:notesTextViewPr>
  <p:notesViewPr>
    <p:cSldViewPr snapToGrid="0" showGuides="1">
      <p:cViewPr varScale="1">
        <p:scale>
          <a:sx n="97" d="100"/>
          <a:sy n="97" d="100"/>
        </p:scale>
        <p:origin x="4328" y="20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3.fntdata"/><Relationship Id="rId68" Type="http://schemas.openxmlformats.org/officeDocument/2006/relationships/font" Target="fonts/font8.fntdata"/><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14.fntdata"/><Relationship Id="rId79" Type="http://schemas.openxmlformats.org/officeDocument/2006/relationships/font" Target="fonts/font19.fntdata"/><Relationship Id="rId5" Type="http://schemas.openxmlformats.org/officeDocument/2006/relationships/slide" Target="slides/slide4.xml"/><Relationship Id="rId61" Type="http://schemas.openxmlformats.org/officeDocument/2006/relationships/font" Target="fonts/font1.fntdata"/><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4.fntdata"/><Relationship Id="rId69" Type="http://schemas.openxmlformats.org/officeDocument/2006/relationships/font" Target="fonts/font9.fntdata"/><Relationship Id="rId77" Type="http://schemas.openxmlformats.org/officeDocument/2006/relationships/font" Target="fonts/font17.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2.fntdata"/><Relationship Id="rId80" Type="http://schemas.openxmlformats.org/officeDocument/2006/relationships/font" Target="fonts/font2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67"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2.fntdata"/><Relationship Id="rId70" Type="http://schemas.openxmlformats.org/officeDocument/2006/relationships/font" Target="fonts/font10.fntdata"/><Relationship Id="rId75" Type="http://schemas.openxmlformats.org/officeDocument/2006/relationships/font" Target="fonts/font15.fntdata"/><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65" Type="http://schemas.openxmlformats.org/officeDocument/2006/relationships/font" Target="fonts/font5.fntdata"/><Relationship Id="rId73" Type="http://schemas.openxmlformats.org/officeDocument/2006/relationships/font" Target="fonts/font13.fntdata"/><Relationship Id="rId78" Type="http://schemas.openxmlformats.org/officeDocument/2006/relationships/font" Target="fonts/font18.fntdata"/><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6.fntdata"/><Relationship Id="rId7" Type="http://schemas.openxmlformats.org/officeDocument/2006/relationships/slide" Target="slides/slide6.xml"/><Relationship Id="rId71" Type="http://schemas.openxmlformats.org/officeDocument/2006/relationships/font" Target="fonts/font11.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font" Target="fonts/font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6AC5536-04A3-CB4A-D4B5-96ADCF7481D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latin typeface="DM Sans" pitchFamily="2" charset="77"/>
            </a:endParaRPr>
          </a:p>
        </p:txBody>
      </p:sp>
      <p:sp>
        <p:nvSpPr>
          <p:cNvPr id="3" name="Date Placeholder 2">
            <a:extLst>
              <a:ext uri="{FF2B5EF4-FFF2-40B4-BE49-F238E27FC236}">
                <a16:creationId xmlns:a16="http://schemas.microsoft.com/office/drawing/2014/main" id="{A321A975-098B-24B0-1A2E-FFF38A317C7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4A41E83-BE3C-2B4E-BE94-34A9BF3DADE3}" type="datetimeFigureOut">
              <a:rPr lang="en-US">
                <a:latin typeface="DM Sans" pitchFamily="2" charset="77"/>
              </a:rPr>
              <a:t>9/27/23</a:t>
            </a:fld>
            <a:endParaRPr lang="en-US">
              <a:latin typeface="DM Sans" pitchFamily="2" charset="77"/>
            </a:endParaRPr>
          </a:p>
        </p:txBody>
      </p:sp>
      <p:sp>
        <p:nvSpPr>
          <p:cNvPr id="4" name="Footer Placeholder 3">
            <a:extLst>
              <a:ext uri="{FF2B5EF4-FFF2-40B4-BE49-F238E27FC236}">
                <a16:creationId xmlns:a16="http://schemas.microsoft.com/office/drawing/2014/main" id="{2160D7DF-B317-2ED2-47AD-60CFE6DD571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DM Sans" pitchFamily="2" charset="77"/>
            </a:endParaRPr>
          </a:p>
        </p:txBody>
      </p:sp>
      <p:sp>
        <p:nvSpPr>
          <p:cNvPr id="5" name="Slide Number Placeholder 4">
            <a:extLst>
              <a:ext uri="{FF2B5EF4-FFF2-40B4-BE49-F238E27FC236}">
                <a16:creationId xmlns:a16="http://schemas.microsoft.com/office/drawing/2014/main" id="{E5643D66-48F8-EEA9-2A1B-605F3157EE9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B8948A5-CE0E-4B49-8EFC-7EF0ACF868D2}" type="slidenum">
              <a:rPr lang="en-US">
                <a:latin typeface="DM Sans" pitchFamily="2" charset="77"/>
              </a:rPr>
              <a:t>‹#›</a:t>
            </a:fld>
            <a:endParaRPr lang="en-US">
              <a:latin typeface="DM Sans" pitchFamily="2" charset="77"/>
            </a:endParaRPr>
          </a:p>
        </p:txBody>
      </p:sp>
    </p:spTree>
    <p:extLst>
      <p:ext uri="{BB962C8B-B14F-4D97-AF65-F5344CB8AC3E}">
        <p14:creationId xmlns:p14="http://schemas.microsoft.com/office/powerpoint/2010/main" val="629087469"/>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DM Sans" pitchFamily="2" charset="77"/>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DM Sans" pitchFamily="2" charset="77"/>
              </a:defRPr>
            </a:lvl1pPr>
          </a:lstStyle>
          <a:p>
            <a:fld id="{391B812C-AEBF-F441-B5E1-8EF31E86D571}" type="datetimeFigureOut">
              <a:rPr lang="en-US"/>
              <a:pPr/>
              <a:t>9/27/23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DM Sans" pitchFamily="2" charset="77"/>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DM Sans" pitchFamily="2" charset="77"/>
              </a:defRPr>
            </a:lvl1pPr>
          </a:lstStyle>
          <a:p>
            <a:fld id="{065E61C6-C2E9-8C4B-A7F2-C0544F7348CB}" type="slidenum">
              <a:rPr lang="en-GB"/>
              <a:pPr/>
              <a:t>‹#›</a:t>
            </a:fld>
            <a:endParaRPr lang="en-GB"/>
          </a:p>
        </p:txBody>
      </p:sp>
    </p:spTree>
    <p:extLst>
      <p:ext uri="{BB962C8B-B14F-4D97-AF65-F5344CB8AC3E}">
        <p14:creationId xmlns:p14="http://schemas.microsoft.com/office/powerpoint/2010/main" val="1708463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DM Sans" pitchFamily="2" charset="77"/>
        <a:ea typeface="+mn-ea"/>
        <a:cs typeface="+mn-cs"/>
      </a:defRPr>
    </a:lvl1pPr>
    <a:lvl2pPr marL="457200" algn="l" defTabSz="914400" rtl="0" eaLnBrk="1" latinLnBrk="0" hangingPunct="1">
      <a:defRPr sz="1200" b="0" i="0" kern="1200">
        <a:solidFill>
          <a:schemeClr val="tx1"/>
        </a:solidFill>
        <a:latin typeface="DM Sans" pitchFamily="2" charset="77"/>
        <a:ea typeface="+mn-ea"/>
        <a:cs typeface="+mn-cs"/>
      </a:defRPr>
    </a:lvl2pPr>
    <a:lvl3pPr marL="914400" algn="l" defTabSz="914400" rtl="0" eaLnBrk="1" latinLnBrk="0" hangingPunct="1">
      <a:defRPr sz="1200" b="0" i="0" kern="1200">
        <a:solidFill>
          <a:schemeClr val="tx1"/>
        </a:solidFill>
        <a:latin typeface="DM Sans" pitchFamily="2" charset="77"/>
        <a:ea typeface="+mn-ea"/>
        <a:cs typeface="+mn-cs"/>
      </a:defRPr>
    </a:lvl3pPr>
    <a:lvl4pPr marL="1371600" algn="l" defTabSz="914400" rtl="0" eaLnBrk="1" latinLnBrk="0" hangingPunct="1">
      <a:defRPr sz="1200" b="0" i="0" kern="1200">
        <a:solidFill>
          <a:schemeClr val="tx1"/>
        </a:solidFill>
        <a:latin typeface="DM Sans" pitchFamily="2" charset="77"/>
        <a:ea typeface="+mn-ea"/>
        <a:cs typeface="+mn-cs"/>
      </a:defRPr>
    </a:lvl4pPr>
    <a:lvl5pPr marL="1828800" algn="l" defTabSz="914400" rtl="0" eaLnBrk="1" latinLnBrk="0" hangingPunct="1">
      <a:defRPr sz="1200" b="0" i="0" kern="1200">
        <a:solidFill>
          <a:schemeClr val="tx1"/>
        </a:solidFill>
        <a:latin typeface="DM Sans" pitchFamily="2"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qualitysafety.bmj.com/content/21/1/13"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qualitysafety.bmj.com/content/21/1/13"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5E61C6-C2E9-8C4B-A7F2-C0544F7348CB}" type="slidenum">
              <a:rPr lang="en-GB" smtClean="0"/>
              <a:pPr/>
              <a:t>0</a:t>
            </a:fld>
            <a:endParaRPr lang="en-GB"/>
          </a:p>
        </p:txBody>
      </p:sp>
    </p:spTree>
    <p:extLst>
      <p:ext uri="{BB962C8B-B14F-4D97-AF65-F5344CB8AC3E}">
        <p14:creationId xmlns:p14="http://schemas.microsoft.com/office/powerpoint/2010/main" val="1029675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5E61C6-C2E9-8C4B-A7F2-C0544F7348CB}" type="slidenum">
              <a:rPr lang="en-GB" smtClean="0"/>
              <a:pPr/>
              <a:t>9</a:t>
            </a:fld>
            <a:endParaRPr lang="en-GB"/>
          </a:p>
        </p:txBody>
      </p:sp>
    </p:spTree>
    <p:extLst>
      <p:ext uri="{BB962C8B-B14F-4D97-AF65-F5344CB8AC3E}">
        <p14:creationId xmlns:p14="http://schemas.microsoft.com/office/powerpoint/2010/main" val="47227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1" dirty="0"/>
              <a:t>See activity 4.1 in the Trainer Guide</a:t>
            </a:r>
          </a:p>
          <a:p>
            <a:pPr marL="0" indent="0">
              <a:buNone/>
            </a:pPr>
            <a:endParaRPr lang="en-GB" b="1" dirty="0"/>
          </a:p>
          <a:p>
            <a:pPr marL="0" indent="0">
              <a:buNone/>
            </a:pPr>
            <a:r>
              <a:rPr lang="en-GB" b="1" dirty="0"/>
              <a:t>60 mins</a:t>
            </a:r>
          </a:p>
          <a:p>
            <a:endParaRPr lang="en-US" dirty="0"/>
          </a:p>
        </p:txBody>
      </p:sp>
      <p:sp>
        <p:nvSpPr>
          <p:cNvPr id="4" name="Slide Number Placeholder 3"/>
          <p:cNvSpPr>
            <a:spLocks noGrp="1"/>
          </p:cNvSpPr>
          <p:nvPr>
            <p:ph type="sldNum" sz="quarter" idx="5"/>
          </p:nvPr>
        </p:nvSpPr>
        <p:spPr/>
        <p:txBody>
          <a:bodyPr/>
          <a:lstStyle/>
          <a:p>
            <a:fld id="{065E61C6-C2E9-8C4B-A7F2-C0544F7348CB}" type="slidenum">
              <a:rPr lang="en-GB"/>
              <a:pPr/>
              <a:t>10</a:t>
            </a:fld>
            <a:endParaRPr lang="en-GB"/>
          </a:p>
        </p:txBody>
      </p:sp>
    </p:spTree>
    <p:extLst>
      <p:ext uri="{BB962C8B-B14F-4D97-AF65-F5344CB8AC3E}">
        <p14:creationId xmlns:p14="http://schemas.microsoft.com/office/powerpoint/2010/main" val="13567116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sz="1200" dirty="0">
                <a:latin typeface="DM Sans" pitchFamily="2" charset="77"/>
                <a:ea typeface="Montserrat Medium"/>
                <a:cs typeface="Montserrat Medium"/>
                <a:sym typeface="Montserrat Medium"/>
              </a:rPr>
              <a:t>Select the ‘</a:t>
            </a:r>
            <a:r>
              <a:rPr lang="en-GB" sz="1200" dirty="0" err="1">
                <a:latin typeface="DM Sans" pitchFamily="2" charset="77"/>
                <a:ea typeface="Montserrat Medium"/>
                <a:cs typeface="Montserrat Medium"/>
                <a:sym typeface="Montserrat Medium"/>
              </a:rPr>
              <a:t>coachee</a:t>
            </a:r>
            <a:r>
              <a:rPr lang="en-GB" sz="1200" dirty="0">
                <a:latin typeface="DM Sans" pitchFamily="2" charset="77"/>
                <a:ea typeface="Montserrat Medium"/>
                <a:cs typeface="Montserrat Medium"/>
                <a:sym typeface="Montserrat Medium"/>
              </a:rPr>
              <a:t>’ and time-keeper </a:t>
            </a:r>
            <a:endParaRPr lang="en-GB" sz="1200" i="1" dirty="0">
              <a:latin typeface="DM Sans" pitchFamily="2" charset="77"/>
              <a:ea typeface="Montserrat Medium"/>
              <a:cs typeface="Montserrat Medium"/>
              <a:sym typeface="Montserrat Medium"/>
            </a:endParaRPr>
          </a:p>
          <a:p>
            <a:pPr marL="457200" lvl="0" indent="-285750" algn="l" rtl="0">
              <a:spcBef>
                <a:spcPts val="0"/>
              </a:spcBef>
              <a:spcAft>
                <a:spcPts val="0"/>
              </a:spcAft>
              <a:buSzPts val="900"/>
              <a:buFont typeface="Montserrat"/>
              <a:buChar char="●"/>
            </a:pPr>
            <a:r>
              <a:rPr lang="en-GB" sz="1200" dirty="0">
                <a:latin typeface="DM Sans" pitchFamily="2" charset="77"/>
                <a:ea typeface="Montserrat"/>
                <a:cs typeface="Montserrat"/>
                <a:sym typeface="Montserrat"/>
              </a:rPr>
              <a:t>The '</a:t>
            </a:r>
            <a:r>
              <a:rPr lang="en-GB" sz="1200" dirty="0" err="1">
                <a:latin typeface="DM Sans" pitchFamily="2" charset="77"/>
                <a:ea typeface="Montserrat"/>
                <a:cs typeface="Montserrat"/>
                <a:sym typeface="Montserrat"/>
              </a:rPr>
              <a:t>coachee</a:t>
            </a:r>
            <a:r>
              <a:rPr lang="en-GB" sz="1200" dirty="0">
                <a:latin typeface="DM Sans" pitchFamily="2" charset="77"/>
                <a:ea typeface="Montserrat"/>
                <a:cs typeface="Montserrat"/>
                <a:sym typeface="Montserrat"/>
              </a:rPr>
              <a:t>’ should be someone with a concrete and current coaching challenge that they would like support with</a:t>
            </a:r>
          </a:p>
          <a:p>
            <a:pPr marL="457200" lvl="0" indent="-285750" algn="l" rtl="0">
              <a:spcBef>
                <a:spcPts val="0"/>
              </a:spcBef>
              <a:spcAft>
                <a:spcPts val="0"/>
              </a:spcAft>
              <a:buSzPts val="900"/>
              <a:buFont typeface="Montserrat"/>
              <a:buChar char="●"/>
            </a:pPr>
            <a:r>
              <a:rPr lang="en-GB" sz="1200" dirty="0">
                <a:latin typeface="DM Sans" pitchFamily="2" charset="77"/>
                <a:ea typeface="Montserrat"/>
                <a:cs typeface="Montserrat"/>
                <a:sym typeface="Montserrat"/>
              </a:rPr>
              <a:t>The time-keeper’s role is to help ensure the meeting stays on track.</a:t>
            </a:r>
          </a:p>
          <a:p>
            <a:pPr marL="0" lvl="0" indent="0" algn="l" rtl="0">
              <a:spcBef>
                <a:spcPts val="0"/>
              </a:spcBef>
              <a:spcAft>
                <a:spcPts val="0"/>
              </a:spcAft>
              <a:buNone/>
            </a:pPr>
            <a:endParaRPr lang="en-GB" sz="1200" dirty="0">
              <a:latin typeface="DM Sans" pitchFamily="2" charset="77"/>
              <a:ea typeface="Montserrat"/>
              <a:cs typeface="Montserrat"/>
              <a:sym typeface="Montserrat"/>
            </a:endParaRPr>
          </a:p>
          <a:p>
            <a:pPr marL="0" lvl="0" indent="0" algn="l" rtl="0">
              <a:spcBef>
                <a:spcPts val="0"/>
              </a:spcBef>
              <a:spcAft>
                <a:spcPts val="0"/>
              </a:spcAft>
              <a:buNone/>
            </a:pPr>
            <a:r>
              <a:rPr lang="en-GB" sz="1200" dirty="0">
                <a:latin typeface="DM Sans" pitchFamily="2" charset="77"/>
                <a:ea typeface="Montserrat Medium"/>
                <a:cs typeface="Montserrat Medium"/>
                <a:sym typeface="Montserrat Medium"/>
              </a:rPr>
              <a:t>Intention statement by ‘</a:t>
            </a:r>
            <a:r>
              <a:rPr lang="en-GB" sz="1200" dirty="0" err="1">
                <a:latin typeface="DM Sans" pitchFamily="2" charset="77"/>
                <a:ea typeface="Montserrat Medium"/>
                <a:cs typeface="Montserrat Medium"/>
                <a:sym typeface="Montserrat Medium"/>
              </a:rPr>
              <a:t>coachee</a:t>
            </a:r>
            <a:r>
              <a:rPr lang="en-GB" sz="1200" dirty="0">
                <a:latin typeface="DM Sans" pitchFamily="2" charset="77"/>
                <a:ea typeface="Montserrat Medium"/>
                <a:cs typeface="Montserrat Medium"/>
                <a:sym typeface="Montserrat Medium"/>
              </a:rPr>
              <a:t>’.</a:t>
            </a:r>
          </a:p>
          <a:p>
            <a:pPr marL="0" lvl="0" indent="0" algn="l" rtl="0">
              <a:spcBef>
                <a:spcPts val="0"/>
              </a:spcBef>
              <a:spcAft>
                <a:spcPts val="0"/>
              </a:spcAft>
              <a:buNone/>
            </a:pPr>
            <a:r>
              <a:rPr lang="en-GB" sz="1200" dirty="0">
                <a:latin typeface="DM Sans" pitchFamily="2" charset="77"/>
                <a:ea typeface="Montserrat"/>
                <a:cs typeface="Montserrat"/>
                <a:sym typeface="Montserrat"/>
              </a:rPr>
              <a:t>Clarify these questions: </a:t>
            </a:r>
          </a:p>
          <a:p>
            <a:pPr marL="457200" lvl="0" indent="-285750" algn="l" rtl="0">
              <a:spcBef>
                <a:spcPts val="0"/>
              </a:spcBef>
              <a:spcAft>
                <a:spcPts val="0"/>
              </a:spcAft>
              <a:buSzPts val="900"/>
              <a:buFont typeface="Montserrat"/>
              <a:buChar char="●"/>
            </a:pPr>
            <a:r>
              <a:rPr lang="en-GB" sz="1200" dirty="0">
                <a:latin typeface="DM Sans" pitchFamily="2" charset="77"/>
                <a:ea typeface="Montserrat"/>
                <a:cs typeface="Montserrat"/>
                <a:sym typeface="Montserrat"/>
              </a:rPr>
              <a:t>Current situation: What key challenge or question are you up against? </a:t>
            </a:r>
          </a:p>
          <a:p>
            <a:pPr marL="457200" lvl="0" indent="-285750" algn="l" rtl="0">
              <a:spcBef>
                <a:spcPts val="0"/>
              </a:spcBef>
              <a:spcAft>
                <a:spcPts val="0"/>
              </a:spcAft>
              <a:buSzPts val="900"/>
              <a:buFont typeface="Montserrat"/>
              <a:buChar char="●"/>
            </a:pPr>
            <a:r>
              <a:rPr lang="en-GB" sz="1200" dirty="0">
                <a:latin typeface="DM Sans" pitchFamily="2" charset="77"/>
                <a:ea typeface="Montserrat"/>
                <a:cs typeface="Montserrat"/>
                <a:sym typeface="Montserrat"/>
              </a:rPr>
              <a:t>Stakeholders: How might others view this situation? </a:t>
            </a:r>
          </a:p>
          <a:p>
            <a:pPr marL="457200" lvl="0" indent="-285750" algn="l" rtl="0">
              <a:spcBef>
                <a:spcPts val="0"/>
              </a:spcBef>
              <a:spcAft>
                <a:spcPts val="0"/>
              </a:spcAft>
              <a:buSzPts val="900"/>
              <a:buFont typeface="Montserrat"/>
              <a:buChar char="●"/>
            </a:pPr>
            <a:r>
              <a:rPr lang="en-GB" sz="1200" dirty="0">
                <a:latin typeface="DM Sans" pitchFamily="2" charset="77"/>
                <a:ea typeface="Montserrat"/>
                <a:cs typeface="Montserrat"/>
                <a:sym typeface="Montserrat"/>
              </a:rPr>
              <a:t>What future are you trying to create? </a:t>
            </a:r>
          </a:p>
          <a:p>
            <a:pPr marL="457200" lvl="0" indent="-285750" algn="l" rtl="0">
              <a:spcBef>
                <a:spcPts val="0"/>
              </a:spcBef>
              <a:spcAft>
                <a:spcPts val="0"/>
              </a:spcAft>
              <a:buSzPts val="900"/>
              <a:buFont typeface="Montserrat"/>
              <a:buChar char="●"/>
            </a:pPr>
            <a:r>
              <a:rPr lang="en-GB" sz="1200" dirty="0">
                <a:latin typeface="DM Sans" pitchFamily="2" charset="77"/>
                <a:ea typeface="Montserrat"/>
                <a:cs typeface="Montserrat"/>
                <a:sym typeface="Montserrat"/>
              </a:rPr>
              <a:t>Threshold: What do you need to let-go of – and what do you need to learn?</a:t>
            </a:r>
          </a:p>
          <a:p>
            <a:pPr marL="457200" lvl="0" indent="-285750" algn="l" rtl="0">
              <a:spcBef>
                <a:spcPts val="0"/>
              </a:spcBef>
              <a:spcAft>
                <a:spcPts val="0"/>
              </a:spcAft>
              <a:buSzPts val="900"/>
              <a:buFont typeface="Montserrat"/>
              <a:buChar char="●"/>
            </a:pPr>
            <a:r>
              <a:rPr lang="en-GB" sz="1200" dirty="0">
                <a:latin typeface="DM Sans" pitchFamily="2" charset="77"/>
                <a:ea typeface="Montserrat"/>
                <a:cs typeface="Montserrat"/>
                <a:sym typeface="Montserrat"/>
              </a:rPr>
              <a:t>Help: Where do you need input or help? </a:t>
            </a:r>
          </a:p>
          <a:p>
            <a:pPr marL="0" lvl="0" indent="0" algn="l" rtl="0">
              <a:spcBef>
                <a:spcPts val="0"/>
              </a:spcBef>
              <a:spcAft>
                <a:spcPts val="0"/>
              </a:spcAft>
              <a:buNone/>
            </a:pPr>
            <a:endParaRPr lang="en-GB" sz="1200" i="1" dirty="0">
              <a:latin typeface="DM Sans" pitchFamily="2" charset="77"/>
              <a:ea typeface="Montserrat"/>
              <a:cs typeface="Montserrat"/>
              <a:sym typeface="Montserrat"/>
            </a:endParaRPr>
          </a:p>
          <a:p>
            <a:pPr marL="0" lvl="0" indent="0" algn="l" rtl="0">
              <a:spcBef>
                <a:spcPts val="0"/>
              </a:spcBef>
              <a:spcAft>
                <a:spcPts val="0"/>
              </a:spcAft>
              <a:buNone/>
            </a:pPr>
            <a:r>
              <a:rPr lang="en-GB" sz="1200" i="1" dirty="0">
                <a:latin typeface="DM Sans" pitchFamily="2" charset="77"/>
                <a:ea typeface="Montserrat"/>
                <a:cs typeface="Montserrat"/>
                <a:sym typeface="Montserrat"/>
              </a:rPr>
              <a:t>Coaches listen deeply and may ask clarifying questions (don’t give advice!)</a:t>
            </a:r>
          </a:p>
          <a:p>
            <a:pPr marL="0" lvl="0" indent="0" algn="l" rtl="0">
              <a:spcBef>
                <a:spcPts val="0"/>
              </a:spcBef>
              <a:spcAft>
                <a:spcPts val="0"/>
              </a:spcAft>
              <a:buNone/>
            </a:pPr>
            <a:endParaRPr lang="en-GB" sz="1200" dirty="0">
              <a:latin typeface="DM Sans" pitchFamily="2" charset="77"/>
              <a:ea typeface="Montserrat"/>
              <a:cs typeface="Montserrat"/>
              <a:sym typeface="Montserrat"/>
            </a:endParaRPr>
          </a:p>
          <a:p>
            <a:pPr marL="0" lvl="0" indent="0" algn="l" rtl="0">
              <a:spcBef>
                <a:spcPts val="0"/>
              </a:spcBef>
              <a:spcAft>
                <a:spcPts val="0"/>
              </a:spcAft>
              <a:buNone/>
            </a:pPr>
            <a:r>
              <a:rPr lang="en-GB" sz="1200" dirty="0">
                <a:latin typeface="DM Sans" pitchFamily="2" charset="77"/>
                <a:ea typeface="Montserrat Medium"/>
                <a:cs typeface="Montserrat Medium"/>
                <a:sym typeface="Montserrat Medium"/>
              </a:rPr>
              <a:t>Short silence (stillness)</a:t>
            </a:r>
          </a:p>
          <a:p>
            <a:pPr marL="457200" lvl="0" indent="-285750" algn="l" rtl="0">
              <a:spcBef>
                <a:spcPts val="0"/>
              </a:spcBef>
              <a:spcAft>
                <a:spcPts val="0"/>
              </a:spcAft>
              <a:buSzPts val="900"/>
              <a:buFont typeface="Montserrat"/>
              <a:buChar char="●"/>
            </a:pPr>
            <a:r>
              <a:rPr lang="en-GB" sz="1200" dirty="0">
                <a:latin typeface="DM Sans" pitchFamily="2" charset="77"/>
                <a:ea typeface="Montserrat"/>
                <a:cs typeface="Montserrat"/>
                <a:sym typeface="Montserrat"/>
              </a:rPr>
              <a:t>Coaches should reflect on what they have just heard from the ‘</a:t>
            </a:r>
            <a:r>
              <a:rPr lang="en-GB" sz="1200" dirty="0" err="1">
                <a:latin typeface="DM Sans" pitchFamily="2" charset="77"/>
                <a:ea typeface="Montserrat"/>
                <a:cs typeface="Montserrat"/>
                <a:sym typeface="Montserrat"/>
              </a:rPr>
              <a:t>coachee</a:t>
            </a:r>
            <a:r>
              <a:rPr lang="en-GB" sz="1200" dirty="0">
                <a:latin typeface="DM Sans" pitchFamily="2" charset="77"/>
                <a:ea typeface="Montserrat"/>
                <a:cs typeface="Montserrat"/>
                <a:sym typeface="Montserrat"/>
              </a:rPr>
              <a:t>’. </a:t>
            </a:r>
          </a:p>
          <a:p>
            <a:pPr marL="457200" lvl="0" indent="-285750" algn="l" rtl="0">
              <a:spcBef>
                <a:spcPts val="0"/>
              </a:spcBef>
              <a:spcAft>
                <a:spcPts val="0"/>
              </a:spcAft>
              <a:buSzPts val="900"/>
              <a:buFont typeface="Montserrat"/>
              <a:buChar char="●"/>
            </a:pPr>
            <a:r>
              <a:rPr lang="en-GB" sz="1200" dirty="0">
                <a:latin typeface="DM Sans" pitchFamily="2" charset="77"/>
                <a:ea typeface="Montserrat"/>
                <a:cs typeface="Montserrat"/>
                <a:sym typeface="Montserrat"/>
              </a:rPr>
              <a:t>What feelings, images, gestures and metaphors come to you, based on what you have just heard? </a:t>
            </a:r>
          </a:p>
          <a:p>
            <a:pPr marL="0" lvl="0" indent="0" algn="l" rtl="0">
              <a:spcBef>
                <a:spcPts val="0"/>
              </a:spcBef>
              <a:spcAft>
                <a:spcPts val="0"/>
              </a:spcAft>
              <a:buNone/>
            </a:pPr>
            <a:endParaRPr lang="en-GB" sz="1200" dirty="0">
              <a:latin typeface="DM Sans" pitchFamily="2" charset="77"/>
              <a:ea typeface="Montserrat"/>
              <a:cs typeface="Montserrat"/>
              <a:sym typeface="Montserrat"/>
            </a:endParaRPr>
          </a:p>
          <a:p>
            <a:pPr marL="0" lvl="0" indent="0" algn="l" rtl="0">
              <a:spcBef>
                <a:spcPts val="0"/>
              </a:spcBef>
              <a:spcAft>
                <a:spcPts val="0"/>
              </a:spcAft>
              <a:buNone/>
            </a:pPr>
            <a:r>
              <a:rPr lang="en-GB" sz="1200" dirty="0">
                <a:latin typeface="DM Sans" pitchFamily="2" charset="77"/>
                <a:ea typeface="Montserrat Medium"/>
                <a:cs typeface="Montserrat Medium"/>
                <a:sym typeface="Montserrat Medium"/>
              </a:rPr>
              <a:t>Mirroring </a:t>
            </a:r>
          </a:p>
          <a:p>
            <a:pPr marL="457200" lvl="0" indent="-285750" algn="l" rtl="0">
              <a:spcBef>
                <a:spcPts val="0"/>
              </a:spcBef>
              <a:spcAft>
                <a:spcPts val="0"/>
              </a:spcAft>
              <a:buSzPts val="900"/>
              <a:buFont typeface="Montserrat"/>
              <a:buChar char="●"/>
            </a:pPr>
            <a:r>
              <a:rPr lang="en-GB" sz="1200" dirty="0">
                <a:latin typeface="DM Sans" pitchFamily="2" charset="77"/>
                <a:ea typeface="Montserrat"/>
                <a:cs typeface="Montserrat"/>
                <a:sym typeface="Montserrat"/>
              </a:rPr>
              <a:t>Each coach shares the images/metaphors, feelings and gestures that came up in the silence or while listening to the case story.</a:t>
            </a:r>
          </a:p>
          <a:p>
            <a:pPr marL="457200" lvl="0" indent="-285750" algn="l" rtl="0">
              <a:spcBef>
                <a:spcPts val="0"/>
              </a:spcBef>
              <a:spcAft>
                <a:spcPts val="0"/>
              </a:spcAft>
              <a:buSzPts val="900"/>
              <a:buFont typeface="Montserrat"/>
              <a:buChar char="●"/>
            </a:pPr>
            <a:r>
              <a:rPr lang="en-GB" sz="1200" dirty="0">
                <a:latin typeface="DM Sans" pitchFamily="2" charset="77"/>
                <a:ea typeface="Montserrat"/>
                <a:cs typeface="Montserrat"/>
                <a:sym typeface="Montserrat"/>
              </a:rPr>
              <a:t>Having listened to all coaches, the ‘</a:t>
            </a:r>
            <a:r>
              <a:rPr lang="en-GB" sz="1200" dirty="0" err="1">
                <a:latin typeface="DM Sans" pitchFamily="2" charset="77"/>
                <a:ea typeface="Montserrat"/>
                <a:cs typeface="Montserrat"/>
                <a:sym typeface="Montserrat"/>
              </a:rPr>
              <a:t>coachee</a:t>
            </a:r>
            <a:r>
              <a:rPr lang="en-GB" sz="1200" dirty="0">
                <a:latin typeface="DM Sans" pitchFamily="2" charset="77"/>
                <a:ea typeface="Montserrat"/>
                <a:cs typeface="Montserrat"/>
                <a:sym typeface="Montserrat"/>
              </a:rPr>
              <a:t>’ reflects back on what they heard.</a:t>
            </a:r>
          </a:p>
          <a:p>
            <a:pPr marL="0" lvl="0" indent="0" algn="l" rtl="0">
              <a:spcBef>
                <a:spcPts val="0"/>
              </a:spcBef>
              <a:spcAft>
                <a:spcPts val="0"/>
              </a:spcAft>
              <a:buNone/>
            </a:pPr>
            <a:endParaRPr lang="en-GB" sz="1200" dirty="0">
              <a:latin typeface="DM Sans" pitchFamily="2" charset="77"/>
              <a:ea typeface="Montserrat"/>
              <a:cs typeface="Montserrat"/>
              <a:sym typeface="Montserrat"/>
            </a:endParaRPr>
          </a:p>
          <a:p>
            <a:pPr marL="0" lvl="0" indent="0" algn="l" rtl="0">
              <a:spcBef>
                <a:spcPts val="0"/>
              </a:spcBef>
              <a:spcAft>
                <a:spcPts val="0"/>
              </a:spcAft>
              <a:buNone/>
            </a:pPr>
            <a:r>
              <a:rPr lang="en-GB" sz="1200" dirty="0">
                <a:latin typeface="DM Sans" pitchFamily="2" charset="77"/>
                <a:ea typeface="Montserrat Medium"/>
                <a:cs typeface="Montserrat Medium"/>
                <a:sym typeface="Montserrat Medium"/>
              </a:rPr>
              <a:t>Generative dialogue</a:t>
            </a:r>
          </a:p>
          <a:p>
            <a:pPr marL="457200" lvl="0" indent="-285750" algn="l" rtl="0">
              <a:spcBef>
                <a:spcPts val="0"/>
              </a:spcBef>
              <a:spcAft>
                <a:spcPts val="0"/>
              </a:spcAft>
              <a:buSzPts val="900"/>
              <a:buFont typeface="Montserrat"/>
              <a:buChar char="●"/>
            </a:pPr>
            <a:r>
              <a:rPr lang="en-GB" sz="1200" dirty="0">
                <a:latin typeface="DM Sans" pitchFamily="2" charset="77"/>
                <a:ea typeface="Montserrat"/>
                <a:cs typeface="Montserrat"/>
                <a:sym typeface="Montserrat"/>
              </a:rPr>
              <a:t>Reflect together on the remarks of the ‘</a:t>
            </a:r>
            <a:r>
              <a:rPr lang="en-GB" sz="1200" dirty="0" err="1">
                <a:latin typeface="DM Sans" pitchFamily="2" charset="77"/>
                <a:ea typeface="Montserrat"/>
                <a:cs typeface="Montserrat"/>
                <a:sym typeface="Montserrat"/>
              </a:rPr>
              <a:t>coachee</a:t>
            </a:r>
            <a:r>
              <a:rPr lang="en-GB" sz="1200" dirty="0">
                <a:latin typeface="DM Sans" pitchFamily="2" charset="77"/>
                <a:ea typeface="Montserrat"/>
                <a:cs typeface="Montserrat"/>
                <a:sym typeface="Montserrat"/>
              </a:rPr>
              <a:t>’, and move into a generative dialogue on how these observations can offer new perspectives on the case. </a:t>
            </a:r>
          </a:p>
          <a:p>
            <a:pPr marL="457200" lvl="0" indent="-285750" algn="l" rtl="0">
              <a:spcBef>
                <a:spcPts val="0"/>
              </a:spcBef>
              <a:spcAft>
                <a:spcPts val="0"/>
              </a:spcAft>
              <a:buSzPts val="900"/>
              <a:buFont typeface="Montserrat"/>
              <a:buChar char="●"/>
            </a:pPr>
            <a:r>
              <a:rPr lang="en-GB" sz="1200" dirty="0">
                <a:latin typeface="DM Sans" pitchFamily="2" charset="77"/>
                <a:ea typeface="Montserrat"/>
                <a:cs typeface="Montserrat"/>
                <a:sym typeface="Montserrat"/>
              </a:rPr>
              <a:t>Go with the flow of the dialogue. Build on each other’s ideas. Stay in service of the ‘</a:t>
            </a:r>
            <a:r>
              <a:rPr lang="en-GB" sz="1200" dirty="0" err="1">
                <a:latin typeface="DM Sans" pitchFamily="2" charset="77"/>
                <a:ea typeface="Montserrat"/>
                <a:cs typeface="Montserrat"/>
                <a:sym typeface="Montserrat"/>
              </a:rPr>
              <a:t>coachee</a:t>
            </a:r>
            <a:r>
              <a:rPr lang="en-GB" sz="1200" dirty="0">
                <a:latin typeface="DM Sans" pitchFamily="2" charset="77"/>
                <a:ea typeface="Montserrat"/>
                <a:cs typeface="Montserrat"/>
                <a:sym typeface="Montserrat"/>
              </a:rPr>
              <a:t>’ without pressure to fix or resolve their challenge.</a:t>
            </a:r>
          </a:p>
          <a:p>
            <a:pPr marL="0" lvl="0" indent="0" algn="l" rtl="0">
              <a:spcBef>
                <a:spcPts val="0"/>
              </a:spcBef>
              <a:spcAft>
                <a:spcPts val="0"/>
              </a:spcAft>
              <a:buNone/>
            </a:pPr>
            <a:endParaRPr lang="en-GB" sz="1200" dirty="0">
              <a:latin typeface="DM Sans" pitchFamily="2" charset="77"/>
              <a:ea typeface="Montserrat"/>
              <a:cs typeface="Montserrat"/>
              <a:sym typeface="Montserrat"/>
            </a:endParaRPr>
          </a:p>
          <a:p>
            <a:pPr marL="0" lvl="0" indent="0" algn="l" rtl="0">
              <a:spcBef>
                <a:spcPts val="0"/>
              </a:spcBef>
              <a:spcAft>
                <a:spcPts val="0"/>
              </a:spcAft>
              <a:buNone/>
            </a:pPr>
            <a:r>
              <a:rPr lang="en-GB" sz="1200" dirty="0">
                <a:latin typeface="DM Sans" pitchFamily="2" charset="77"/>
                <a:ea typeface="Montserrat Medium"/>
                <a:cs typeface="Montserrat Medium"/>
                <a:sym typeface="Montserrat Medium"/>
              </a:rPr>
              <a:t>Closing remarks</a:t>
            </a:r>
          </a:p>
          <a:p>
            <a:pPr marL="457200" lvl="0" indent="-285750" algn="l" rtl="0">
              <a:spcBef>
                <a:spcPts val="0"/>
              </a:spcBef>
              <a:spcAft>
                <a:spcPts val="0"/>
              </a:spcAft>
              <a:buSzPts val="900"/>
              <a:buFont typeface="Montserrat"/>
              <a:buChar char="●"/>
            </a:pPr>
            <a:r>
              <a:rPr lang="en-GB" sz="1200" dirty="0">
                <a:latin typeface="DM Sans" pitchFamily="2" charset="77"/>
                <a:ea typeface="Montserrat"/>
                <a:cs typeface="Montserrat"/>
                <a:sym typeface="Montserrat"/>
              </a:rPr>
              <a:t>By coaches</a:t>
            </a:r>
          </a:p>
          <a:p>
            <a:pPr marL="457200" lvl="0" indent="-285750" algn="l" rtl="0">
              <a:spcBef>
                <a:spcPts val="0"/>
              </a:spcBef>
              <a:spcAft>
                <a:spcPts val="0"/>
              </a:spcAft>
              <a:buSzPts val="900"/>
              <a:buFont typeface="Montserrat"/>
              <a:buChar char="●"/>
            </a:pPr>
            <a:r>
              <a:rPr lang="en-GB" sz="1200" dirty="0">
                <a:latin typeface="DM Sans" pitchFamily="2" charset="77"/>
                <a:ea typeface="Montserrat"/>
                <a:cs typeface="Montserrat"/>
                <a:sym typeface="Montserrat"/>
              </a:rPr>
              <a:t>By ‘</a:t>
            </a:r>
            <a:r>
              <a:rPr lang="en-GB" sz="1200" dirty="0" err="1">
                <a:latin typeface="DM Sans" pitchFamily="2" charset="77"/>
                <a:ea typeface="Montserrat"/>
                <a:cs typeface="Montserrat"/>
                <a:sym typeface="Montserrat"/>
              </a:rPr>
              <a:t>coachee</a:t>
            </a:r>
            <a:r>
              <a:rPr lang="en-GB" sz="1200" dirty="0">
                <a:latin typeface="DM Sans" pitchFamily="2" charset="77"/>
                <a:ea typeface="Montserrat"/>
                <a:cs typeface="Montserrat"/>
                <a:sym typeface="Montserrat"/>
              </a:rPr>
              <a:t>’: How do I now see my situation and way forward?</a:t>
            </a:r>
          </a:p>
          <a:p>
            <a:pPr marL="457200" lvl="0" indent="-285750" algn="l" rtl="0">
              <a:spcBef>
                <a:spcPts val="0"/>
              </a:spcBef>
              <a:spcAft>
                <a:spcPts val="0"/>
              </a:spcAft>
              <a:buSzPts val="900"/>
              <a:buFont typeface="Montserrat"/>
              <a:buChar char="●"/>
            </a:pPr>
            <a:r>
              <a:rPr lang="en-GB" sz="1200" dirty="0">
                <a:latin typeface="DM Sans" pitchFamily="2" charset="77"/>
                <a:ea typeface="Montserrat"/>
                <a:cs typeface="Montserrat"/>
                <a:sym typeface="Montserrat"/>
              </a:rPr>
              <a:t>Acknowledgment: An expression of genuine appreciation to each other.</a:t>
            </a:r>
          </a:p>
          <a:p>
            <a:pPr marL="0" lvl="0" indent="0" algn="l" rtl="0">
              <a:spcBef>
                <a:spcPts val="0"/>
              </a:spcBef>
              <a:spcAft>
                <a:spcPts val="0"/>
              </a:spcAft>
              <a:buNone/>
            </a:pPr>
            <a:endParaRPr lang="en-GB" sz="1200" dirty="0">
              <a:latin typeface="DM Sans" pitchFamily="2" charset="77"/>
              <a:ea typeface="Montserrat"/>
              <a:cs typeface="Montserrat"/>
              <a:sym typeface="Montserrat"/>
            </a:endParaRPr>
          </a:p>
          <a:p>
            <a:pPr marL="0" lvl="0" indent="0" algn="l" rtl="0">
              <a:spcBef>
                <a:spcPts val="0"/>
              </a:spcBef>
              <a:spcAft>
                <a:spcPts val="0"/>
              </a:spcAft>
              <a:buNone/>
            </a:pPr>
            <a:r>
              <a:rPr lang="en-GB" sz="1200" dirty="0">
                <a:latin typeface="DM Sans" pitchFamily="2" charset="77"/>
                <a:ea typeface="Montserrat Medium"/>
                <a:cs typeface="Montserrat Medium"/>
                <a:sym typeface="Montserrat Medium"/>
              </a:rPr>
              <a:t>Individual reflection</a:t>
            </a:r>
          </a:p>
          <a:p>
            <a:pPr marL="0" lvl="0" indent="0" algn="l" rtl="0">
              <a:spcBef>
                <a:spcPts val="0"/>
              </a:spcBef>
              <a:spcAft>
                <a:spcPts val="0"/>
              </a:spcAft>
              <a:buNone/>
            </a:pPr>
            <a:endParaRPr lang="en-GB" dirty="0">
              <a:latin typeface="DM Sans" pitchFamily="2" charset="77"/>
            </a:endParaRPr>
          </a:p>
        </p:txBody>
      </p:sp>
      <p:sp>
        <p:nvSpPr>
          <p:cNvPr id="4" name="Slide Number Placeholder 3"/>
          <p:cNvSpPr>
            <a:spLocks noGrp="1"/>
          </p:cNvSpPr>
          <p:nvPr>
            <p:ph type="sldNum" sz="quarter" idx="5"/>
          </p:nvPr>
        </p:nvSpPr>
        <p:spPr/>
        <p:txBody>
          <a:bodyPr/>
          <a:lstStyle/>
          <a:p>
            <a:fld id="{065E61C6-C2E9-8C4B-A7F2-C0544F7348CB}" type="slidenum">
              <a:rPr lang="en-GB"/>
              <a:pPr/>
              <a:t>11</a:t>
            </a:fld>
            <a:endParaRPr lang="en-GB"/>
          </a:p>
        </p:txBody>
      </p:sp>
    </p:spTree>
    <p:extLst>
      <p:ext uri="{BB962C8B-B14F-4D97-AF65-F5344CB8AC3E}">
        <p14:creationId xmlns:p14="http://schemas.microsoft.com/office/powerpoint/2010/main" val="1052439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Before you go into the circle I just want to give you some key highlights of coaching circles…</a:t>
            </a:r>
          </a:p>
          <a:p>
            <a:pPr marL="0" indent="0">
              <a:buNone/>
            </a:pPr>
            <a:endParaRPr lang="en-GB" dirty="0"/>
          </a:p>
          <a:p>
            <a:pPr marL="457200" lvl="0" indent="-342900" algn="l" rtl="0">
              <a:lnSpc>
                <a:spcPct val="115000"/>
              </a:lnSpc>
              <a:spcBef>
                <a:spcPts val="0"/>
              </a:spcBef>
              <a:spcAft>
                <a:spcPts val="0"/>
              </a:spcAft>
              <a:buSzPts val="1800"/>
              <a:buFont typeface="Montserrat"/>
              <a:buChar char="●"/>
            </a:pPr>
            <a:r>
              <a:rPr lang="en-GB" sz="1200" b="1" dirty="0">
                <a:latin typeface="Montserrat"/>
                <a:ea typeface="Montserrat"/>
                <a:cs typeface="Montserrat"/>
                <a:sym typeface="Montserrat"/>
              </a:rPr>
              <a:t>Peer-to-peer coaching in small groups (5–7 people) </a:t>
            </a:r>
          </a:p>
          <a:p>
            <a:pPr marL="0" indent="0">
              <a:buNone/>
            </a:pPr>
            <a:r>
              <a:rPr lang="en-GB" dirty="0"/>
              <a:t>Instead of one coach you get five! </a:t>
            </a:r>
          </a:p>
          <a:p>
            <a:pPr marL="0" indent="0">
              <a:buNone/>
            </a:pPr>
            <a:r>
              <a:rPr lang="en-GB" dirty="0"/>
              <a:t>The idea of a coaching circle involves meeting with your peers to discuss a defined challenge or topic that one (or more) of you is facing. </a:t>
            </a:r>
          </a:p>
          <a:p>
            <a:pPr marL="0" indent="0">
              <a:buNone/>
            </a:pPr>
            <a:endParaRPr lang="en-GB" dirty="0"/>
          </a:p>
          <a:p>
            <a:pPr marL="185715" marR="0" lvl="0" indent="-185715"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GB" sz="1200" b="1" dirty="0">
                <a:latin typeface="Montserrat"/>
                <a:ea typeface="Montserrat"/>
                <a:cs typeface="Montserrat"/>
                <a:sym typeface="Montserrat"/>
              </a:rPr>
              <a:t>Safe space to discuss recent experiences, challenges, approaches, reflections etc.</a:t>
            </a:r>
          </a:p>
          <a:p>
            <a:pPr marL="0" indent="0">
              <a:buNone/>
            </a:pPr>
            <a:r>
              <a:rPr lang="en-GB" dirty="0"/>
              <a:t>You should use the concept of ‘Chatham House rules’. </a:t>
            </a:r>
          </a:p>
          <a:p>
            <a:pPr marL="0" indent="0">
              <a:buNone/>
            </a:pPr>
            <a:r>
              <a:rPr lang="en-GB" b="0" i="0" dirty="0">
                <a:solidFill>
                  <a:srgbClr val="202122"/>
                </a:solidFill>
                <a:effectLst/>
                <a:latin typeface="Arial" panose="020B0604020202020204" pitchFamily="34" charset="0"/>
              </a:rPr>
              <a:t>When a meeting, or part thereof, is held under the Chatham House Rule, participants are free to use the information received, but neither the identity nor the affiliation of the speaker(s), nor that of any other participant, may be revealed. </a:t>
            </a:r>
          </a:p>
          <a:p>
            <a:pPr marL="0" indent="0">
              <a:buNone/>
            </a:pPr>
            <a:r>
              <a:rPr lang="en-GB" b="0" i="0" dirty="0">
                <a:solidFill>
                  <a:srgbClr val="202122"/>
                </a:solidFill>
                <a:effectLst/>
                <a:latin typeface="Arial" panose="020B0604020202020204" pitchFamily="34" charset="0"/>
              </a:rPr>
              <a:t>This will create a safer space for the </a:t>
            </a:r>
            <a:r>
              <a:rPr lang="en-GB" b="0" i="0" dirty="0" err="1">
                <a:solidFill>
                  <a:srgbClr val="202122"/>
                </a:solidFill>
                <a:effectLst/>
                <a:latin typeface="Arial" panose="020B0604020202020204" pitchFamily="34" charset="0"/>
              </a:rPr>
              <a:t>coachee</a:t>
            </a:r>
            <a:r>
              <a:rPr lang="en-GB" b="0" i="0" dirty="0">
                <a:solidFill>
                  <a:srgbClr val="202122"/>
                </a:solidFill>
                <a:effectLst/>
                <a:latin typeface="Arial" panose="020B0604020202020204" pitchFamily="34" charset="0"/>
              </a:rPr>
              <a:t> to be more open and honest in their reflection and disclosure of information.</a:t>
            </a:r>
          </a:p>
          <a:p>
            <a:pPr marL="0" indent="0">
              <a:buNone/>
            </a:pPr>
            <a:endParaRPr lang="en-GB" b="0" i="0" dirty="0">
              <a:solidFill>
                <a:srgbClr val="202122"/>
              </a:solidFill>
              <a:effectLst/>
              <a:latin typeface="Arial" panose="020B0604020202020204" pitchFamily="34" charset="0"/>
            </a:endParaRPr>
          </a:p>
          <a:p>
            <a:pPr marL="285750" lvl="0" indent="-171450" algn="l" rtl="0">
              <a:lnSpc>
                <a:spcPct val="115000"/>
              </a:lnSpc>
              <a:spcBef>
                <a:spcPts val="1000"/>
              </a:spcBef>
              <a:spcAft>
                <a:spcPts val="0"/>
              </a:spcAft>
              <a:buSzPts val="1800"/>
            </a:pPr>
            <a:r>
              <a:rPr lang="en-GB" sz="1200" b="1" dirty="0">
                <a:latin typeface="Montserrat"/>
                <a:ea typeface="Montserrat"/>
                <a:cs typeface="Montserrat"/>
                <a:sym typeface="Montserrat"/>
              </a:rPr>
              <a:t>‘A problem shared is a problem halved’</a:t>
            </a:r>
          </a:p>
          <a:p>
            <a:pPr marL="0" indent="0">
              <a:buNone/>
            </a:pPr>
            <a:r>
              <a:rPr lang="en-GB" b="0" i="0" dirty="0">
                <a:solidFill>
                  <a:srgbClr val="202122"/>
                </a:solidFill>
                <a:effectLst/>
                <a:latin typeface="Arial" panose="020B0604020202020204" pitchFamily="34" charset="0"/>
              </a:rPr>
              <a:t> This saying could not be more true – through experience of being part of a coaching circle (both as a coach and a </a:t>
            </a:r>
            <a:r>
              <a:rPr lang="en-GB" b="0" i="0" dirty="0" err="1">
                <a:solidFill>
                  <a:srgbClr val="202122"/>
                </a:solidFill>
                <a:effectLst/>
                <a:latin typeface="Arial" panose="020B0604020202020204" pitchFamily="34" charset="0"/>
              </a:rPr>
              <a:t>coachee</a:t>
            </a:r>
            <a:r>
              <a:rPr lang="en-GB" b="0" i="0" dirty="0">
                <a:solidFill>
                  <a:srgbClr val="202122"/>
                </a:solidFill>
                <a:effectLst/>
                <a:latin typeface="Arial" panose="020B0604020202020204" pitchFamily="34" charset="0"/>
              </a:rPr>
              <a:t>), I’ve come out of the other side with a better way forward, and others to support me with that journey.</a:t>
            </a:r>
          </a:p>
          <a:p>
            <a:pPr marL="457200" lvl="0" indent="-342900" algn="l" rtl="0">
              <a:lnSpc>
                <a:spcPct val="115000"/>
              </a:lnSpc>
              <a:spcBef>
                <a:spcPts val="1000"/>
              </a:spcBef>
              <a:spcAft>
                <a:spcPts val="0"/>
              </a:spcAft>
              <a:buSzPts val="1800"/>
              <a:buFont typeface="Montserrat"/>
              <a:buChar char="●"/>
            </a:pPr>
            <a:endParaRPr lang="en-GB" sz="1200" b="0" i="0" dirty="0">
              <a:solidFill>
                <a:srgbClr val="202122"/>
              </a:solidFill>
              <a:effectLst/>
              <a:latin typeface="Arial" panose="020B0604020202020204" pitchFamily="34" charset="0"/>
              <a:ea typeface="Montserrat"/>
              <a:cs typeface="Arial"/>
              <a:sym typeface="Arial"/>
            </a:endParaRPr>
          </a:p>
          <a:p>
            <a:pPr marL="457200" lvl="0" indent="-342900" algn="l" rtl="0">
              <a:lnSpc>
                <a:spcPct val="115000"/>
              </a:lnSpc>
              <a:spcBef>
                <a:spcPts val="1000"/>
              </a:spcBef>
              <a:spcAft>
                <a:spcPts val="0"/>
              </a:spcAft>
              <a:buSzPts val="1800"/>
              <a:buFont typeface="Montserrat"/>
              <a:buChar char="●"/>
            </a:pPr>
            <a:r>
              <a:rPr lang="en-GB" sz="1200" b="1" dirty="0">
                <a:latin typeface="Montserrat"/>
                <a:ea typeface="Montserrat"/>
                <a:cs typeface="Montserrat"/>
                <a:sym typeface="Montserrat"/>
              </a:rPr>
              <a:t>Opportunity to gain insights from others’ experiences</a:t>
            </a:r>
          </a:p>
          <a:p>
            <a:pPr marL="0" indent="0">
              <a:buNone/>
            </a:pPr>
            <a:r>
              <a:rPr lang="en-GB" b="0" i="0" dirty="0">
                <a:solidFill>
                  <a:srgbClr val="202122"/>
                </a:solidFill>
                <a:effectLst/>
                <a:latin typeface="Arial" panose="020B0604020202020204" pitchFamily="34" charset="0"/>
              </a:rPr>
              <a:t>We all have our experiences – that is what makes us as a collective so powerful. </a:t>
            </a:r>
          </a:p>
          <a:p>
            <a:pPr marL="0" indent="0">
              <a:buNone/>
            </a:pPr>
            <a:r>
              <a:rPr lang="en-GB" b="0" i="0" dirty="0">
                <a:solidFill>
                  <a:srgbClr val="202122"/>
                </a:solidFill>
                <a:effectLst/>
                <a:latin typeface="Arial" panose="020B0604020202020204" pitchFamily="34" charset="0"/>
              </a:rPr>
              <a:t>QI is a very multidisciplinary field by its nature. </a:t>
            </a:r>
          </a:p>
          <a:p>
            <a:pPr marL="0" indent="0">
              <a:buNone/>
            </a:pPr>
            <a:r>
              <a:rPr lang="en-GB" b="0" i="0" dirty="0">
                <a:solidFill>
                  <a:srgbClr val="202122"/>
                </a:solidFill>
                <a:effectLst/>
                <a:latin typeface="Arial" panose="020B0604020202020204" pitchFamily="34" charset="0"/>
              </a:rPr>
              <a:t>We can all learn a lot from one another's experiences and this makes us all better coaches. </a:t>
            </a:r>
          </a:p>
          <a:p>
            <a:pPr marL="0" indent="0">
              <a:buNone/>
            </a:pPr>
            <a:endParaRPr lang="en-GB" b="0" i="0" dirty="0">
              <a:solidFill>
                <a:srgbClr val="202122"/>
              </a:solidFill>
              <a:effectLst/>
              <a:latin typeface="Arial" panose="020B0604020202020204" pitchFamily="34" charset="0"/>
            </a:endParaRPr>
          </a:p>
          <a:p>
            <a:pPr marL="185715" marR="0" lvl="0" indent="-185715"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GB" sz="1200" b="1" dirty="0">
                <a:latin typeface="Montserrat"/>
                <a:ea typeface="Montserrat"/>
                <a:cs typeface="Montserrat"/>
                <a:sym typeface="Montserrat"/>
              </a:rPr>
              <a:t>Good practice for coaching conversations</a:t>
            </a:r>
          </a:p>
          <a:p>
            <a:pPr marL="0" indent="0">
              <a:buNone/>
            </a:pPr>
            <a:r>
              <a:rPr lang="en-GB" b="0" i="0" dirty="0">
                <a:solidFill>
                  <a:srgbClr val="202122"/>
                </a:solidFill>
                <a:effectLst/>
                <a:latin typeface="Arial" panose="020B0604020202020204" pitchFamily="34" charset="0"/>
              </a:rPr>
              <a:t>This may still be quite new to you. Using a structure like GROW can be helpful but practice and experience are key to becoming a good Quality Coach. </a:t>
            </a:r>
          </a:p>
          <a:p>
            <a:pPr marL="0" indent="0">
              <a:buNone/>
            </a:pPr>
            <a:r>
              <a:rPr lang="en-GB" b="0" i="0" dirty="0">
                <a:solidFill>
                  <a:srgbClr val="202122"/>
                </a:solidFill>
                <a:effectLst/>
                <a:latin typeface="Arial" panose="020B0604020202020204" pitchFamily="34" charset="0"/>
              </a:rPr>
              <a:t>You will also get to observe other coaching styles from your peers – which may help shape what you do and don’t do going forward. </a:t>
            </a:r>
          </a:p>
          <a:p>
            <a:pPr marL="0" indent="0">
              <a:buNone/>
            </a:pPr>
            <a:endParaRPr lang="en-GB" b="0" i="0" dirty="0">
              <a:solidFill>
                <a:srgbClr val="202122"/>
              </a:solidFill>
              <a:effectLst/>
              <a:latin typeface="Arial" panose="020B0604020202020204" pitchFamily="34" charset="0"/>
            </a:endParaRPr>
          </a:p>
          <a:p>
            <a:pPr marL="185715" marR="0" lvl="0" indent="-185715"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GB" sz="1200" b="1" dirty="0">
                <a:latin typeface="Montserrat"/>
                <a:ea typeface="Montserrat"/>
                <a:cs typeface="Montserrat"/>
                <a:sym typeface="Montserrat"/>
              </a:rPr>
              <a:t>Space for micro-learning </a:t>
            </a:r>
          </a:p>
          <a:p>
            <a:pPr marL="0" indent="0">
              <a:buNone/>
            </a:pPr>
            <a:r>
              <a:rPr lang="en-GB" b="0" i="0" dirty="0">
                <a:solidFill>
                  <a:srgbClr val="202122"/>
                </a:solidFill>
                <a:effectLst/>
                <a:latin typeface="Arial" panose="020B0604020202020204" pitchFamily="34" charset="0"/>
              </a:rPr>
              <a:t>QI is about learning. Use this time to seek new insights and pick up new tips, tricks, tools and techniques. If you see something you like ‘pinch with pride’.</a:t>
            </a:r>
          </a:p>
          <a:p>
            <a:pPr marL="0" indent="0">
              <a:buNone/>
            </a:pPr>
            <a:endParaRPr lang="en-GB" b="0" i="0" dirty="0">
              <a:solidFill>
                <a:srgbClr val="202122"/>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065E61C6-C2E9-8C4B-A7F2-C0544F7348CB}" type="slidenum">
              <a:rPr lang="en-GB"/>
              <a:pPr/>
              <a:t>12</a:t>
            </a:fld>
            <a:endParaRPr lang="en-GB"/>
          </a:p>
        </p:txBody>
      </p:sp>
    </p:spTree>
    <p:extLst>
      <p:ext uri="{BB962C8B-B14F-4D97-AF65-F5344CB8AC3E}">
        <p14:creationId xmlns:p14="http://schemas.microsoft.com/office/powerpoint/2010/main" val="35683236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mins</a:t>
            </a:r>
          </a:p>
          <a:p>
            <a:endParaRPr lang="en-US" dirty="0"/>
          </a:p>
        </p:txBody>
      </p:sp>
      <p:sp>
        <p:nvSpPr>
          <p:cNvPr id="4" name="Slide Number Placeholder 3"/>
          <p:cNvSpPr>
            <a:spLocks noGrp="1"/>
          </p:cNvSpPr>
          <p:nvPr>
            <p:ph type="sldNum" sz="quarter" idx="5"/>
          </p:nvPr>
        </p:nvSpPr>
        <p:spPr/>
        <p:txBody>
          <a:bodyPr/>
          <a:lstStyle/>
          <a:p>
            <a:fld id="{065E61C6-C2E9-8C4B-A7F2-C0544F7348CB}" type="slidenum">
              <a:rPr lang="en-GB" smtClean="0"/>
              <a:pPr/>
              <a:t>13</a:t>
            </a:fld>
            <a:endParaRPr lang="en-GB"/>
          </a:p>
        </p:txBody>
      </p:sp>
    </p:spTree>
    <p:extLst>
      <p:ext uri="{BB962C8B-B14F-4D97-AF65-F5344CB8AC3E}">
        <p14:creationId xmlns:p14="http://schemas.microsoft.com/office/powerpoint/2010/main" val="17966684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Explain that this is the second of four modules of the coach programme. </a:t>
            </a:r>
          </a:p>
        </p:txBody>
      </p:sp>
      <p:sp>
        <p:nvSpPr>
          <p:cNvPr id="4" name="Slide Number Placeholder 3"/>
          <p:cNvSpPr>
            <a:spLocks noGrp="1"/>
          </p:cNvSpPr>
          <p:nvPr>
            <p:ph type="sldNum" sz="quarter" idx="5"/>
          </p:nvPr>
        </p:nvSpPr>
        <p:spPr/>
        <p:txBody>
          <a:bodyPr/>
          <a:lstStyle/>
          <a:p>
            <a:fld id="{065E61C6-C2E9-8C4B-A7F2-C0544F7348CB}" type="slidenum">
              <a:rPr lang="en-GB" smtClean="0"/>
              <a:pPr/>
              <a:t>14</a:t>
            </a:fld>
            <a:endParaRPr lang="en-GB"/>
          </a:p>
        </p:txBody>
      </p:sp>
    </p:spTree>
    <p:extLst>
      <p:ext uri="{BB962C8B-B14F-4D97-AF65-F5344CB8AC3E}">
        <p14:creationId xmlns:p14="http://schemas.microsoft.com/office/powerpoint/2010/main" val="28618060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5E61C6-C2E9-8C4B-A7F2-C0544F7348CB}" type="slidenum">
              <a:rPr lang="en-GB" smtClean="0"/>
              <a:pPr/>
              <a:t>15</a:t>
            </a:fld>
            <a:endParaRPr lang="en-GB"/>
          </a:p>
        </p:txBody>
      </p:sp>
    </p:spTree>
    <p:extLst>
      <p:ext uri="{BB962C8B-B14F-4D97-AF65-F5344CB8AC3E}">
        <p14:creationId xmlns:p14="http://schemas.microsoft.com/office/powerpoint/2010/main" val="13277762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Each session has its own learning outcomes. Today’s focus is on working with people.</a:t>
            </a:r>
          </a:p>
          <a:p>
            <a:endParaRPr lang="en-GB" b="1" dirty="0"/>
          </a:p>
          <a:p>
            <a:r>
              <a:rPr lang="en-GB" b="0" dirty="0"/>
              <a:t>As delegates on the programme, we encourage you to reflect on the learning outcomes at the end of each session. Ask yourself: can I meet the outcomes shown on the screen without guidance from a member of the QI team? If not, then think about what you need to meet these learning outcomes.</a:t>
            </a:r>
          </a:p>
          <a:p>
            <a:endParaRPr lang="en-GB" b="1" dirty="0"/>
          </a:p>
          <a:p>
            <a:endParaRPr lang="en-GB" b="1" dirty="0"/>
          </a:p>
        </p:txBody>
      </p:sp>
      <p:sp>
        <p:nvSpPr>
          <p:cNvPr id="4" name="Slide Number Placeholder 3"/>
          <p:cNvSpPr>
            <a:spLocks noGrp="1"/>
          </p:cNvSpPr>
          <p:nvPr>
            <p:ph type="sldNum" sz="quarter" idx="5"/>
          </p:nvPr>
        </p:nvSpPr>
        <p:spPr/>
        <p:txBody>
          <a:bodyPr/>
          <a:lstStyle/>
          <a:p>
            <a:fld id="{065E61C6-C2E9-8C4B-A7F2-C0544F7348CB}" type="slidenum">
              <a:rPr lang="en-GB"/>
              <a:pPr/>
              <a:t>16</a:t>
            </a:fld>
            <a:endParaRPr lang="en-GB"/>
          </a:p>
        </p:txBody>
      </p:sp>
    </p:spTree>
    <p:extLst>
      <p:ext uri="{BB962C8B-B14F-4D97-AF65-F5344CB8AC3E}">
        <p14:creationId xmlns:p14="http://schemas.microsoft.com/office/powerpoint/2010/main" val="30862850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dirty="0">
                <a:solidFill>
                  <a:schemeClr val="dk1"/>
                </a:solidFill>
                <a:ea typeface="Calibri"/>
                <a:cs typeface="Calibri"/>
                <a:sym typeface="Calibri"/>
              </a:rPr>
              <a:t>Because the definition of context is so broad and overwhelming, it's useful to explain it in terms of a metaphor.</a:t>
            </a:r>
            <a:endParaRPr lang="en-GB" dirty="0">
              <a:solidFill>
                <a:schemeClr val="dk1"/>
              </a:solidFill>
              <a:ea typeface="Calibri"/>
              <a:sym typeface="Calibri"/>
            </a:endParaRPr>
          </a:p>
          <a:p>
            <a:pPr marL="0" indent="0">
              <a:buNone/>
            </a:pPr>
            <a:r>
              <a:rPr lang="en-GB" sz="1200" dirty="0">
                <a:solidFill>
                  <a:schemeClr val="dk1"/>
                </a:solidFill>
                <a:ea typeface="Calibri"/>
                <a:cs typeface="Calibri"/>
                <a:sym typeface="Calibri"/>
              </a:rPr>
              <a:t>Successful</a:t>
            </a:r>
            <a:r>
              <a:rPr lang="en-GB" sz="1200" u="none" strike="noStrike" dirty="0">
                <a:solidFill>
                  <a:schemeClr val="dk1"/>
                </a:solidFill>
                <a:ea typeface="Calibri"/>
                <a:cs typeface="Calibri"/>
                <a:sym typeface="Calibri"/>
              </a:rPr>
              <a:t> QI is like making beautiful music.</a:t>
            </a:r>
            <a:br>
              <a:rPr lang="en-GB" b="0" dirty="0"/>
            </a:br>
            <a:r>
              <a:rPr lang="en-GB" sz="1200" u="none" strike="noStrike" dirty="0">
                <a:solidFill>
                  <a:schemeClr val="dk1"/>
                </a:solidFill>
                <a:ea typeface="Calibri"/>
                <a:cs typeface="Calibri"/>
                <a:sym typeface="Calibri"/>
              </a:rPr>
              <a:t>We need all three on the screen for beautiful music…</a:t>
            </a:r>
            <a:endParaRPr lang="en-GB" b="0" dirty="0"/>
          </a:p>
          <a:p>
            <a:pPr marL="171450" lvl="0" indent="-171450" algn="l" rtl="0">
              <a:spcBef>
                <a:spcPts val="0"/>
              </a:spcBef>
              <a:spcAft>
                <a:spcPts val="0"/>
              </a:spcAft>
              <a:buClr>
                <a:schemeClr val="dk1"/>
              </a:buClr>
              <a:buSzPts val="1200"/>
              <a:buFont typeface="Arial"/>
              <a:buChar char="•"/>
            </a:pPr>
            <a:r>
              <a:rPr lang="en-GB" sz="1200" u="none" strike="noStrike" dirty="0">
                <a:solidFill>
                  <a:schemeClr val="dk1"/>
                </a:solidFill>
                <a:ea typeface="Calibri"/>
                <a:cs typeface="Calibri"/>
                <a:sym typeface="Calibri"/>
              </a:rPr>
              <a:t>If we have a badly written piece of music, then it won’t be enjoyable</a:t>
            </a:r>
            <a:br>
              <a:rPr lang="en-GB" sz="1200" u="none" strike="noStrike" dirty="0">
                <a:ea typeface="Calibri"/>
                <a:cs typeface="Calibri"/>
              </a:rPr>
            </a:br>
            <a:r>
              <a:rPr lang="en-GB" sz="1200" u="none" strike="noStrike" dirty="0">
                <a:solidFill>
                  <a:schemeClr val="dk1"/>
                </a:solidFill>
                <a:ea typeface="Calibri"/>
                <a:cs typeface="Calibri"/>
                <a:sym typeface="Calibri"/>
              </a:rPr>
              <a:t>We can think of this like the change we are introducing – if it’s no good, then we’ll never get anywhere.</a:t>
            </a:r>
            <a:endParaRPr lang="en-GB" b="0" dirty="0"/>
          </a:p>
          <a:p>
            <a:pPr marL="171450" lvl="0" indent="-171450" algn="l" rtl="0">
              <a:spcBef>
                <a:spcPts val="0"/>
              </a:spcBef>
              <a:spcAft>
                <a:spcPts val="0"/>
              </a:spcAft>
              <a:buClr>
                <a:schemeClr val="dk1"/>
              </a:buClr>
              <a:buSzPts val="1200"/>
              <a:buFont typeface="Arial"/>
              <a:buChar char="•"/>
            </a:pPr>
            <a:r>
              <a:rPr lang="en-GB" sz="1200" u="none" strike="noStrike" dirty="0">
                <a:solidFill>
                  <a:schemeClr val="dk1"/>
                </a:solidFill>
                <a:ea typeface="Calibri"/>
                <a:cs typeface="Calibri"/>
                <a:sym typeface="Calibri"/>
              </a:rPr>
              <a:t>But let’s say we have a piece of Mozart to play, but have no instruments… or we have them but don’t know how to play them. Then this won’t work either!</a:t>
            </a:r>
            <a:br>
              <a:rPr lang="en-GB" sz="1200" u="none" strike="noStrike" dirty="0">
                <a:ea typeface="Calibri"/>
                <a:cs typeface="Calibri"/>
              </a:rPr>
            </a:br>
            <a:r>
              <a:rPr lang="en-GB" sz="1200" u="none" strike="noStrike" dirty="0">
                <a:solidFill>
                  <a:schemeClr val="dk1"/>
                </a:solidFill>
                <a:ea typeface="Calibri"/>
                <a:cs typeface="Calibri"/>
                <a:sym typeface="Calibri"/>
              </a:rPr>
              <a:t>We can think of this like our QI methods – if we don’t follow them then our approach won’t be as considered, as rigorous or as systematic.</a:t>
            </a:r>
            <a:endParaRPr lang="en-GB" dirty="0"/>
          </a:p>
          <a:p>
            <a:pPr marL="171450" lvl="0" indent="-171450" algn="l" rtl="0">
              <a:spcBef>
                <a:spcPts val="0"/>
              </a:spcBef>
              <a:spcAft>
                <a:spcPts val="0"/>
              </a:spcAft>
              <a:buClr>
                <a:schemeClr val="dk1"/>
              </a:buClr>
              <a:buSzPts val="1200"/>
              <a:buFont typeface="Arial"/>
              <a:buChar char="•"/>
            </a:pPr>
            <a:r>
              <a:rPr lang="en-GB" sz="1200" u="none" strike="noStrike" dirty="0">
                <a:solidFill>
                  <a:schemeClr val="dk1"/>
                </a:solidFill>
                <a:ea typeface="Calibri"/>
                <a:cs typeface="Calibri"/>
                <a:sym typeface="Calibri"/>
              </a:rPr>
              <a:t>Finally, we need to appreciate music in the right setting. There’s no point gathering an orchestra to play in a rubbish tip! Equally, we shouldn’t play in an empty concert hall – we need the right environment and the people there to support us! </a:t>
            </a:r>
            <a:br>
              <a:rPr lang="en-GB" sz="1200" u="none" strike="noStrike" dirty="0">
                <a:ea typeface="Calibri"/>
                <a:cs typeface="Calibri"/>
              </a:rPr>
            </a:br>
            <a:r>
              <a:rPr lang="en-GB" sz="1200" u="none" strike="noStrike" dirty="0">
                <a:solidFill>
                  <a:schemeClr val="dk1"/>
                </a:solidFill>
                <a:ea typeface="Calibri"/>
                <a:cs typeface="Calibri"/>
                <a:sym typeface="Calibri"/>
              </a:rPr>
              <a:t>In QI, we think of this as the culture, leadership, resources, </a:t>
            </a:r>
            <a:r>
              <a:rPr lang="en-GB" sz="1200" u="none" strike="noStrike" dirty="0" err="1">
                <a:solidFill>
                  <a:schemeClr val="dk1"/>
                </a:solidFill>
                <a:ea typeface="Calibri"/>
                <a:cs typeface="Calibri"/>
                <a:sym typeface="Calibri"/>
              </a:rPr>
              <a:t>behaviours</a:t>
            </a:r>
            <a:r>
              <a:rPr lang="en-GB" sz="1200" u="none" strike="noStrike" dirty="0">
                <a:solidFill>
                  <a:schemeClr val="dk1"/>
                </a:solidFill>
                <a:ea typeface="Calibri"/>
                <a:cs typeface="Calibri"/>
                <a:sym typeface="Calibri"/>
              </a:rPr>
              <a:t>, and motivation for change.</a:t>
            </a:r>
            <a:br>
              <a:rPr lang="en-GB" dirty="0"/>
            </a:br>
            <a:endParaRPr lang="en-GB" dirty="0"/>
          </a:p>
          <a:p>
            <a:r>
              <a:rPr lang="en-US" i="1" dirty="0"/>
              <a:t>Reference: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DM Sans" pitchFamily="2" charset="77"/>
              </a:rPr>
              <a:t>Kaplan H. C., Provost L. P., Froehle C. M., et al. (2012). The Model for Understanding Success in Quality (MUSIQ): building a theory of context in healthcare quality improvement. </a:t>
            </a:r>
            <a:r>
              <a:rPr lang="en-GB" sz="1200" i="1" dirty="0">
                <a:latin typeface="DM Sans" pitchFamily="2" charset="77"/>
              </a:rPr>
              <a:t>BMJ Quality &amp; Safety</a:t>
            </a:r>
            <a:r>
              <a:rPr lang="en-GB" sz="1200" dirty="0">
                <a:latin typeface="DM Sans" pitchFamily="2" charset="77"/>
              </a:rPr>
              <a:t>. https://</a:t>
            </a:r>
            <a:r>
              <a:rPr lang="en-GB" sz="1200" dirty="0" err="1">
                <a:latin typeface="DM Sans" pitchFamily="2" charset="77"/>
              </a:rPr>
              <a:t>qualitysafety.bmj.com</a:t>
            </a:r>
            <a:r>
              <a:rPr lang="en-GB" sz="1200" dirty="0">
                <a:latin typeface="DM Sans" pitchFamily="2" charset="77"/>
              </a:rPr>
              <a:t>/content/21/1/13</a:t>
            </a:r>
            <a:endParaRPr lang="en-US" dirty="0"/>
          </a:p>
        </p:txBody>
      </p:sp>
      <p:sp>
        <p:nvSpPr>
          <p:cNvPr id="4" name="Slide Number Placeholder 3"/>
          <p:cNvSpPr>
            <a:spLocks noGrp="1"/>
          </p:cNvSpPr>
          <p:nvPr>
            <p:ph type="sldNum" sz="quarter" idx="5"/>
          </p:nvPr>
        </p:nvSpPr>
        <p:spPr/>
        <p:txBody>
          <a:bodyPr/>
          <a:lstStyle/>
          <a:p>
            <a:fld id="{065E61C6-C2E9-8C4B-A7F2-C0544F7348CB}" type="slidenum">
              <a:rPr lang="en-GB"/>
              <a:pPr/>
              <a:t>17</a:t>
            </a:fld>
            <a:endParaRPr lang="en-GB"/>
          </a:p>
        </p:txBody>
      </p:sp>
    </p:spTree>
    <p:extLst>
      <p:ext uri="{BB962C8B-B14F-4D97-AF65-F5344CB8AC3E}">
        <p14:creationId xmlns:p14="http://schemas.microsoft.com/office/powerpoint/2010/main" val="23316944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 b="1" dirty="0"/>
              <a:t>Read definition out to group. </a:t>
            </a:r>
          </a:p>
          <a:p>
            <a:pPr marL="0" indent="0">
              <a:buNone/>
            </a:pPr>
            <a:endParaRPr lang="en-US" b="1" dirty="0"/>
          </a:p>
          <a:p>
            <a:pPr marL="0" indent="0">
              <a:buNone/>
            </a:pPr>
            <a:r>
              <a:rPr lang="en" dirty="0"/>
              <a:t>Being aware of context is an important step in understanding the situation you are trying to improve and it can enable teams to foresee issues in their improvement journey.</a:t>
            </a:r>
          </a:p>
          <a:p>
            <a:pPr marL="0" indent="0">
              <a:buNone/>
            </a:pPr>
            <a:endParaRPr lang="en" dirty="0"/>
          </a:p>
          <a:p>
            <a:pPr marL="0" indent="0">
              <a:buNone/>
            </a:pPr>
            <a:r>
              <a:rPr lang="en" dirty="0"/>
              <a:t>Context is everything except the QI intervention or process itself. It's broad, so it is important to identify what exactly we are focusing on when we say context. Through this we can start to understand if the context of improvement work will serve to complement or hinder the work. The aim of this session is to provide practical ways to understand how we can measure and affect context. </a:t>
            </a:r>
            <a:endParaRPr lang="en-GB" dirty="0"/>
          </a:p>
          <a:p>
            <a:endParaRPr lang="en-US" dirty="0"/>
          </a:p>
        </p:txBody>
      </p:sp>
      <p:sp>
        <p:nvSpPr>
          <p:cNvPr id="4" name="Slide Number Placeholder 3"/>
          <p:cNvSpPr>
            <a:spLocks noGrp="1"/>
          </p:cNvSpPr>
          <p:nvPr>
            <p:ph type="sldNum" sz="quarter" idx="5"/>
          </p:nvPr>
        </p:nvSpPr>
        <p:spPr/>
        <p:txBody>
          <a:bodyPr/>
          <a:lstStyle/>
          <a:p>
            <a:fld id="{065E61C6-C2E9-8C4B-A7F2-C0544F7348CB}" type="slidenum">
              <a:rPr lang="en-GB"/>
              <a:pPr/>
              <a:t>18</a:t>
            </a:fld>
            <a:endParaRPr lang="en-GB"/>
          </a:p>
        </p:txBody>
      </p:sp>
    </p:spTree>
    <p:extLst>
      <p:ext uri="{BB962C8B-B14F-4D97-AF65-F5344CB8AC3E}">
        <p14:creationId xmlns:p14="http://schemas.microsoft.com/office/powerpoint/2010/main" val="2703768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5E61C6-C2E9-8C4B-A7F2-C0544F7348CB}" type="slidenum">
              <a:rPr lang="en-GB" smtClean="0"/>
              <a:pPr/>
              <a:t>1</a:t>
            </a:fld>
            <a:endParaRPr lang="en-GB"/>
          </a:p>
        </p:txBody>
      </p:sp>
    </p:spTree>
    <p:extLst>
      <p:ext uri="{BB962C8B-B14F-4D97-AF65-F5344CB8AC3E}">
        <p14:creationId xmlns:p14="http://schemas.microsoft.com/office/powerpoint/2010/main" val="23782440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model from </a:t>
            </a:r>
            <a:r>
              <a:rPr lang="en-US" dirty="0" err="1"/>
              <a:t>Batalden</a:t>
            </a:r>
            <a:r>
              <a:rPr lang="en-US" dirty="0"/>
              <a:t> and </a:t>
            </a:r>
            <a:r>
              <a:rPr lang="en-US" dirty="0" err="1"/>
              <a:t>Splaine</a:t>
            </a:r>
            <a:r>
              <a:rPr lang="en-US" dirty="0"/>
              <a:t> places context within a multi-layer model. That is, there are specific components of context that can be broken into three components. Microsystems, at the ‘bottom’ of the model, refer to small groups of people who regularly work together to provide care – for example, individual wards. Macrosystems refer to groups of microsystems, for example wards together which make up a hospital. Finally the environment, pictured here ‘outside’ of the model, refers to the wider community and society that these smaller systems operate in. The environment can also refer to the physical environment, so the way the context is set up – e.g. how close wards are geographically.</a:t>
            </a:r>
          </a:p>
          <a:p>
            <a:endParaRPr lang="en-US" dirty="0"/>
          </a:p>
          <a:p>
            <a:r>
              <a:rPr lang="en-US" dirty="0"/>
              <a:t>I will now explain each component in turn.</a:t>
            </a:r>
          </a:p>
          <a:p>
            <a:endParaRPr lang="en-US" dirty="0"/>
          </a:p>
          <a:p>
            <a:r>
              <a:rPr lang="en-US" i="1" dirty="0"/>
              <a:t>Reference:</a:t>
            </a:r>
            <a:br>
              <a:rPr lang="en-US" dirty="0"/>
            </a:br>
            <a:r>
              <a:rPr lang="en-GB" sz="1200" dirty="0" err="1">
                <a:latin typeface="DM Sans" pitchFamily="2" charset="77"/>
              </a:rPr>
              <a:t>Batalden</a:t>
            </a:r>
            <a:r>
              <a:rPr lang="en-GB" sz="1200" dirty="0">
                <a:latin typeface="DM Sans" pitchFamily="2" charset="77"/>
              </a:rPr>
              <a:t>, P. and </a:t>
            </a:r>
            <a:r>
              <a:rPr lang="en-GB" sz="1200" dirty="0" err="1">
                <a:latin typeface="DM Sans" pitchFamily="2" charset="77"/>
              </a:rPr>
              <a:t>Splaine</a:t>
            </a:r>
            <a:r>
              <a:rPr lang="en-GB" sz="1200" dirty="0">
                <a:latin typeface="DM Sans" pitchFamily="2" charset="77"/>
              </a:rPr>
              <a:t>, M. (2002). What will it take to lead the continual improvement and innovation of health care in the twenty-first century? </a:t>
            </a:r>
            <a:r>
              <a:rPr lang="en-GB" sz="1200" i="1" dirty="0">
                <a:latin typeface="DM Sans" pitchFamily="2" charset="77"/>
              </a:rPr>
              <a:t>Quality management in healthcare. </a:t>
            </a:r>
            <a:r>
              <a:rPr lang="en-GB" sz="1200" i="0" dirty="0">
                <a:latin typeface="DM Sans" pitchFamily="2" charset="77"/>
              </a:rPr>
              <a:t>https://</a:t>
            </a:r>
            <a:r>
              <a:rPr lang="en-GB" sz="1200" i="0" dirty="0" err="1">
                <a:latin typeface="DM Sans" pitchFamily="2" charset="77"/>
              </a:rPr>
              <a:t>pubmed.ncbi.nlm.nih.gov</a:t>
            </a:r>
            <a:r>
              <a:rPr lang="en-GB" sz="1200" i="0" dirty="0">
                <a:latin typeface="DM Sans" pitchFamily="2" charset="77"/>
              </a:rPr>
              <a:t>/12455342/</a:t>
            </a:r>
            <a:endParaRPr lang="en-US" i="0" dirty="0"/>
          </a:p>
          <a:p>
            <a:endParaRPr lang="en-US" dirty="0"/>
          </a:p>
        </p:txBody>
      </p:sp>
      <p:sp>
        <p:nvSpPr>
          <p:cNvPr id="4" name="Slide Number Placeholder 3"/>
          <p:cNvSpPr>
            <a:spLocks noGrp="1"/>
          </p:cNvSpPr>
          <p:nvPr>
            <p:ph type="sldNum" sz="quarter" idx="5"/>
          </p:nvPr>
        </p:nvSpPr>
        <p:spPr/>
        <p:txBody>
          <a:bodyPr/>
          <a:lstStyle/>
          <a:p>
            <a:fld id="{065E61C6-C2E9-8C4B-A7F2-C0544F7348CB}" type="slidenum">
              <a:rPr lang="en-GB"/>
              <a:pPr/>
              <a:t>19</a:t>
            </a:fld>
            <a:endParaRPr lang="en-GB"/>
          </a:p>
        </p:txBody>
      </p:sp>
    </p:spTree>
    <p:extLst>
      <p:ext uri="{BB962C8B-B14F-4D97-AF65-F5344CB8AC3E}">
        <p14:creationId xmlns:p14="http://schemas.microsoft.com/office/powerpoint/2010/main" val="14569275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 dirty="0"/>
              <a:t>The first focus of the model is microsystems and we will be talking about how they may affect quality improvement and why you need to know about this as Quality Coaches. </a:t>
            </a:r>
          </a:p>
          <a:p>
            <a:pPr marL="0" indent="0">
              <a:buNone/>
            </a:pPr>
            <a:endParaRPr lang="en-US" dirty="0"/>
          </a:p>
          <a:p>
            <a:pPr marL="0" indent="0">
              <a:buNone/>
            </a:pPr>
            <a:r>
              <a:rPr lang="en" dirty="0"/>
              <a:t>Microsystems, as described on previous slides, refers to individual wards or areas which may have their own ‘local’ set up which can facilitate or act as a barrier to improvement work. Within microsystems, these individual ward attributes are important. Whilst wards may be set up identically across a hospital, it doesn’t mean that there won’t be variation in the way wards work. For example, people engage with each other differently and there will be historical embedding of local practices. </a:t>
            </a:r>
          </a:p>
          <a:p>
            <a:pPr marL="0" indent="0">
              <a:buNone/>
            </a:pPr>
            <a:r>
              <a:rPr lang="en" dirty="0"/>
              <a:t>An example of this can be ward A and ward B – both medical wards. Ward A may have a very different safety ‘culture’ and this may be facilitated by a history of near misses or errors and senior leaders who are very safety conscious. Therefore, second checking of IV drugs may be well adhered to. Ward B however may have experienced less errors or near misses and have a less safety conscious leader. Therefore, it is common for staff to not properly second check due to time pressures and a local norm that this is what is accepted practice. </a:t>
            </a:r>
          </a:p>
          <a:p>
            <a:pPr marL="0" indent="0">
              <a:buNone/>
            </a:pPr>
            <a:endParaRPr lang="en" dirty="0"/>
          </a:p>
          <a:p>
            <a:pPr marL="0" indent="0">
              <a:buNone/>
            </a:pPr>
            <a:r>
              <a:rPr lang="en" dirty="0"/>
              <a:t>Individual ward attributes can be tangible – i.e. easily seen – or less tangible, like the example just given. Staff attitudes and intention to engage with QI are very important for the success of individual pieces of improvement work. </a:t>
            </a:r>
            <a:endParaRPr lang="en-GB" dirty="0"/>
          </a:p>
          <a:p>
            <a:endParaRPr lang="en-US" dirty="0"/>
          </a:p>
        </p:txBody>
      </p:sp>
      <p:sp>
        <p:nvSpPr>
          <p:cNvPr id="4" name="Slide Number Placeholder 3"/>
          <p:cNvSpPr>
            <a:spLocks noGrp="1"/>
          </p:cNvSpPr>
          <p:nvPr>
            <p:ph type="sldNum" sz="quarter" idx="5"/>
          </p:nvPr>
        </p:nvSpPr>
        <p:spPr/>
        <p:txBody>
          <a:bodyPr/>
          <a:lstStyle/>
          <a:p>
            <a:fld id="{065E61C6-C2E9-8C4B-A7F2-C0544F7348CB}" type="slidenum">
              <a:rPr lang="en-GB" smtClean="0"/>
              <a:pPr/>
              <a:t>20</a:t>
            </a:fld>
            <a:endParaRPr lang="en-GB"/>
          </a:p>
        </p:txBody>
      </p:sp>
    </p:spTree>
    <p:extLst>
      <p:ext uri="{BB962C8B-B14F-4D97-AF65-F5344CB8AC3E}">
        <p14:creationId xmlns:p14="http://schemas.microsoft.com/office/powerpoint/2010/main" val="16753082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dirty="0"/>
              <a:t>Moving onto examples of macrosystems and how they may impact new QI work. </a:t>
            </a:r>
            <a:r>
              <a:rPr lang="en-GB" dirty="0"/>
              <a:t>Similarly</a:t>
            </a:r>
            <a:r>
              <a:rPr lang="en" dirty="0"/>
              <a:t> to microsystems, these can be tangible and less tangible. Macrosystems here is referring to groups of wards/services e.g. a hospital or division. Tangible system attributes that may affect QI work include resources and time available to spend on local QI work and similarly to microsystems, less tangible may be shared views/attitudes about a particular phenomenon that relates to improvement work.</a:t>
            </a:r>
            <a:endParaRPr lang="en-GB" dirty="0"/>
          </a:p>
          <a:p>
            <a:endParaRPr lang="en-US" dirty="0"/>
          </a:p>
        </p:txBody>
      </p:sp>
      <p:sp>
        <p:nvSpPr>
          <p:cNvPr id="4" name="Slide Number Placeholder 3"/>
          <p:cNvSpPr>
            <a:spLocks noGrp="1"/>
          </p:cNvSpPr>
          <p:nvPr>
            <p:ph type="sldNum" sz="quarter" idx="5"/>
          </p:nvPr>
        </p:nvSpPr>
        <p:spPr/>
        <p:txBody>
          <a:bodyPr/>
          <a:lstStyle/>
          <a:p>
            <a:fld id="{065E61C6-C2E9-8C4B-A7F2-C0544F7348CB}" type="slidenum">
              <a:rPr lang="en-GB"/>
              <a:pPr/>
              <a:t>21</a:t>
            </a:fld>
            <a:endParaRPr lang="en-GB"/>
          </a:p>
        </p:txBody>
      </p:sp>
    </p:spTree>
    <p:extLst>
      <p:ext uri="{BB962C8B-B14F-4D97-AF65-F5344CB8AC3E}">
        <p14:creationId xmlns:p14="http://schemas.microsoft.com/office/powerpoint/2010/main" val="8967417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focused on two aspects of context and how they may impact QI work. In reality, it is likely that many different aspects of context will simultaneously be affecting QI work and its success. In reality, all QI work will all be affected – in some way -– by a mixture of micro, macro, and environmental context. On the next slide we will discuss how we can look at one piece of QI work through all three ‘parts’ of this conceptual model.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65E61C6-C2E9-8C4B-A7F2-C0544F7348CB}" type="slidenum">
              <a:rPr lang="en-GB"/>
              <a:pPr/>
              <a:t>22</a:t>
            </a:fld>
            <a:endParaRPr lang="en-GB"/>
          </a:p>
        </p:txBody>
      </p:sp>
    </p:spTree>
    <p:extLst>
      <p:ext uri="{BB962C8B-B14F-4D97-AF65-F5344CB8AC3E}">
        <p14:creationId xmlns:p14="http://schemas.microsoft.com/office/powerpoint/2010/main" val="9808783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 dirty="0"/>
              <a:t>Here is an example of an improvement effort – relating to reducing falls – and how it is affected by the wider context on all three levels. </a:t>
            </a:r>
            <a:endParaRPr lang="en-US" dirty="0"/>
          </a:p>
          <a:p>
            <a:pPr marL="0" indent="0">
              <a:buNone/>
            </a:pPr>
            <a:endParaRPr lang="en" dirty="0"/>
          </a:p>
          <a:p>
            <a:pPr marL="0" indent="0">
              <a:buNone/>
            </a:pPr>
            <a:r>
              <a:rPr lang="en" b="1" i="0" dirty="0"/>
              <a:t>Go through each bubble and discuss. </a:t>
            </a:r>
          </a:p>
          <a:p>
            <a:pPr marL="0" indent="0">
              <a:buNone/>
            </a:pPr>
            <a:r>
              <a:rPr lang="en" b="1" dirty="0"/>
              <a:t>Engage with group and ask if they have any other examples of environment, macrosystems, and microsystems that may affect this particular improvement work.</a:t>
            </a:r>
            <a:endParaRPr lang="en-GB" b="1" dirty="0"/>
          </a:p>
          <a:p>
            <a:endParaRPr lang="en-US" dirty="0"/>
          </a:p>
        </p:txBody>
      </p:sp>
      <p:sp>
        <p:nvSpPr>
          <p:cNvPr id="4" name="Slide Number Placeholder 3"/>
          <p:cNvSpPr>
            <a:spLocks noGrp="1"/>
          </p:cNvSpPr>
          <p:nvPr>
            <p:ph type="sldNum" sz="quarter" idx="5"/>
          </p:nvPr>
        </p:nvSpPr>
        <p:spPr/>
        <p:txBody>
          <a:bodyPr/>
          <a:lstStyle/>
          <a:p>
            <a:fld id="{065E61C6-C2E9-8C4B-A7F2-C0544F7348CB}" type="slidenum">
              <a:rPr lang="en-GB"/>
              <a:pPr/>
              <a:t>23</a:t>
            </a:fld>
            <a:endParaRPr lang="en-GB"/>
          </a:p>
        </p:txBody>
      </p:sp>
    </p:spTree>
    <p:extLst>
      <p:ext uri="{BB962C8B-B14F-4D97-AF65-F5344CB8AC3E}">
        <p14:creationId xmlns:p14="http://schemas.microsoft.com/office/powerpoint/2010/main" val="22698629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1" dirty="0">
                <a:latin typeface="DM Sans" pitchFamily="2" charset="77"/>
              </a:rPr>
              <a:t>See activity 4.2 in the Trainer Guide.</a:t>
            </a:r>
          </a:p>
          <a:p>
            <a:pPr marL="0" indent="0">
              <a:buNone/>
            </a:pPr>
            <a:endParaRPr lang="en-GB" sz="1200" b="0" dirty="0">
              <a:latin typeface="DM Sans" pitchFamily="2" charset="77"/>
            </a:endParaRPr>
          </a:p>
          <a:p>
            <a:pPr marL="0" indent="0">
              <a:buNone/>
            </a:pPr>
            <a:r>
              <a:rPr lang="en-GB" sz="1200" b="1" dirty="0">
                <a:latin typeface="DM Sans" pitchFamily="2" charset="77"/>
              </a:rPr>
              <a:t>20–30 mins.</a:t>
            </a:r>
          </a:p>
          <a:p>
            <a:pPr marL="0" indent="0">
              <a:buNone/>
            </a:pPr>
            <a:endParaRPr lang="en-GB" sz="1200" b="0" dirty="0">
              <a:latin typeface="DM Sans" pitchFamily="2" charset="77"/>
            </a:endParaRPr>
          </a:p>
          <a:p>
            <a:pPr marL="0" indent="0">
              <a:buNone/>
            </a:pPr>
            <a:r>
              <a:rPr lang="en-GB" sz="1200" b="0" dirty="0">
                <a:latin typeface="DM Sans" pitchFamily="2" charset="77"/>
              </a:rPr>
              <a:t>In groups of three to four (if appropriate for breakout rooms/small groups) pick an improvement effort that is different from reducing falls. </a:t>
            </a:r>
            <a:endParaRPr lang="en-GB" sz="1200" b="0" dirty="0">
              <a:solidFill>
                <a:srgbClr val="000000"/>
              </a:solidFill>
              <a:effectLst/>
              <a:latin typeface="DM Sans" pitchFamily="2" charset="77"/>
              <a:cs typeface="Arial"/>
            </a:endParaRPr>
          </a:p>
          <a:p>
            <a:pPr marL="0" indent="0">
              <a:buNone/>
            </a:pPr>
            <a:endParaRPr lang="en-GB" sz="1200" b="1" dirty="0">
              <a:solidFill>
                <a:srgbClr val="000000"/>
              </a:solidFill>
              <a:effectLst/>
              <a:latin typeface="DM Sans" pitchFamily="2" charset="77"/>
              <a:ea typeface="Times New Roman" panose="02020603050405020304" pitchFamily="18" charset="0"/>
              <a:cs typeface="Arial"/>
            </a:endParaRPr>
          </a:p>
          <a:p>
            <a:pPr marL="0" indent="0">
              <a:buNone/>
            </a:pPr>
            <a:r>
              <a:rPr lang="en-GB" sz="1200" b="1" dirty="0">
                <a:solidFill>
                  <a:srgbClr val="000000"/>
                </a:solidFill>
                <a:effectLst/>
                <a:latin typeface="DM Sans" pitchFamily="2" charset="77"/>
                <a:ea typeface="Times New Roman" panose="02020603050405020304" pitchFamily="18" charset="0"/>
                <a:cs typeface="Arial"/>
              </a:rPr>
              <a:t>Facilitator to suggest a few ideas (for example </a:t>
            </a:r>
            <a:r>
              <a:rPr lang="en-GB" sz="1200" b="1" dirty="0">
                <a:solidFill>
                  <a:srgbClr val="222222"/>
                </a:solidFill>
                <a:effectLst/>
                <a:latin typeface="DM Sans" pitchFamily="2" charset="77"/>
                <a:ea typeface="Times New Roman" panose="02020603050405020304" pitchFamily="18" charset="0"/>
                <a:cs typeface="Times New Roman" panose="02020603050405020304" pitchFamily="18" charset="0"/>
              </a:rPr>
              <a:t>reducing medications incidents, reducing length of stay or improving patient experience);</a:t>
            </a:r>
            <a:r>
              <a:rPr lang="en-GB" sz="1200" b="1" dirty="0">
                <a:latin typeface="DM Sans" pitchFamily="2" charset="77"/>
              </a:rPr>
              <a:t> any improvement work can be used for this. </a:t>
            </a:r>
          </a:p>
          <a:p>
            <a:pPr marL="0" indent="0">
              <a:buNone/>
            </a:pPr>
            <a:endParaRPr lang="en-GB" sz="1200" b="1" dirty="0">
              <a:latin typeface="DM Sans" pitchFamily="2" charset="77"/>
            </a:endParaRPr>
          </a:p>
          <a:p>
            <a:pPr marL="0" indent="0">
              <a:buNone/>
            </a:pPr>
            <a:r>
              <a:rPr lang="en-GB" sz="1200" b="1" dirty="0">
                <a:latin typeface="DM Sans" pitchFamily="2" charset="77"/>
              </a:rPr>
              <a:t>Show and tell from each group.</a:t>
            </a:r>
          </a:p>
        </p:txBody>
      </p:sp>
      <p:sp>
        <p:nvSpPr>
          <p:cNvPr id="4" name="Slide Number Placeholder 3"/>
          <p:cNvSpPr>
            <a:spLocks noGrp="1"/>
          </p:cNvSpPr>
          <p:nvPr>
            <p:ph type="sldNum" sz="quarter" idx="5"/>
          </p:nvPr>
        </p:nvSpPr>
        <p:spPr/>
        <p:txBody>
          <a:bodyPr/>
          <a:lstStyle/>
          <a:p>
            <a:fld id="{065E61C6-C2E9-8C4B-A7F2-C0544F7348CB}" type="slidenum">
              <a:rPr lang="en-GB"/>
              <a:pPr/>
              <a:t>24</a:t>
            </a:fld>
            <a:endParaRPr lang="en-GB"/>
          </a:p>
        </p:txBody>
      </p:sp>
    </p:spTree>
    <p:extLst>
      <p:ext uri="{BB962C8B-B14F-4D97-AF65-F5344CB8AC3E}">
        <p14:creationId xmlns:p14="http://schemas.microsoft.com/office/powerpoint/2010/main" val="3396878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Example project </a:t>
            </a:r>
          </a:p>
          <a:p>
            <a:endParaRPr lang="en-US" dirty="0"/>
          </a:p>
        </p:txBody>
      </p:sp>
      <p:sp>
        <p:nvSpPr>
          <p:cNvPr id="4" name="Slide Number Placeholder 3"/>
          <p:cNvSpPr>
            <a:spLocks noGrp="1"/>
          </p:cNvSpPr>
          <p:nvPr>
            <p:ph type="sldNum" sz="quarter" idx="5"/>
          </p:nvPr>
        </p:nvSpPr>
        <p:spPr/>
        <p:txBody>
          <a:bodyPr/>
          <a:lstStyle/>
          <a:p>
            <a:fld id="{065E61C6-C2E9-8C4B-A7F2-C0544F7348CB}" type="slidenum">
              <a:rPr lang="en-GB"/>
              <a:pPr/>
              <a:t>25</a:t>
            </a:fld>
            <a:endParaRPr lang="en-GB"/>
          </a:p>
        </p:txBody>
      </p:sp>
    </p:spTree>
    <p:extLst>
      <p:ext uri="{BB962C8B-B14F-4D97-AF65-F5344CB8AC3E}">
        <p14:creationId xmlns:p14="http://schemas.microsoft.com/office/powerpoint/2010/main" val="6758148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Example project </a:t>
            </a:r>
          </a:p>
          <a:p>
            <a:endParaRPr lang="en-US" dirty="0"/>
          </a:p>
        </p:txBody>
      </p:sp>
      <p:sp>
        <p:nvSpPr>
          <p:cNvPr id="4" name="Slide Number Placeholder 3"/>
          <p:cNvSpPr>
            <a:spLocks noGrp="1"/>
          </p:cNvSpPr>
          <p:nvPr>
            <p:ph type="sldNum" sz="quarter" idx="5"/>
          </p:nvPr>
        </p:nvSpPr>
        <p:spPr/>
        <p:txBody>
          <a:bodyPr/>
          <a:lstStyle/>
          <a:p>
            <a:fld id="{065E61C6-C2E9-8C4B-A7F2-C0544F7348CB}" type="slidenum">
              <a:rPr lang="en-GB"/>
              <a:pPr/>
              <a:t>26</a:t>
            </a:fld>
            <a:endParaRPr lang="en-GB"/>
          </a:p>
        </p:txBody>
      </p:sp>
    </p:spTree>
    <p:extLst>
      <p:ext uri="{BB962C8B-B14F-4D97-AF65-F5344CB8AC3E}">
        <p14:creationId xmlns:p14="http://schemas.microsoft.com/office/powerpoint/2010/main" val="38621162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GB" dirty="0"/>
          </a:p>
        </p:txBody>
      </p:sp>
      <p:sp>
        <p:nvSpPr>
          <p:cNvPr id="4" name="Slide Number Placeholder 3"/>
          <p:cNvSpPr>
            <a:spLocks noGrp="1"/>
          </p:cNvSpPr>
          <p:nvPr>
            <p:ph type="sldNum" sz="quarter" idx="5"/>
          </p:nvPr>
        </p:nvSpPr>
        <p:spPr/>
        <p:txBody>
          <a:bodyPr/>
          <a:lstStyle/>
          <a:p>
            <a:fld id="{065E61C6-C2E9-8C4B-A7F2-C0544F7348CB}" type="slidenum">
              <a:rPr lang="en-GB"/>
              <a:pPr/>
              <a:t>27</a:t>
            </a:fld>
            <a:endParaRPr lang="en-GB"/>
          </a:p>
        </p:txBody>
      </p:sp>
    </p:spTree>
    <p:extLst>
      <p:ext uri="{BB962C8B-B14F-4D97-AF65-F5344CB8AC3E}">
        <p14:creationId xmlns:p14="http://schemas.microsoft.com/office/powerpoint/2010/main" val="36675896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 dirty="0"/>
              <a:t>Improvement doesn’t operate in a vacuum and it’s therefore essential we look at how ‘ready’ an area or </a:t>
            </a:r>
            <a:r>
              <a:rPr lang="en" dirty="0" err="1"/>
              <a:t>organisation</a:t>
            </a:r>
            <a:r>
              <a:rPr lang="en" dirty="0"/>
              <a:t> is for QI or specific QI work.</a:t>
            </a:r>
            <a:endParaRPr lang="en-US" dirty="0"/>
          </a:p>
          <a:p>
            <a:pPr marL="0" indent="0">
              <a:buNone/>
            </a:pPr>
            <a:r>
              <a:rPr lang="en" dirty="0"/>
              <a:t>This evidence review from the Health Foundation explores which contextual factors support successful improvement.</a:t>
            </a:r>
            <a:endParaRPr lang="en-US" dirty="0"/>
          </a:p>
          <a:p>
            <a:pPr marL="0" indent="0">
              <a:buNone/>
            </a:pPr>
            <a:r>
              <a:rPr lang="en" dirty="0"/>
              <a:t>Research and evaluation of QI in healthcare repeatedly shows that results fall short of expectations, and this is because contextual factors, which vary between settings and over time, frustrate improvement efforts.</a:t>
            </a:r>
            <a:endParaRPr lang="en-US" dirty="0"/>
          </a:p>
          <a:p>
            <a:pPr marL="0" indent="0">
              <a:buNone/>
            </a:pPr>
            <a:r>
              <a:rPr lang="en" dirty="0"/>
              <a:t>By understanding contextual factors in improvement work we form an understanding of 'readiness ' for QI.</a:t>
            </a:r>
          </a:p>
          <a:p>
            <a:pPr marL="0" indent="0">
              <a:buNone/>
            </a:pPr>
            <a:endParaRPr lang="en" dirty="0"/>
          </a:p>
          <a:p>
            <a:pPr marL="0" indent="0">
              <a:buNone/>
            </a:pPr>
            <a:r>
              <a:rPr lang="en" dirty="0"/>
              <a:t>MUSIQ is a tool to understand readiness for QI through evaluating the context: https://</a:t>
            </a:r>
            <a:r>
              <a:rPr lang="en" dirty="0" err="1"/>
              <a:t>qi.elft.nhs.uk</a:t>
            </a:r>
            <a:r>
              <a:rPr lang="en" dirty="0"/>
              <a:t>/resource/the-model-for-understanding-success-in-quality-2/</a:t>
            </a:r>
          </a:p>
          <a:p>
            <a:pPr marL="0" indent="0">
              <a:buNone/>
            </a:pPr>
            <a:endParaRPr lang="en" dirty="0"/>
          </a:p>
          <a:p>
            <a:pPr marL="0" indent="0">
              <a:buNone/>
            </a:pPr>
            <a:r>
              <a:rPr lang="en" dirty="0"/>
              <a:t>Key projects that have come out of the Health Foundations identify relevance of context. These will be in the </a:t>
            </a:r>
            <a:r>
              <a:rPr lang="en-GB" dirty="0"/>
              <a:t>handbook</a:t>
            </a:r>
            <a:r>
              <a:rPr lang="en" dirty="0"/>
              <a:t> for reference.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https://www.health.org.uk/publications/context-for-successful-quality-improvement</a:t>
            </a:r>
          </a:p>
          <a:p>
            <a:pPr marL="0" indent="0">
              <a:buNone/>
            </a:pPr>
            <a:endParaRPr lang="en-GB" i="1" dirty="0"/>
          </a:p>
          <a:p>
            <a:pPr marL="0" indent="0">
              <a:buNone/>
            </a:pPr>
            <a:r>
              <a:rPr lang="en-GB" i="1" dirty="0"/>
              <a:t>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Model for Understanding Success in Quality (MUSIQ). </a:t>
            </a:r>
            <a:r>
              <a:rPr lang="en" dirty="0"/>
              <a:t>https://</a:t>
            </a:r>
            <a:r>
              <a:rPr lang="en" dirty="0" err="1"/>
              <a:t>qi.elft.nhs.uk</a:t>
            </a:r>
            <a:r>
              <a:rPr lang="en" dirty="0"/>
              <a:t>/resource/the-model-for-understanding-success-in-quality-2/</a:t>
            </a:r>
            <a:endParaRPr lang="en-GB"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The Health Foundation (2015). Context for successful quality improvement. https://</a:t>
            </a:r>
            <a:r>
              <a:rPr lang="en-GB" sz="1200" dirty="0" err="1"/>
              <a:t>www.health.org.uk</a:t>
            </a:r>
            <a:r>
              <a:rPr lang="en-GB" sz="1200" dirty="0"/>
              <a:t>/publications/context-for-successful-quality-improvement</a:t>
            </a:r>
          </a:p>
          <a:p>
            <a:endParaRPr lang="en-US" dirty="0"/>
          </a:p>
        </p:txBody>
      </p:sp>
      <p:sp>
        <p:nvSpPr>
          <p:cNvPr id="4" name="Slide Number Placeholder 3"/>
          <p:cNvSpPr>
            <a:spLocks noGrp="1"/>
          </p:cNvSpPr>
          <p:nvPr>
            <p:ph type="sldNum" sz="quarter" idx="5"/>
          </p:nvPr>
        </p:nvSpPr>
        <p:spPr/>
        <p:txBody>
          <a:bodyPr/>
          <a:lstStyle/>
          <a:p>
            <a:fld id="{065E61C6-C2E9-8C4B-A7F2-C0544F7348CB}" type="slidenum">
              <a:rPr lang="en-GB"/>
              <a:pPr/>
              <a:t>28</a:t>
            </a:fld>
            <a:endParaRPr lang="en-GB"/>
          </a:p>
        </p:txBody>
      </p:sp>
    </p:spTree>
    <p:extLst>
      <p:ext uri="{BB962C8B-B14F-4D97-AF65-F5344CB8AC3E}">
        <p14:creationId xmlns:p14="http://schemas.microsoft.com/office/powerpoint/2010/main" val="1361474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All materials associated with this programme are copyrighted. CC-BY-SA allows anyone to use this slide deck for free, as long as the authors and contributors are credited. </a:t>
            </a:r>
          </a:p>
          <a:p>
            <a:endParaRPr lang="en-GB" b="1" dirty="0"/>
          </a:p>
          <a:p>
            <a:r>
              <a:rPr lang="en-GB" b="1" dirty="0"/>
              <a:t>You should not add your own logos to these materials without the express permission of all authors, as this would be a direct infringement on the copyright. We want to ensure all materials associated with this programme remain free-to-access for everyone. </a:t>
            </a:r>
          </a:p>
          <a:p>
            <a:endParaRPr lang="en-GB" b="1" dirty="0"/>
          </a:p>
          <a:p>
            <a:r>
              <a:rPr lang="en-GB" b="1" dirty="0"/>
              <a:t>The legal code for CC-BY-SA can be found here: https://</a:t>
            </a:r>
            <a:r>
              <a:rPr lang="en-GB" b="1" dirty="0" err="1"/>
              <a:t>creativecommons.org</a:t>
            </a:r>
            <a:r>
              <a:rPr lang="en-GB" b="1" dirty="0"/>
              <a:t>/licenses/by-</a:t>
            </a:r>
            <a:r>
              <a:rPr lang="en-GB" b="1" dirty="0" err="1"/>
              <a:t>sa</a:t>
            </a:r>
            <a:r>
              <a:rPr lang="en-GB" b="1" dirty="0"/>
              <a:t>/4.0/</a:t>
            </a:r>
            <a:r>
              <a:rPr lang="en-GB" b="1" dirty="0" err="1"/>
              <a:t>legalcode</a:t>
            </a:r>
            <a:r>
              <a:rPr lang="en-GB" b="1" dirty="0"/>
              <a:t> </a:t>
            </a:r>
          </a:p>
          <a:p>
            <a:endParaRPr lang="en-US" dirty="0"/>
          </a:p>
        </p:txBody>
      </p:sp>
      <p:sp>
        <p:nvSpPr>
          <p:cNvPr id="4" name="Slide Number Placeholder 3"/>
          <p:cNvSpPr>
            <a:spLocks noGrp="1"/>
          </p:cNvSpPr>
          <p:nvPr>
            <p:ph type="sldNum" sz="quarter" idx="5"/>
          </p:nvPr>
        </p:nvSpPr>
        <p:spPr/>
        <p:txBody>
          <a:bodyPr/>
          <a:lstStyle/>
          <a:p>
            <a:fld id="{065E61C6-C2E9-8C4B-A7F2-C0544F7348CB}" type="slidenum">
              <a:rPr lang="en-GB"/>
              <a:t>2</a:t>
            </a:fld>
            <a:endParaRPr lang="en-GB"/>
          </a:p>
        </p:txBody>
      </p:sp>
    </p:spTree>
    <p:extLst>
      <p:ext uri="{BB962C8B-B14F-4D97-AF65-F5344CB8AC3E}">
        <p14:creationId xmlns:p14="http://schemas.microsoft.com/office/powerpoint/2010/main" val="38106018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45 mins.</a:t>
            </a:r>
          </a:p>
        </p:txBody>
      </p:sp>
      <p:sp>
        <p:nvSpPr>
          <p:cNvPr id="4" name="Slide Number Placeholder 3"/>
          <p:cNvSpPr>
            <a:spLocks noGrp="1"/>
          </p:cNvSpPr>
          <p:nvPr>
            <p:ph type="sldNum" sz="quarter" idx="5"/>
          </p:nvPr>
        </p:nvSpPr>
        <p:spPr/>
        <p:txBody>
          <a:bodyPr/>
          <a:lstStyle/>
          <a:p>
            <a:fld id="{065E61C6-C2E9-8C4B-A7F2-C0544F7348CB}" type="slidenum">
              <a:rPr lang="en-GB"/>
              <a:pPr/>
              <a:t>29</a:t>
            </a:fld>
            <a:endParaRPr lang="en-GB"/>
          </a:p>
        </p:txBody>
      </p:sp>
    </p:spTree>
    <p:extLst>
      <p:ext uri="{BB962C8B-B14F-4D97-AF65-F5344CB8AC3E}">
        <p14:creationId xmlns:p14="http://schemas.microsoft.com/office/powerpoint/2010/main" val="36494612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See activity 4.3 in the Trainer Guide.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15 mins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endParaRPr lang="en-US" dirty="0"/>
          </a:p>
        </p:txBody>
      </p:sp>
      <p:sp>
        <p:nvSpPr>
          <p:cNvPr id="4" name="Slide Number Placeholder 3"/>
          <p:cNvSpPr>
            <a:spLocks noGrp="1"/>
          </p:cNvSpPr>
          <p:nvPr>
            <p:ph type="sldNum" sz="quarter" idx="5"/>
          </p:nvPr>
        </p:nvSpPr>
        <p:spPr/>
        <p:txBody>
          <a:bodyPr/>
          <a:lstStyle/>
          <a:p>
            <a:fld id="{065E61C6-C2E9-8C4B-A7F2-C0544F7348CB}" type="slidenum">
              <a:rPr lang="en-GB" smtClean="0"/>
              <a:pPr/>
              <a:t>30</a:t>
            </a:fld>
            <a:endParaRPr lang="en-GB"/>
          </a:p>
        </p:txBody>
      </p:sp>
    </p:spTree>
    <p:extLst>
      <p:ext uri="{BB962C8B-B14F-4D97-AF65-F5344CB8AC3E}">
        <p14:creationId xmlns:p14="http://schemas.microsoft.com/office/powerpoint/2010/main" val="37792245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GB" dirty="0"/>
              <a:t>An affinity diagram can help you review and analyse ideas generated during brainstorming sessions. </a:t>
            </a:r>
          </a:p>
          <a:p>
            <a:pPr marL="158750" indent="0">
              <a:buNone/>
            </a:pPr>
            <a:endParaRPr lang="en-GB" dirty="0"/>
          </a:p>
          <a:p>
            <a:pPr marL="158750" indent="0">
              <a:buNone/>
            </a:pPr>
            <a:r>
              <a:rPr lang="en-GB" dirty="0"/>
              <a:t>Affinity diagrams involve grouping and analysing ideas based on similarity or theme and their use encourages people to think inventively and make non-traditional connections of ideas. The process promotes greater ownership of results, allowing breakthroughs to emerge naturally. </a:t>
            </a:r>
          </a:p>
          <a:p>
            <a:pPr marL="158750" indent="0">
              <a:buNone/>
            </a:pPr>
            <a:endParaRPr lang="en-GB" dirty="0"/>
          </a:p>
          <a:p>
            <a:pPr marL="158750" indent="0">
              <a:buNone/>
            </a:pPr>
            <a:r>
              <a:rPr lang="en-GB" dirty="0"/>
              <a:t>Techniques like affinity diagrams and brainstorming can help you to clarify an issue and think up new ideas so you can move onto the next steps. Often the sorting is done without speaking – this is done to prevent anyone dominating and allows creative thinking to flourish.</a:t>
            </a:r>
          </a:p>
          <a:p>
            <a:pPr marL="158750" indent="0">
              <a:buNone/>
            </a:pPr>
            <a:endParaRPr lang="en-GB" dirty="0"/>
          </a:p>
          <a:p>
            <a:pPr marL="158750" indent="0">
              <a:buNone/>
            </a:pPr>
            <a:r>
              <a:rPr lang="en-GB" b="1" dirty="0"/>
              <a:t>The five steps shown on the screen:</a:t>
            </a:r>
          </a:p>
          <a:p>
            <a:pPr marL="158750" indent="0">
              <a:buNone/>
            </a:pPr>
            <a:r>
              <a:rPr lang="en-GB" dirty="0"/>
              <a:t>Before starting an affinity diagram, you should agree the focus or purpose of the sessions. E.g. “Why are patients waiting so long for test results?” or “what ideas do we have to address the challenge of feeling isolated in our team?”</a:t>
            </a:r>
          </a:p>
          <a:p>
            <a:pPr marL="158750" indent="0">
              <a:buNone/>
            </a:pPr>
            <a:endParaRPr lang="en-GB" dirty="0"/>
          </a:p>
          <a:p>
            <a:pPr marL="387350" indent="-228600">
              <a:buAutoNum type="arabicPeriod"/>
            </a:pPr>
            <a:r>
              <a:rPr lang="en-GB" dirty="0"/>
              <a:t>People should generate ideas – this can be done silently or through conversation. </a:t>
            </a:r>
          </a:p>
          <a:p>
            <a:pPr marL="387350" indent="-228600">
              <a:buAutoNum type="arabicPeriod"/>
            </a:pPr>
            <a:r>
              <a:rPr lang="en-GB" dirty="0"/>
              <a:t>Display the ideas. If you are together in person you may ask them to add their views on sticky notes and randomly stick these onto a flipchart or wall. When virtual, you can use tools such as Mural and </a:t>
            </a:r>
            <a:r>
              <a:rPr lang="en-GB" dirty="0" err="1"/>
              <a:t>Jamboard</a:t>
            </a:r>
            <a:r>
              <a:rPr lang="en-GB" dirty="0"/>
              <a:t> to facilitate the workshop.</a:t>
            </a:r>
          </a:p>
          <a:p>
            <a:pPr marL="387350" indent="-228600">
              <a:buAutoNum type="arabicPeriod"/>
            </a:pPr>
            <a:r>
              <a:rPr lang="en-GB" dirty="0"/>
              <a:t>Without discussion, the group sorts the sticky notes (single items) into 5–10 groupings (second and third level themes). If someone disagrees with a grouping, the note can be moved, but without discussion. </a:t>
            </a:r>
          </a:p>
          <a:p>
            <a:pPr marL="387350" indent="-228600">
              <a:buAutoNum type="arabicPeriod"/>
            </a:pPr>
            <a:r>
              <a:rPr lang="en-GB" dirty="0"/>
              <a:t>Create a summary or header card for each grouping to encapsulate the main theme through a rapid team consensus. Avoid one-word headers. </a:t>
            </a:r>
          </a:p>
          <a:p>
            <a:pPr marL="387350" indent="-228600">
              <a:buAutoNum type="arabicPeriod"/>
            </a:pPr>
            <a:r>
              <a:rPr lang="en-GB" dirty="0"/>
              <a:t>Draw and record the finished diagram by connecting all the heading cards with their groupings. </a:t>
            </a:r>
          </a:p>
          <a:p>
            <a:pPr marL="387350" indent="-228600">
              <a:buAutoNum type="arabicPeriod"/>
            </a:pPr>
            <a:endParaRPr lang="en-GB" dirty="0"/>
          </a:p>
          <a:p>
            <a:pPr marL="158750" indent="0">
              <a:buNone/>
            </a:pPr>
            <a:r>
              <a:rPr lang="en-GB" dirty="0"/>
              <a:t>Review the result with the team and other key people (stakeholders).</a:t>
            </a:r>
            <a:endParaRPr lang="en-GB" b="1" dirty="0"/>
          </a:p>
          <a:p>
            <a:endParaRPr lang="en-US" dirty="0"/>
          </a:p>
        </p:txBody>
      </p:sp>
      <p:sp>
        <p:nvSpPr>
          <p:cNvPr id="4" name="Slide Number Placeholder 3"/>
          <p:cNvSpPr>
            <a:spLocks noGrp="1"/>
          </p:cNvSpPr>
          <p:nvPr>
            <p:ph type="sldNum" sz="quarter" idx="5"/>
          </p:nvPr>
        </p:nvSpPr>
        <p:spPr/>
        <p:txBody>
          <a:bodyPr/>
          <a:lstStyle/>
          <a:p>
            <a:fld id="{065E61C6-C2E9-8C4B-A7F2-C0544F7348CB}" type="slidenum">
              <a:rPr lang="en-GB"/>
              <a:pPr/>
              <a:t>31</a:t>
            </a:fld>
            <a:endParaRPr lang="en-GB"/>
          </a:p>
        </p:txBody>
      </p:sp>
    </p:spTree>
    <p:extLst>
      <p:ext uri="{BB962C8B-B14F-4D97-AF65-F5344CB8AC3E}">
        <p14:creationId xmlns:p14="http://schemas.microsoft.com/office/powerpoint/2010/main" val="20819587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GB" dirty="0"/>
              <a:t>This is an example from New South Wales in Australia.</a:t>
            </a:r>
          </a:p>
          <a:p>
            <a:pPr marL="158750" indent="0">
              <a:buNone/>
            </a:pPr>
            <a:endParaRPr lang="en-GB" i="1" dirty="0"/>
          </a:p>
          <a:p>
            <a:pPr marL="158750" indent="0">
              <a:buNone/>
            </a:pPr>
            <a:r>
              <a:rPr lang="en-GB" i="1" dirty="0"/>
              <a:t>Reference: </a:t>
            </a:r>
          </a:p>
          <a:p>
            <a:pPr marL="158750" indent="0">
              <a:buNone/>
            </a:pPr>
            <a:r>
              <a:rPr lang="en-GB" dirty="0"/>
              <a:t>New South Wales (Australia), Clinical Excellence Commission. Affinity Diagrams.</a:t>
            </a:r>
          </a:p>
          <a:p>
            <a:pPr marL="158750" indent="0">
              <a:buNone/>
            </a:pPr>
            <a:r>
              <a:rPr lang="en-GB" dirty="0"/>
              <a:t>https://</a:t>
            </a:r>
            <a:r>
              <a:rPr lang="en-GB" dirty="0" err="1"/>
              <a:t>www.cec.health.nsw.gov.au</a:t>
            </a:r>
            <a:r>
              <a:rPr lang="en-GB" dirty="0"/>
              <a:t>/Quality-Improvement-Academy/quality-improvement-tools/affinity-diagrams </a:t>
            </a:r>
          </a:p>
        </p:txBody>
      </p:sp>
      <p:sp>
        <p:nvSpPr>
          <p:cNvPr id="4" name="Slide Number Placeholder 3"/>
          <p:cNvSpPr>
            <a:spLocks noGrp="1"/>
          </p:cNvSpPr>
          <p:nvPr>
            <p:ph type="sldNum" sz="quarter" idx="5"/>
          </p:nvPr>
        </p:nvSpPr>
        <p:spPr/>
        <p:txBody>
          <a:bodyPr/>
          <a:lstStyle/>
          <a:p>
            <a:fld id="{065E61C6-C2E9-8C4B-A7F2-C0544F7348CB}" type="slidenum">
              <a:rPr lang="en-GB"/>
              <a:pPr/>
              <a:t>32</a:t>
            </a:fld>
            <a:endParaRPr lang="en-GB"/>
          </a:p>
        </p:txBody>
      </p:sp>
    </p:spTree>
    <p:extLst>
      <p:ext uri="{BB962C8B-B14F-4D97-AF65-F5344CB8AC3E}">
        <p14:creationId xmlns:p14="http://schemas.microsoft.com/office/powerpoint/2010/main" val="18772091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GB" dirty="0"/>
              <a:t>This is an example from New South Wales in Australia.</a:t>
            </a:r>
          </a:p>
          <a:p>
            <a:pPr marL="158750" indent="0">
              <a:buNone/>
            </a:pPr>
            <a:endParaRPr lang="en-GB" i="1" dirty="0"/>
          </a:p>
          <a:p>
            <a:pPr marL="158750" indent="0">
              <a:buNone/>
            </a:pPr>
            <a:r>
              <a:rPr lang="en-GB" i="1" dirty="0"/>
              <a:t>Reference: </a:t>
            </a:r>
          </a:p>
          <a:p>
            <a:pPr marL="158750" indent="0">
              <a:buNone/>
            </a:pPr>
            <a:r>
              <a:rPr lang="en-GB" dirty="0"/>
              <a:t>New South Wales (Australia), Clinical Excellence Commission. Affinity Diagrams.</a:t>
            </a:r>
          </a:p>
          <a:p>
            <a:pPr marL="158750" indent="0">
              <a:buNone/>
            </a:pPr>
            <a:r>
              <a:rPr lang="en-GB" dirty="0"/>
              <a:t>https://</a:t>
            </a:r>
            <a:r>
              <a:rPr lang="en-GB" dirty="0" err="1"/>
              <a:t>www.cec.health.nsw.gov.au</a:t>
            </a:r>
            <a:r>
              <a:rPr lang="en-GB" dirty="0"/>
              <a:t>/Quality-Improvement-Academy/quality-improvement-tools/affinity-diagrams </a:t>
            </a:r>
          </a:p>
          <a:p>
            <a:pPr marL="158750" indent="0">
              <a:buNone/>
            </a:pPr>
            <a:endParaRPr lang="en-GB" dirty="0"/>
          </a:p>
        </p:txBody>
      </p:sp>
      <p:sp>
        <p:nvSpPr>
          <p:cNvPr id="4" name="Slide Number Placeholder 3"/>
          <p:cNvSpPr>
            <a:spLocks noGrp="1"/>
          </p:cNvSpPr>
          <p:nvPr>
            <p:ph type="sldNum" sz="quarter" idx="5"/>
          </p:nvPr>
        </p:nvSpPr>
        <p:spPr/>
        <p:txBody>
          <a:bodyPr/>
          <a:lstStyle/>
          <a:p>
            <a:fld id="{065E61C6-C2E9-8C4B-A7F2-C0544F7348CB}" type="slidenum">
              <a:rPr lang="en-GB"/>
              <a:pPr/>
              <a:t>33</a:t>
            </a:fld>
            <a:endParaRPr lang="en-GB"/>
          </a:p>
        </p:txBody>
      </p:sp>
    </p:spTree>
    <p:extLst>
      <p:ext uri="{BB962C8B-B14F-4D97-AF65-F5344CB8AC3E}">
        <p14:creationId xmlns:p14="http://schemas.microsoft.com/office/powerpoint/2010/main" val="37726520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15000"/>
              </a:lnSpc>
              <a:spcBef>
                <a:spcPts val="0"/>
              </a:spcBef>
              <a:spcAft>
                <a:spcPts val="1000"/>
              </a:spcAft>
              <a:buClr>
                <a:srgbClr val="000000"/>
              </a:buClr>
              <a:buSzPts val="1100"/>
              <a:buFont typeface="Arial"/>
              <a:buChar char="●"/>
              <a:tabLst/>
              <a:defRPr/>
            </a:pPr>
            <a:r>
              <a:rPr lang="en-GB" sz="1200" dirty="0">
                <a:effectLst/>
                <a:ea typeface="Montserrat" panose="00000500000000000000" pitchFamily="2" charset="0"/>
                <a:cs typeface="Segoe UI" panose="020B0502040204020203" pitchFamily="34" charset="0"/>
              </a:rPr>
              <a:t>The stinky fish is a metaphor for ‘that thing that you carry around but don’t like to talk about; but the longer you hide it, the </a:t>
            </a:r>
            <a:r>
              <a:rPr lang="en-GB" sz="1200" dirty="0" err="1">
                <a:effectLst/>
                <a:ea typeface="Montserrat" panose="00000500000000000000" pitchFamily="2" charset="0"/>
                <a:cs typeface="Segoe UI" panose="020B0502040204020203" pitchFamily="34" charset="0"/>
              </a:rPr>
              <a:t>stinkier</a:t>
            </a:r>
            <a:r>
              <a:rPr lang="en-GB" sz="1200" dirty="0">
                <a:effectLst/>
                <a:ea typeface="Montserrat" panose="00000500000000000000" pitchFamily="2" charset="0"/>
                <a:cs typeface="Segoe UI" panose="020B0502040204020203" pitchFamily="34" charset="0"/>
              </a:rPr>
              <a:t> it gets.’ A stinky fish could be that you find yourself going along with a group and pretending to understand something to a point where you feel you can no longer flag it up and say you don’t understand. This could be as simple as not knowing an acronym or word, through to completely disagreeing with an approach, but not feeling brave enough to air your concerns. </a:t>
            </a:r>
          </a:p>
          <a:p>
            <a:pPr marL="457200" marR="0" lvl="0" indent="-298450" algn="l" defTabSz="914400" rtl="0" eaLnBrk="1" fontAlgn="auto" latinLnBrk="0" hangingPunct="1">
              <a:lnSpc>
                <a:spcPct val="115000"/>
              </a:lnSpc>
              <a:spcBef>
                <a:spcPts val="0"/>
              </a:spcBef>
              <a:spcAft>
                <a:spcPts val="1000"/>
              </a:spcAft>
              <a:buClr>
                <a:srgbClr val="000000"/>
              </a:buClr>
              <a:buSzPts val="1100"/>
              <a:buFont typeface="Arial"/>
              <a:buChar char="●"/>
              <a:tabLst/>
              <a:defRPr/>
            </a:pPr>
            <a:r>
              <a:rPr lang="en-GB" sz="1200" dirty="0">
                <a:effectLst/>
                <a:ea typeface="Montserrat" panose="00000500000000000000" pitchFamily="2" charset="0"/>
                <a:cs typeface="Segoe UI" panose="020B0502040204020203" pitchFamily="34" charset="0"/>
              </a:rPr>
              <a:t>By putting stinky fish (fears and anxieties) on the table, teams can begin to relate to each other, become more comfortable sharing, and identify a clear area for development and learning. Being honest about fears, concerns, anxieties, and questions helps to build better working relationships within your team. </a:t>
            </a:r>
          </a:p>
          <a:p>
            <a:pPr marL="457200" marR="0" lvl="0" indent="-298450" algn="l" defTabSz="914400" rtl="0" eaLnBrk="1" fontAlgn="auto" latinLnBrk="0" hangingPunct="1">
              <a:lnSpc>
                <a:spcPct val="115000"/>
              </a:lnSpc>
              <a:spcBef>
                <a:spcPts val="0"/>
              </a:spcBef>
              <a:spcAft>
                <a:spcPts val="1000"/>
              </a:spcAft>
              <a:buClr>
                <a:srgbClr val="000000"/>
              </a:buClr>
              <a:buSzPts val="1100"/>
              <a:buFont typeface="Arial"/>
              <a:buChar char="●"/>
              <a:tabLst/>
              <a:defRPr/>
            </a:pPr>
            <a:r>
              <a:rPr lang="en-GB" sz="1200" dirty="0">
                <a:effectLst/>
                <a:ea typeface="Montserrat" panose="00000500000000000000" pitchFamily="2" charset="0"/>
                <a:cs typeface="Segoe UI" panose="020B0502040204020203" pitchFamily="34" charset="0"/>
              </a:rPr>
              <a:t>As a coach, you may use the stinky fish tool to support teams to discuss their individual challenges. This may not be appropriate at the start of QI work, as the use of the tool requires a psychologically safe environment. Trust in one another is needed to enable this level of honesty and vulnerability. A good tip is to role model by joining in the activity and going first. </a:t>
            </a:r>
          </a:p>
          <a:p>
            <a:pPr marL="457200" marR="0" lvl="0" indent="-298450" algn="l" defTabSz="914400" rtl="0" eaLnBrk="1" fontAlgn="auto" latinLnBrk="0" hangingPunct="1">
              <a:lnSpc>
                <a:spcPct val="115000"/>
              </a:lnSpc>
              <a:spcBef>
                <a:spcPts val="0"/>
              </a:spcBef>
              <a:spcAft>
                <a:spcPts val="1000"/>
              </a:spcAft>
              <a:buClr>
                <a:srgbClr val="000000"/>
              </a:buClr>
              <a:buSzPts val="1100"/>
              <a:buFont typeface="Arial"/>
              <a:buChar char="●"/>
              <a:tabLst/>
              <a:defRPr/>
            </a:pPr>
            <a:r>
              <a:rPr lang="en-GB" sz="1200" dirty="0">
                <a:effectLst/>
                <a:ea typeface="Montserrat" panose="00000500000000000000" pitchFamily="2" charset="0"/>
                <a:cs typeface="Segoe UI" panose="020B0502040204020203" pitchFamily="34" charset="0"/>
              </a:rPr>
              <a:t>As well as using this with teams, you may also find this tool useful for self-reflection and discussions on a 1:1 basis (such as with your mentor). What are you unsure of around QI coaching that you should ask, but have not yet managed to? What help do you need that you haven’t yet asked for? Are there concepts around QI that you find confusing that you need to surface with someone? </a:t>
            </a:r>
            <a:endParaRPr lang="en-GB" sz="1200" dirty="0">
              <a:effectLst/>
              <a:ea typeface="Montserrat" panose="00000500000000000000" pitchFamily="2" charset="0"/>
              <a:cs typeface="Montserrat" panose="00000500000000000000" pitchFamily="2" charset="0"/>
            </a:endParaRPr>
          </a:p>
          <a:p>
            <a:pPr marL="158750" indent="0">
              <a:buNone/>
            </a:pPr>
            <a:endParaRPr lang="en-GB" b="1" dirty="0"/>
          </a:p>
          <a:p>
            <a:endParaRPr lang="en-US" dirty="0"/>
          </a:p>
        </p:txBody>
      </p:sp>
      <p:sp>
        <p:nvSpPr>
          <p:cNvPr id="4" name="Slide Number Placeholder 3"/>
          <p:cNvSpPr>
            <a:spLocks noGrp="1"/>
          </p:cNvSpPr>
          <p:nvPr>
            <p:ph type="sldNum" sz="quarter" idx="5"/>
          </p:nvPr>
        </p:nvSpPr>
        <p:spPr/>
        <p:txBody>
          <a:bodyPr/>
          <a:lstStyle/>
          <a:p>
            <a:fld id="{065E61C6-C2E9-8C4B-A7F2-C0544F7348CB}" type="slidenum">
              <a:rPr lang="en-GB"/>
              <a:pPr/>
              <a:t>34</a:t>
            </a:fld>
            <a:endParaRPr lang="en-GB"/>
          </a:p>
        </p:txBody>
      </p:sp>
    </p:spTree>
    <p:extLst>
      <p:ext uri="{BB962C8B-B14F-4D97-AF65-F5344CB8AC3E}">
        <p14:creationId xmlns:p14="http://schemas.microsoft.com/office/powerpoint/2010/main" val="31968177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15000"/>
              </a:lnSpc>
              <a:spcBef>
                <a:spcPts val="0"/>
              </a:spcBef>
              <a:spcAft>
                <a:spcPts val="1000"/>
              </a:spcAft>
              <a:buClr>
                <a:srgbClr val="000000"/>
              </a:buClr>
              <a:buSzPts val="1100"/>
              <a:buFont typeface="Arial"/>
              <a:buNone/>
              <a:tabLst/>
              <a:defRPr/>
            </a:pPr>
            <a:r>
              <a:rPr lang="en-GB" sz="1200" b="1" dirty="0">
                <a:effectLst/>
                <a:ea typeface="Montserrat" panose="00000500000000000000" pitchFamily="2" charset="0"/>
                <a:cs typeface="Segoe UI" panose="020B0502040204020203" pitchFamily="34" charset="0"/>
              </a:rPr>
              <a:t>See activity 4.4 in the Trainer Guide.</a:t>
            </a:r>
          </a:p>
          <a:p>
            <a:pPr marL="158750" marR="0" lvl="0" indent="0" algn="l" defTabSz="914400" rtl="0" eaLnBrk="1" fontAlgn="auto" latinLnBrk="0" hangingPunct="1">
              <a:lnSpc>
                <a:spcPct val="115000"/>
              </a:lnSpc>
              <a:spcBef>
                <a:spcPts val="0"/>
              </a:spcBef>
              <a:spcAft>
                <a:spcPts val="1000"/>
              </a:spcAft>
              <a:buClr>
                <a:srgbClr val="000000"/>
              </a:buClr>
              <a:buSzPts val="1100"/>
              <a:buFont typeface="Arial"/>
              <a:buNone/>
              <a:tabLst/>
              <a:defRPr/>
            </a:pPr>
            <a:endParaRPr lang="en-GB" sz="1200" b="1" dirty="0">
              <a:effectLst/>
              <a:cs typeface="Segoe UI" panose="020B0502040204020203" pitchFamily="34" charset="0"/>
            </a:endParaRPr>
          </a:p>
          <a:p>
            <a:pPr marL="158750" marR="0" lvl="0" indent="0" algn="l" defTabSz="914400" rtl="0" eaLnBrk="1" fontAlgn="auto" latinLnBrk="0" hangingPunct="1">
              <a:lnSpc>
                <a:spcPct val="115000"/>
              </a:lnSpc>
              <a:spcBef>
                <a:spcPts val="0"/>
              </a:spcBef>
              <a:spcAft>
                <a:spcPts val="1000"/>
              </a:spcAft>
              <a:buClr>
                <a:srgbClr val="000000"/>
              </a:buClr>
              <a:buSzPts val="1100"/>
              <a:buFont typeface="Arial"/>
              <a:buNone/>
              <a:tabLst/>
              <a:defRPr/>
            </a:pPr>
            <a:r>
              <a:rPr lang="en-GB" sz="1200" b="1" dirty="0">
                <a:effectLst/>
                <a:cs typeface="Segoe UI" panose="020B0502040204020203" pitchFamily="34" charset="0"/>
              </a:rPr>
              <a:t>Individual reflection (10 mins) and quick-fire group discussion (10 mins).</a:t>
            </a:r>
            <a:endParaRPr lang="en-GB" b="1" dirty="0"/>
          </a:p>
        </p:txBody>
      </p:sp>
      <p:sp>
        <p:nvSpPr>
          <p:cNvPr id="4" name="Slide Number Placeholder 3"/>
          <p:cNvSpPr>
            <a:spLocks noGrp="1"/>
          </p:cNvSpPr>
          <p:nvPr>
            <p:ph type="sldNum" sz="quarter" idx="5"/>
          </p:nvPr>
        </p:nvSpPr>
        <p:spPr/>
        <p:txBody>
          <a:bodyPr/>
          <a:lstStyle/>
          <a:p>
            <a:fld id="{065E61C6-C2E9-8C4B-A7F2-C0544F7348CB}" type="slidenum">
              <a:rPr lang="en-GB"/>
              <a:pPr/>
              <a:t>35</a:t>
            </a:fld>
            <a:endParaRPr lang="en-GB"/>
          </a:p>
        </p:txBody>
      </p:sp>
    </p:spTree>
    <p:extLst>
      <p:ext uri="{BB962C8B-B14F-4D97-AF65-F5344CB8AC3E}">
        <p14:creationId xmlns:p14="http://schemas.microsoft.com/office/powerpoint/2010/main" val="25794322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mins</a:t>
            </a:r>
          </a:p>
        </p:txBody>
      </p:sp>
      <p:sp>
        <p:nvSpPr>
          <p:cNvPr id="4" name="Slide Number Placeholder 3"/>
          <p:cNvSpPr>
            <a:spLocks noGrp="1"/>
          </p:cNvSpPr>
          <p:nvPr>
            <p:ph type="sldNum" sz="quarter" idx="5"/>
          </p:nvPr>
        </p:nvSpPr>
        <p:spPr/>
        <p:txBody>
          <a:bodyPr/>
          <a:lstStyle/>
          <a:p>
            <a:fld id="{065E61C6-C2E9-8C4B-A7F2-C0544F7348CB}" type="slidenum">
              <a:rPr lang="en-GB" smtClean="0"/>
              <a:pPr/>
              <a:t>36</a:t>
            </a:fld>
            <a:endParaRPr lang="en-GB"/>
          </a:p>
        </p:txBody>
      </p:sp>
    </p:spTree>
    <p:extLst>
      <p:ext uri="{BB962C8B-B14F-4D97-AF65-F5344CB8AC3E}">
        <p14:creationId xmlns:p14="http://schemas.microsoft.com/office/powerpoint/2010/main" val="40075002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b="1" dirty="0"/>
              <a:t>As faculty you should consider which tool you would like to teach – either the NHS Sustainability Model or the MUSIQ tool (from IHI alum) – and amend the subsequent slides to hide the tool you are not teaching.</a:t>
            </a:r>
          </a:p>
          <a:p>
            <a:pPr marL="0" lvl="0" indent="0" algn="l" rtl="0">
              <a:spcBef>
                <a:spcPts val="0"/>
              </a:spcBef>
              <a:spcAft>
                <a:spcPts val="0"/>
              </a:spcAft>
              <a:buNone/>
            </a:pPr>
            <a:endParaRPr lang="en-GB" b="1" dirty="0"/>
          </a:p>
          <a:p>
            <a:endParaRPr lang="en-US"/>
          </a:p>
        </p:txBody>
      </p:sp>
      <p:sp>
        <p:nvSpPr>
          <p:cNvPr id="4" name="Slide Number Placeholder 3"/>
          <p:cNvSpPr>
            <a:spLocks noGrp="1"/>
          </p:cNvSpPr>
          <p:nvPr>
            <p:ph type="sldNum" sz="quarter" idx="5"/>
          </p:nvPr>
        </p:nvSpPr>
        <p:spPr/>
        <p:txBody>
          <a:bodyPr/>
          <a:lstStyle/>
          <a:p>
            <a:fld id="{065E61C6-C2E9-8C4B-A7F2-C0544F7348CB}" type="slidenum">
              <a:rPr lang="en-GB"/>
              <a:pPr/>
              <a:t>37</a:t>
            </a:fld>
            <a:endParaRPr lang="en-GB"/>
          </a:p>
        </p:txBody>
      </p:sp>
    </p:spTree>
    <p:extLst>
      <p:ext uri="{BB962C8B-B14F-4D97-AF65-F5344CB8AC3E}">
        <p14:creationId xmlns:p14="http://schemas.microsoft.com/office/powerpoint/2010/main" val="17727906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dirty="0"/>
              <a:t>The Sustainability Model was developed by the NHS Institute for Innovation and Improvement (2010). It is a diagnostic tool that helps improvement teams identify strengths and weaknesses in the delivery of their improvement work. It ultimately predicts the likelihood of sustainability.</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The model should be used at various stages of the project’s lifecycle. At each interval, it will help focus your effort on improving specific areas that will support the sustainment of your project.</a:t>
            </a:r>
          </a:p>
          <a:p>
            <a:pPr marL="0" lvl="0" indent="0" algn="l" rtl="0">
              <a:spcBef>
                <a:spcPts val="0"/>
              </a:spcBef>
              <a:spcAft>
                <a:spcPts val="0"/>
              </a:spcAft>
              <a:buClr>
                <a:schemeClr val="dk1"/>
              </a:buClr>
              <a:buSzPts val="1100"/>
              <a:buFont typeface="Arial"/>
              <a:buNone/>
            </a:pPr>
            <a:endParaRPr lang="en-GB" dirty="0"/>
          </a:p>
          <a:p>
            <a:pPr marL="0" lvl="0" indent="0" algn="l" rtl="0">
              <a:spcBef>
                <a:spcPts val="0"/>
              </a:spcBef>
              <a:spcAft>
                <a:spcPts val="0"/>
              </a:spcAft>
              <a:buClr>
                <a:schemeClr val="dk1"/>
              </a:buClr>
              <a:buSzPts val="1100"/>
              <a:buFont typeface="Arial"/>
              <a:buNone/>
            </a:pPr>
            <a:r>
              <a:rPr lang="en-GB" dirty="0"/>
              <a:t>The sustainability model (on screen) is composed of three key domains that will support the sustainment of your improvement work; Process, Staff and </a:t>
            </a:r>
            <a:r>
              <a:rPr lang="en-GB" dirty="0" err="1"/>
              <a:t>Organisation</a:t>
            </a:r>
            <a:r>
              <a:rPr lang="en-GB" dirty="0"/>
              <a:t>. Each of these is then broken down in more detail – as shown. </a:t>
            </a:r>
          </a:p>
        </p:txBody>
      </p:sp>
      <p:sp>
        <p:nvSpPr>
          <p:cNvPr id="4" name="Slide Number Placeholder 3"/>
          <p:cNvSpPr>
            <a:spLocks noGrp="1"/>
          </p:cNvSpPr>
          <p:nvPr>
            <p:ph type="sldNum" sz="quarter" idx="5"/>
          </p:nvPr>
        </p:nvSpPr>
        <p:spPr/>
        <p:txBody>
          <a:bodyPr/>
          <a:lstStyle/>
          <a:p>
            <a:fld id="{065E61C6-C2E9-8C4B-A7F2-C0544F7348CB}" type="slidenum">
              <a:rPr lang="en-GB"/>
              <a:pPr/>
              <a:t>38</a:t>
            </a:fld>
            <a:endParaRPr lang="en-GB"/>
          </a:p>
        </p:txBody>
      </p:sp>
    </p:spTree>
    <p:extLst>
      <p:ext uri="{BB962C8B-B14F-4D97-AF65-F5344CB8AC3E}">
        <p14:creationId xmlns:p14="http://schemas.microsoft.com/office/powerpoint/2010/main" val="1731350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GB" b="1" dirty="0"/>
              <a:t>Hello faculty of the Quality Coach Development Programme. </a:t>
            </a:r>
          </a:p>
          <a:p>
            <a:pPr marL="158750" indent="0">
              <a:buNone/>
            </a:pPr>
            <a:endParaRPr lang="en-GB" b="1" dirty="0"/>
          </a:p>
          <a:p>
            <a:pPr marL="158750" indent="0">
              <a:buNone/>
            </a:pPr>
            <a:r>
              <a:rPr lang="en-GB" b="1" dirty="0"/>
              <a:t>Welcome to Session 4 of the Quality Coach Development Programme. Please refer to the Trainer Guide for more detailed information on the day, including activity templates for the breakout rooms. </a:t>
            </a:r>
          </a:p>
          <a:p>
            <a:pPr marL="158750" indent="0">
              <a:buNone/>
            </a:pPr>
            <a:endParaRPr lang="en-GB" b="1" dirty="0"/>
          </a:p>
          <a:p>
            <a:pPr marL="158750" indent="0">
              <a:buNone/>
            </a:pPr>
            <a:r>
              <a:rPr lang="en-GB" b="1" dirty="0"/>
              <a:t>In advance of delivering this day you should work through the slides with any co-presenters and tailor the content to suit your local context. This may include swapping slides out for your own slides, adding different visuals, changing icebreakers or adapting activities to suit the target audience. </a:t>
            </a:r>
          </a:p>
          <a:p>
            <a:pPr marL="158750" marR="0" lvl="0" indent="0" algn="l" defTabSz="914400" rtl="0" eaLnBrk="1" fontAlgn="auto" latinLnBrk="0" hangingPunct="1">
              <a:lnSpc>
                <a:spcPct val="100000"/>
              </a:lnSpc>
              <a:spcBef>
                <a:spcPts val="0"/>
              </a:spcBef>
              <a:spcAft>
                <a:spcPts val="0"/>
              </a:spcAft>
              <a:buClrTx/>
              <a:buSzTx/>
              <a:buFontTx/>
              <a:buNone/>
              <a:tabLst/>
              <a:defRPr/>
            </a:pPr>
            <a:endParaRPr lang="en-GB" b="1" i="0" u="none" strike="noStrike" dirty="0">
              <a:solidFill>
                <a:srgbClr val="000000"/>
              </a:solidFill>
              <a:effectLst/>
              <a:latin typeface="Arial" panose="020B0604020202020204" pitchFamily="34" charset="0"/>
            </a:endParaRPr>
          </a:p>
          <a:p>
            <a:pPr marL="158750" marR="0" lvl="0" indent="0" algn="l" defTabSz="914400" rtl="0" eaLnBrk="1" fontAlgn="auto" latinLnBrk="0" hangingPunct="1">
              <a:lnSpc>
                <a:spcPct val="100000"/>
              </a:lnSpc>
              <a:spcBef>
                <a:spcPts val="0"/>
              </a:spcBef>
              <a:spcAft>
                <a:spcPts val="0"/>
              </a:spcAft>
              <a:buClrTx/>
              <a:buSzTx/>
              <a:buFontTx/>
              <a:buNone/>
              <a:tabLst/>
              <a:defRPr/>
            </a:pPr>
            <a:r>
              <a:rPr lang="en-GB" b="1" i="0" u="none" strike="noStrike" dirty="0">
                <a:solidFill>
                  <a:srgbClr val="000000"/>
                </a:solidFill>
                <a:effectLst/>
                <a:latin typeface="Arial" panose="020B0604020202020204" pitchFamily="34" charset="0"/>
              </a:rPr>
              <a:t>Notes in bold are instructions for the faculty. Notes in regular text are notes for delegates, and can be read out during the session or adapted as required.</a:t>
            </a:r>
            <a:endParaRPr lang="en-GB" b="1" dirty="0"/>
          </a:p>
          <a:p>
            <a:pPr marL="158750" indent="0">
              <a:buNone/>
            </a:pPr>
            <a:endParaRPr lang="en-GB" b="1" dirty="0"/>
          </a:p>
          <a:p>
            <a:pPr marL="158750" indent="0">
              <a:buNone/>
            </a:pPr>
            <a:r>
              <a:rPr lang="en-GB" b="1" dirty="0"/>
              <a:t>Please do not delete large sections of content – if significant changes are made to the content then it may no longer meet the learning outcomes. See further explanation in the Programme Leader Guide.</a:t>
            </a:r>
          </a:p>
          <a:p>
            <a:pPr marL="158750" indent="0">
              <a:buNone/>
            </a:pPr>
            <a:endParaRPr lang="en-GB" b="1" dirty="0"/>
          </a:p>
          <a:p>
            <a:pPr marL="158750" indent="0">
              <a:buNone/>
            </a:pPr>
            <a:r>
              <a:rPr lang="en-GB" b="1" dirty="0"/>
              <a:t>All content is copyrighted by the authors. Please do not remove the © mark from any materials and ensure content is correctly attributed. We have made all materials available for free to the public and just ask that you attribute the content fairly. </a:t>
            </a:r>
          </a:p>
          <a:p>
            <a:endParaRPr lang="en-GB" b="1" dirty="0"/>
          </a:p>
          <a:p>
            <a:endParaRPr lang="en-US" dirty="0"/>
          </a:p>
        </p:txBody>
      </p:sp>
      <p:sp>
        <p:nvSpPr>
          <p:cNvPr id="4" name="Slide Number Placeholder 3"/>
          <p:cNvSpPr>
            <a:spLocks noGrp="1"/>
          </p:cNvSpPr>
          <p:nvPr>
            <p:ph type="sldNum" sz="quarter" idx="5"/>
          </p:nvPr>
        </p:nvSpPr>
        <p:spPr/>
        <p:txBody>
          <a:bodyPr/>
          <a:lstStyle/>
          <a:p>
            <a:fld id="{065E61C6-C2E9-8C4B-A7F2-C0544F7348CB}" type="slidenum">
              <a:rPr lang="en-GB"/>
              <a:t>3</a:t>
            </a:fld>
            <a:endParaRPr lang="en-GB"/>
          </a:p>
        </p:txBody>
      </p:sp>
    </p:spTree>
    <p:extLst>
      <p:ext uri="{BB962C8B-B14F-4D97-AF65-F5344CB8AC3E}">
        <p14:creationId xmlns:p14="http://schemas.microsoft.com/office/powerpoint/2010/main" val="21036698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dirty="0"/>
              <a:t>Each domain has between two and four factors (e.g. Process has monitoring progress, adaptability, credits of benefits and benefits beyond patients). </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You will grade your improvement work using the factors within the model ranging from a (highest grade) to d (lowest grade). It is important to only think about the work as it stands at the moment.</a:t>
            </a:r>
          </a:p>
          <a:p>
            <a:endParaRPr lang="en-US"/>
          </a:p>
        </p:txBody>
      </p:sp>
      <p:sp>
        <p:nvSpPr>
          <p:cNvPr id="4" name="Slide Number Placeholder 3"/>
          <p:cNvSpPr>
            <a:spLocks noGrp="1"/>
          </p:cNvSpPr>
          <p:nvPr>
            <p:ph type="sldNum" sz="quarter" idx="5"/>
          </p:nvPr>
        </p:nvSpPr>
        <p:spPr/>
        <p:txBody>
          <a:bodyPr/>
          <a:lstStyle/>
          <a:p>
            <a:fld id="{065E61C6-C2E9-8C4B-A7F2-C0544F7348CB}" type="slidenum">
              <a:rPr lang="en-GB"/>
              <a:pPr/>
              <a:t>39</a:t>
            </a:fld>
            <a:endParaRPr lang="en-GB"/>
          </a:p>
        </p:txBody>
      </p:sp>
    </p:spTree>
    <p:extLst>
      <p:ext uri="{BB962C8B-B14F-4D97-AF65-F5344CB8AC3E}">
        <p14:creationId xmlns:p14="http://schemas.microsoft.com/office/powerpoint/2010/main" val="35015528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Each factor has a scientifically calculated weighting (no need to worry how this has been determined). E.g. benefit beyond helping patients in the process domain has weightings of 8.5 (grade a), 4.7 (grade b), 4.0 (grade c) and zero (grade d). Once you have graded each of the ten total factors within the model, you then need to sum up the total score for each domain using the weightings provided. You can then calculate your overall sustainability score.</a:t>
            </a:r>
          </a:p>
          <a:p>
            <a:endParaRPr lang="en-US"/>
          </a:p>
        </p:txBody>
      </p:sp>
      <p:sp>
        <p:nvSpPr>
          <p:cNvPr id="4" name="Slide Number Placeholder 3"/>
          <p:cNvSpPr>
            <a:spLocks noGrp="1"/>
          </p:cNvSpPr>
          <p:nvPr>
            <p:ph type="sldNum" sz="quarter" idx="5"/>
          </p:nvPr>
        </p:nvSpPr>
        <p:spPr/>
        <p:txBody>
          <a:bodyPr/>
          <a:lstStyle/>
          <a:p>
            <a:fld id="{065E61C6-C2E9-8C4B-A7F2-C0544F7348CB}" type="slidenum">
              <a:rPr lang="en-GB"/>
              <a:pPr/>
              <a:t>40</a:t>
            </a:fld>
            <a:endParaRPr lang="en-GB"/>
          </a:p>
        </p:txBody>
      </p:sp>
    </p:spTree>
    <p:extLst>
      <p:ext uri="{BB962C8B-B14F-4D97-AF65-F5344CB8AC3E}">
        <p14:creationId xmlns:p14="http://schemas.microsoft.com/office/powerpoint/2010/main" val="7108635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You may wish to plot your findings from the sustainability model on a graph, e.g. shown. This may help you to identify and visualise low-scoring domains so you can take remedial actions. </a:t>
            </a:r>
          </a:p>
          <a:p>
            <a:endParaRPr lang="en-US"/>
          </a:p>
        </p:txBody>
      </p:sp>
      <p:sp>
        <p:nvSpPr>
          <p:cNvPr id="4" name="Slide Number Placeholder 3"/>
          <p:cNvSpPr>
            <a:spLocks noGrp="1"/>
          </p:cNvSpPr>
          <p:nvPr>
            <p:ph type="sldNum" sz="quarter" idx="5"/>
          </p:nvPr>
        </p:nvSpPr>
        <p:spPr/>
        <p:txBody>
          <a:bodyPr/>
          <a:lstStyle/>
          <a:p>
            <a:fld id="{065E61C6-C2E9-8C4B-A7F2-C0544F7348CB}" type="slidenum">
              <a:rPr lang="en-GB"/>
              <a:pPr/>
              <a:t>41</a:t>
            </a:fld>
            <a:endParaRPr lang="en-GB"/>
          </a:p>
        </p:txBody>
      </p:sp>
    </p:spTree>
    <p:extLst>
      <p:ext uri="{BB962C8B-B14F-4D97-AF65-F5344CB8AC3E}">
        <p14:creationId xmlns:p14="http://schemas.microsoft.com/office/powerpoint/2010/main" val="21390115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sz="1200" dirty="0">
                <a:solidFill>
                  <a:schemeClr val="tx1"/>
                </a:solidFill>
              </a:rPr>
              <a:t>Context is key in QI. The Model for Understanding Success in Quality (aka MUSIQ) is a helpful tool to identify aspects of context that affect a QI project’s likelihood of success. </a:t>
            </a:r>
          </a:p>
          <a:p>
            <a:pPr marL="0" lvl="0" indent="0" algn="l" rtl="0">
              <a:spcBef>
                <a:spcPts val="0"/>
              </a:spcBef>
              <a:spcAft>
                <a:spcPts val="0"/>
              </a:spcAft>
              <a:buNone/>
            </a:pPr>
            <a:endParaRPr lang="en-GB" sz="1200" dirty="0">
              <a:solidFill>
                <a:schemeClr val="tx1"/>
              </a:solidFill>
            </a:endParaRPr>
          </a:p>
          <a:p>
            <a:pPr marL="0" lvl="0" indent="0" algn="l" rtl="0">
              <a:spcBef>
                <a:spcPts val="0"/>
              </a:spcBef>
              <a:spcAft>
                <a:spcPts val="0"/>
              </a:spcAft>
              <a:buNone/>
            </a:pPr>
            <a:r>
              <a:rPr lang="en-GB" sz="1200" dirty="0">
                <a:solidFill>
                  <a:schemeClr val="tx1"/>
                </a:solidFill>
              </a:rPr>
              <a:t>It was developed by Kaplan et al in 2012, and has been used in many health settings over the last decade. As a coach, you will use this tool to help teams identify areas for further attention and focus, coaching them to consider the context in which their project operates. E.g. what is the leadership like, do they support this, do they understand QI? Is everyone motivated to support this? Do we have access to the resources we need and if not, is this easy to do? </a:t>
            </a:r>
          </a:p>
          <a:p>
            <a:pPr marL="0" lvl="0" indent="0" algn="l" rtl="0">
              <a:spcBef>
                <a:spcPts val="0"/>
              </a:spcBef>
              <a:spcAft>
                <a:spcPts val="0"/>
              </a:spcAft>
              <a:buNone/>
            </a:pPr>
            <a:endParaRPr lang="en-GB" sz="1200" i="1" dirty="0">
              <a:solidFill>
                <a:schemeClr val="tx1"/>
              </a:solidFill>
            </a:endParaRPr>
          </a:p>
          <a:p>
            <a:pPr marL="0" lvl="0" indent="0" algn="l" rtl="0">
              <a:spcBef>
                <a:spcPts val="0"/>
              </a:spcBef>
              <a:spcAft>
                <a:spcPts val="0"/>
              </a:spcAft>
              <a:buNone/>
            </a:pPr>
            <a:r>
              <a:rPr lang="en-GB" sz="1200" i="1" dirty="0">
                <a:solidFill>
                  <a:schemeClr val="tx1"/>
                </a:solidFill>
              </a:rPr>
              <a:t>Reference: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effectLst/>
                <a:ea typeface="Calibri" panose="020F0502020204030204" pitchFamily="34" charset="0"/>
                <a:cs typeface="Times New Roman" panose="02020603050405020304" pitchFamily="18" charset="0"/>
              </a:rPr>
              <a:t>Kaplan H. C., Provost L. P., Froehle C. M., et al. (2012). The Model for Understanding Success in Quality (MUSIQ): building a theory of context in healthcare quality improvement. BMJ Quality &amp; Safety. </a:t>
            </a:r>
            <a:r>
              <a:rPr lang="en-GB" sz="1200" u="sng" dirty="0">
                <a:solidFill>
                  <a:schemeClr val="tx1"/>
                </a:solidFill>
                <a:effectLs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https://qualitysafety.bmj.com/content/21/1/13</a:t>
            </a:r>
            <a:endParaRPr lang="en-GB" sz="1200" dirty="0">
              <a:solidFill>
                <a:schemeClr val="tx1"/>
              </a:solidFill>
              <a:effectLst/>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lang="en-GB" sz="1200" i="1" dirty="0"/>
          </a:p>
        </p:txBody>
      </p:sp>
      <p:sp>
        <p:nvSpPr>
          <p:cNvPr id="4" name="Slide Number Placeholder 3"/>
          <p:cNvSpPr>
            <a:spLocks noGrp="1"/>
          </p:cNvSpPr>
          <p:nvPr>
            <p:ph type="sldNum" sz="quarter" idx="5"/>
          </p:nvPr>
        </p:nvSpPr>
        <p:spPr/>
        <p:txBody>
          <a:bodyPr/>
          <a:lstStyle/>
          <a:p>
            <a:fld id="{065E61C6-C2E9-8C4B-A7F2-C0544F7348CB}" type="slidenum">
              <a:rPr lang="en-GB"/>
              <a:pPr/>
              <a:t>42</a:t>
            </a:fld>
            <a:endParaRPr lang="en-GB"/>
          </a:p>
        </p:txBody>
      </p:sp>
    </p:spTree>
    <p:extLst>
      <p:ext uri="{BB962C8B-B14F-4D97-AF65-F5344CB8AC3E}">
        <p14:creationId xmlns:p14="http://schemas.microsoft.com/office/powerpoint/2010/main" val="12027192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sz="1200" dirty="0"/>
              <a:t>Back to this </a:t>
            </a:r>
          </a:p>
          <a:p>
            <a:pPr marL="0" lvl="0" indent="0" algn="l" rtl="0">
              <a:spcBef>
                <a:spcPts val="0"/>
              </a:spcBef>
              <a:spcAft>
                <a:spcPts val="0"/>
              </a:spcAft>
              <a:buNone/>
            </a:pPr>
            <a:endParaRPr lang="en-GB" sz="1200" dirty="0">
              <a:solidFill>
                <a:schemeClr val="tx1"/>
              </a:solidFill>
            </a:endParaRPr>
          </a:p>
          <a:p>
            <a:pPr marL="0" lvl="0" indent="0" algn="l" rtl="0">
              <a:spcBef>
                <a:spcPts val="0"/>
              </a:spcBef>
              <a:spcAft>
                <a:spcPts val="0"/>
              </a:spcAft>
              <a:buNone/>
            </a:pPr>
            <a:r>
              <a:rPr lang="en-GB" sz="1200" b="1" dirty="0">
                <a:solidFill>
                  <a:schemeClr val="tx1"/>
                </a:solidFill>
              </a:rPr>
              <a:t>Recap earlier discussion </a:t>
            </a:r>
          </a:p>
          <a:p>
            <a:pPr marL="0" lvl="0" indent="0" algn="l" rtl="0">
              <a:spcBef>
                <a:spcPts val="0"/>
              </a:spcBef>
              <a:spcAft>
                <a:spcPts val="0"/>
              </a:spcAft>
              <a:buNone/>
            </a:pPr>
            <a:endParaRPr lang="en-GB" sz="1200" b="1" dirty="0">
              <a:solidFill>
                <a:schemeClr val="tx1"/>
              </a:solidFill>
            </a:endParaRPr>
          </a:p>
          <a:p>
            <a:pPr marL="0" lvl="0" indent="0" algn="l" rtl="0">
              <a:spcBef>
                <a:spcPts val="0"/>
              </a:spcBef>
              <a:spcAft>
                <a:spcPts val="0"/>
              </a:spcAft>
              <a:buNone/>
            </a:pPr>
            <a:r>
              <a:rPr lang="en-GB" sz="1200" b="0" dirty="0">
                <a:solidFill>
                  <a:schemeClr val="tx1"/>
                </a:solidFill>
              </a:rPr>
              <a:t>The MUSIQ tool helps us to consider the QI work whilst reflecting on the music, instruments and performance space holistically.</a:t>
            </a:r>
          </a:p>
          <a:p>
            <a:pPr marL="0" lvl="0" indent="0" algn="l" rtl="0">
              <a:spcBef>
                <a:spcPts val="0"/>
              </a:spcBef>
              <a:spcAft>
                <a:spcPts val="0"/>
              </a:spcAft>
              <a:buNone/>
            </a:pPr>
            <a:endParaRPr lang="en-GB" sz="1200" b="0" i="1" dirty="0">
              <a:solidFill>
                <a:schemeClr val="tx1"/>
              </a:solidFill>
            </a:endParaRPr>
          </a:p>
          <a:p>
            <a:pPr marL="0" lvl="0" indent="0" algn="l" rtl="0">
              <a:spcBef>
                <a:spcPts val="0"/>
              </a:spcBef>
              <a:spcAft>
                <a:spcPts val="0"/>
              </a:spcAft>
              <a:buNone/>
            </a:pPr>
            <a:r>
              <a:rPr lang="en-GB" sz="1200" b="0" i="1" dirty="0">
                <a:solidFill>
                  <a:schemeClr val="tx1"/>
                </a:solidFill>
              </a:rPr>
              <a:t>Reference: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effectLst/>
                <a:ea typeface="Calibri" panose="020F0502020204030204" pitchFamily="34" charset="0"/>
                <a:cs typeface="Times New Roman" panose="02020603050405020304" pitchFamily="18" charset="0"/>
              </a:rPr>
              <a:t>Kaplan H. C., Provost L. P., Froehle C. M., et al. (2012). The Model for Understanding Success in Quality (MUSIQ): building a theory of context in healthcare quality improvement. </a:t>
            </a:r>
            <a:r>
              <a:rPr lang="en-GB" sz="1200" i="1" dirty="0">
                <a:solidFill>
                  <a:schemeClr val="tx1"/>
                </a:solidFill>
                <a:effectLst/>
                <a:ea typeface="Calibri" panose="020F0502020204030204" pitchFamily="34" charset="0"/>
                <a:cs typeface="Times New Roman" panose="02020603050405020304" pitchFamily="18" charset="0"/>
              </a:rPr>
              <a:t>BMJ Quality &amp; Safety. </a:t>
            </a:r>
            <a:r>
              <a:rPr lang="en-GB" sz="1200" u="sng" dirty="0">
                <a:solidFill>
                  <a:schemeClr val="tx1"/>
                </a:solidFill>
                <a:effectLs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https://qualitysafety.bmj.com/content/21/1/13</a:t>
            </a:r>
            <a:endParaRPr lang="en-GB" sz="1200" dirty="0">
              <a:solidFill>
                <a:schemeClr val="tx1"/>
              </a:solidFill>
              <a:effectLst/>
              <a:ea typeface="Calibri" panose="020F0502020204030204" pitchFamily="34" charset="0"/>
              <a:cs typeface="Times New Roman" panose="02020603050405020304" pitchFamily="18" charset="0"/>
            </a:endParaRPr>
          </a:p>
          <a:p>
            <a:endParaRPr lang="en-US" sz="1200" dirty="0"/>
          </a:p>
        </p:txBody>
      </p:sp>
      <p:sp>
        <p:nvSpPr>
          <p:cNvPr id="4" name="Slide Number Placeholder 3"/>
          <p:cNvSpPr>
            <a:spLocks noGrp="1"/>
          </p:cNvSpPr>
          <p:nvPr>
            <p:ph type="sldNum" sz="quarter" idx="5"/>
          </p:nvPr>
        </p:nvSpPr>
        <p:spPr/>
        <p:txBody>
          <a:bodyPr/>
          <a:lstStyle/>
          <a:p>
            <a:fld id="{065E61C6-C2E9-8C4B-A7F2-C0544F7348CB}" type="slidenum">
              <a:rPr lang="en-GB"/>
              <a:pPr/>
              <a:t>43</a:t>
            </a:fld>
            <a:endParaRPr lang="en-GB"/>
          </a:p>
        </p:txBody>
      </p:sp>
    </p:spTree>
    <p:extLst>
      <p:ext uri="{BB962C8B-B14F-4D97-AF65-F5344CB8AC3E}">
        <p14:creationId xmlns:p14="http://schemas.microsoft.com/office/powerpoint/2010/main" val="14669141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dirty="0"/>
              <a:t>Shown here are the factors that can influence QI success, as defined by Kaplan et al in 2010. This work directly fed in to the design of the MUSIQ tool. </a:t>
            </a:r>
          </a:p>
          <a:p>
            <a:pPr marL="0" lvl="0" indent="0" algn="l" rtl="0">
              <a:spcBef>
                <a:spcPts val="0"/>
              </a:spcBef>
              <a:spcAft>
                <a:spcPts val="0"/>
              </a:spcAft>
              <a:buNone/>
            </a:pPr>
            <a:endParaRPr lang="en-GB" b="1" dirty="0"/>
          </a:p>
          <a:p>
            <a:pPr marL="0" lvl="0" indent="0" algn="l" rtl="0">
              <a:spcBef>
                <a:spcPts val="0"/>
              </a:spcBef>
              <a:spcAft>
                <a:spcPts val="0"/>
              </a:spcAft>
              <a:buNone/>
            </a:pPr>
            <a:r>
              <a:rPr lang="en-GB" b="1" dirty="0"/>
              <a:t>Ask:</a:t>
            </a:r>
            <a:r>
              <a:rPr lang="en-GB" dirty="0"/>
              <a:t> What jumps out at you on this page? What do you not agree with? Why?</a:t>
            </a:r>
          </a:p>
          <a:p>
            <a:endParaRPr lang="en-US" dirty="0"/>
          </a:p>
          <a:p>
            <a:r>
              <a:rPr lang="en-US" i="1" dirty="0"/>
              <a:t>Reference:</a:t>
            </a:r>
            <a:br>
              <a:rPr lang="en-US" i="1" dirty="0"/>
            </a:br>
            <a:r>
              <a:rPr lang="en-GB" u="none" strike="noStrike" dirty="0">
                <a:solidFill>
                  <a:srgbClr val="212121"/>
                </a:solidFill>
                <a:effectLst/>
              </a:rPr>
              <a:t>Kaplan, H. C., Brady, P. W., </a:t>
            </a:r>
            <a:r>
              <a:rPr lang="en-GB" u="none" strike="noStrike" dirty="0" err="1">
                <a:solidFill>
                  <a:srgbClr val="212121"/>
                </a:solidFill>
                <a:effectLst/>
              </a:rPr>
              <a:t>Dritz</a:t>
            </a:r>
            <a:r>
              <a:rPr lang="en-GB" u="none" strike="noStrike" dirty="0">
                <a:solidFill>
                  <a:srgbClr val="212121"/>
                </a:solidFill>
                <a:effectLst/>
              </a:rPr>
              <a:t>, M. C., Hooper, D. K., </a:t>
            </a:r>
            <a:r>
              <a:rPr lang="en-GB" u="none" strike="noStrike" dirty="0" err="1">
                <a:solidFill>
                  <a:srgbClr val="212121"/>
                </a:solidFill>
                <a:effectLst/>
              </a:rPr>
              <a:t>Linam</a:t>
            </a:r>
            <a:r>
              <a:rPr lang="en-GB" u="none" strike="noStrike" dirty="0">
                <a:solidFill>
                  <a:srgbClr val="212121"/>
                </a:solidFill>
                <a:effectLst/>
              </a:rPr>
              <a:t>, W. M., Froehle, C. M., Margolis, P. (2010). The influence of context on quality improvement success in health care: a systematic review of the literature. </a:t>
            </a:r>
            <a:r>
              <a:rPr lang="en-GB" i="1" u="none" strike="noStrike" dirty="0">
                <a:solidFill>
                  <a:srgbClr val="212121"/>
                </a:solidFill>
                <a:effectLst/>
              </a:rPr>
              <a:t>The Milbank Quarterly.</a:t>
            </a:r>
            <a:r>
              <a:rPr lang="en-GB" u="none" strike="noStrike" dirty="0">
                <a:solidFill>
                  <a:srgbClr val="212121"/>
                </a:solidFill>
                <a:effectLst/>
              </a:rPr>
              <a:t> https://</a:t>
            </a:r>
            <a:r>
              <a:rPr lang="en-GB" u="none" strike="noStrike" dirty="0" err="1">
                <a:solidFill>
                  <a:srgbClr val="212121"/>
                </a:solidFill>
                <a:effectLst/>
              </a:rPr>
              <a:t>pubmed.ncbi.nlm.nih.gov</a:t>
            </a:r>
            <a:r>
              <a:rPr lang="en-GB" u="none" strike="noStrike" dirty="0">
                <a:solidFill>
                  <a:srgbClr val="212121"/>
                </a:solidFill>
                <a:effectLst/>
              </a:rPr>
              <a:t>/21166868/</a:t>
            </a:r>
            <a:endParaRPr lang="en-US" dirty="0"/>
          </a:p>
        </p:txBody>
      </p:sp>
      <p:sp>
        <p:nvSpPr>
          <p:cNvPr id="4" name="Slide Number Placeholder 3"/>
          <p:cNvSpPr>
            <a:spLocks noGrp="1"/>
          </p:cNvSpPr>
          <p:nvPr>
            <p:ph type="sldNum" sz="quarter" idx="5"/>
          </p:nvPr>
        </p:nvSpPr>
        <p:spPr/>
        <p:txBody>
          <a:bodyPr/>
          <a:lstStyle/>
          <a:p>
            <a:fld id="{065E61C6-C2E9-8C4B-A7F2-C0544F7348CB}" type="slidenum">
              <a:rPr lang="en-GB"/>
              <a:pPr/>
              <a:t>44</a:t>
            </a:fld>
            <a:endParaRPr lang="en-GB"/>
          </a:p>
        </p:txBody>
      </p:sp>
    </p:spTree>
    <p:extLst>
      <p:ext uri="{BB962C8B-B14F-4D97-AF65-F5344CB8AC3E}">
        <p14:creationId xmlns:p14="http://schemas.microsoft.com/office/powerpoint/2010/main" val="42093253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sz="1200" b="1" dirty="0"/>
              <a:t>If using this tool you should email the Excel document in advance so they have this to hand. </a:t>
            </a:r>
          </a:p>
          <a:p>
            <a:pPr marL="0" lvl="0" indent="0" algn="l" rtl="0">
              <a:spcBef>
                <a:spcPts val="0"/>
              </a:spcBef>
              <a:spcAft>
                <a:spcPts val="0"/>
              </a:spcAft>
              <a:buNone/>
            </a:pPr>
            <a:endParaRPr lang="en-GB" sz="1200" b="1" dirty="0"/>
          </a:p>
          <a:p>
            <a:pPr marL="0" lvl="0" indent="0" algn="l" rtl="0">
              <a:spcBef>
                <a:spcPts val="0"/>
              </a:spcBef>
              <a:spcAft>
                <a:spcPts val="0"/>
              </a:spcAft>
              <a:buNone/>
            </a:pPr>
            <a:r>
              <a:rPr lang="en-GB" sz="1200" b="1" dirty="0"/>
              <a:t>See activity 4.5 in the Trainer Guide.</a:t>
            </a:r>
          </a:p>
          <a:p>
            <a:pPr marL="0" lvl="0" indent="0" algn="l" rtl="0">
              <a:spcBef>
                <a:spcPts val="0"/>
              </a:spcBef>
              <a:spcAft>
                <a:spcPts val="0"/>
              </a:spcAft>
              <a:buNone/>
            </a:pPr>
            <a:endParaRPr lang="en-GB" sz="1200" b="1" dirty="0"/>
          </a:p>
          <a:p>
            <a:pPr marL="0" lvl="0" indent="0" algn="l" rtl="0">
              <a:spcBef>
                <a:spcPts val="0"/>
              </a:spcBef>
              <a:spcAft>
                <a:spcPts val="0"/>
              </a:spcAft>
              <a:buNone/>
            </a:pPr>
            <a:r>
              <a:rPr lang="en-GB" sz="1200" b="1" dirty="0"/>
              <a:t>30 mins for activity, 10 mins for reflection.</a:t>
            </a:r>
          </a:p>
          <a:p>
            <a:pPr marL="0" lvl="0" indent="0" algn="l" rtl="0">
              <a:spcBef>
                <a:spcPts val="0"/>
              </a:spcBef>
              <a:spcAft>
                <a:spcPts val="0"/>
              </a:spcAft>
              <a:buNone/>
            </a:pPr>
            <a:endParaRPr lang="en-GB" sz="1200" b="1" dirty="0"/>
          </a:p>
          <a:p>
            <a:pPr marL="0" lvl="0" indent="0" algn="l" rtl="0">
              <a:spcBef>
                <a:spcPts val="0"/>
              </a:spcBef>
              <a:spcAft>
                <a:spcPts val="0"/>
              </a:spcAft>
              <a:buNone/>
            </a:pPr>
            <a:r>
              <a:rPr lang="en-GB" sz="1200" b="1" dirty="0"/>
              <a:t>How to use it (e</a:t>
            </a:r>
            <a:r>
              <a:rPr lang="en-GB" sz="1200" b="1" dirty="0">
                <a:effectLst/>
                <a:ea typeface="Calibri" panose="020F0502020204030204" pitchFamily="34" charset="0"/>
                <a:cs typeface="Times New Roman" panose="02020603050405020304" pitchFamily="18" charset="0"/>
              </a:rPr>
              <a:t>xplain how to use this tool, perhaps through a demonstration):</a:t>
            </a:r>
            <a:endParaRPr lang="en-GB" sz="1200" b="1" dirty="0"/>
          </a:p>
          <a:p>
            <a:pPr marL="457200" lvl="0" indent="-298450" algn="l" rtl="0">
              <a:spcBef>
                <a:spcPts val="0"/>
              </a:spcBef>
              <a:spcAft>
                <a:spcPts val="0"/>
              </a:spcAft>
              <a:buSzPts val="1100"/>
              <a:buChar char="-"/>
            </a:pPr>
            <a:r>
              <a:rPr lang="en-GB" sz="1200" dirty="0"/>
              <a:t>Template in the handbook to do by hand</a:t>
            </a:r>
          </a:p>
          <a:p>
            <a:pPr marL="457200" lvl="0" indent="-298450" algn="l" rtl="0">
              <a:spcBef>
                <a:spcPts val="0"/>
              </a:spcBef>
              <a:spcAft>
                <a:spcPts val="0"/>
              </a:spcAft>
              <a:buSzPts val="1100"/>
              <a:buChar char="-"/>
            </a:pPr>
            <a:r>
              <a:rPr lang="en-GB" sz="1200" dirty="0"/>
              <a:t>Template (excel) has been emailed</a:t>
            </a:r>
          </a:p>
          <a:p>
            <a:pPr marL="457200" lvl="0" indent="-298450" algn="l" rtl="0">
              <a:spcBef>
                <a:spcPts val="0"/>
              </a:spcBef>
              <a:spcAft>
                <a:spcPts val="0"/>
              </a:spcAft>
              <a:buSzPts val="1100"/>
              <a:buChar char="-"/>
            </a:pPr>
            <a:r>
              <a:rPr lang="en-GB" sz="1200" dirty="0"/>
              <a:t>Answer each question honestly, as the project stands today, and tally up your scores for the different domains</a:t>
            </a:r>
          </a:p>
          <a:p>
            <a:pPr marL="457200" lvl="0" indent="-298450" algn="l" rtl="0">
              <a:spcBef>
                <a:spcPts val="0"/>
              </a:spcBef>
              <a:spcAft>
                <a:spcPts val="0"/>
              </a:spcAft>
              <a:buSzPts val="1100"/>
              <a:buChar char="-"/>
            </a:pPr>
            <a:r>
              <a:rPr lang="en-GB" sz="1200" dirty="0"/>
              <a:t>Total the scores </a:t>
            </a:r>
          </a:p>
          <a:p>
            <a:pPr marL="457200" lvl="0" indent="-298450" algn="l" rtl="0">
              <a:spcBef>
                <a:spcPts val="0"/>
              </a:spcBef>
              <a:spcAft>
                <a:spcPts val="0"/>
              </a:spcAft>
              <a:buSzPts val="1100"/>
              <a:buChar char="-"/>
            </a:pPr>
            <a:r>
              <a:rPr lang="en-GB" sz="1200" dirty="0"/>
              <a:t>Identify low scoring areas, and areas for further consideration and development.</a:t>
            </a:r>
          </a:p>
          <a:p>
            <a:pPr marL="0" lvl="0" indent="0" algn="l" rtl="0">
              <a:spcBef>
                <a:spcPts val="0"/>
              </a:spcBef>
              <a:spcAft>
                <a:spcPts val="0"/>
              </a:spcAft>
              <a:buNone/>
            </a:pPr>
            <a:endParaRPr lang="en-GB" sz="1200" dirty="0"/>
          </a:p>
          <a:p>
            <a:pPr marL="0" lvl="0" indent="0" algn="l" rtl="0">
              <a:spcBef>
                <a:spcPts val="0"/>
              </a:spcBef>
              <a:spcAft>
                <a:spcPts val="0"/>
              </a:spcAft>
              <a:buNone/>
            </a:pPr>
            <a:endParaRPr lang="en-GB" sz="1200" dirty="0"/>
          </a:p>
        </p:txBody>
      </p:sp>
      <p:sp>
        <p:nvSpPr>
          <p:cNvPr id="4" name="Slide Number Placeholder 3"/>
          <p:cNvSpPr>
            <a:spLocks noGrp="1"/>
          </p:cNvSpPr>
          <p:nvPr>
            <p:ph type="sldNum" sz="quarter" idx="5"/>
          </p:nvPr>
        </p:nvSpPr>
        <p:spPr/>
        <p:txBody>
          <a:bodyPr/>
          <a:lstStyle/>
          <a:p>
            <a:fld id="{065E61C6-C2E9-8C4B-A7F2-C0544F7348CB}" type="slidenum">
              <a:rPr lang="en-GB"/>
              <a:pPr/>
              <a:t>45</a:t>
            </a:fld>
            <a:endParaRPr lang="en-GB"/>
          </a:p>
        </p:txBody>
      </p:sp>
    </p:spTree>
    <p:extLst>
      <p:ext uri="{BB962C8B-B14F-4D97-AF65-F5344CB8AC3E}">
        <p14:creationId xmlns:p14="http://schemas.microsoft.com/office/powerpoint/2010/main" val="6027761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See activity 4.5</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30 mins for activity, 10 mins for reflection.</a:t>
            </a:r>
          </a:p>
          <a:p>
            <a:endParaRPr lang="en-US" dirty="0"/>
          </a:p>
        </p:txBody>
      </p:sp>
      <p:sp>
        <p:nvSpPr>
          <p:cNvPr id="4" name="Slide Number Placeholder 3"/>
          <p:cNvSpPr>
            <a:spLocks noGrp="1"/>
          </p:cNvSpPr>
          <p:nvPr>
            <p:ph type="sldNum" sz="quarter" idx="5"/>
          </p:nvPr>
        </p:nvSpPr>
        <p:spPr/>
        <p:txBody>
          <a:bodyPr/>
          <a:lstStyle/>
          <a:p>
            <a:fld id="{065E61C6-C2E9-8C4B-A7F2-C0544F7348CB}" type="slidenum">
              <a:rPr lang="en-GB" smtClean="0"/>
              <a:pPr/>
              <a:t>46</a:t>
            </a:fld>
            <a:endParaRPr lang="en-GB"/>
          </a:p>
        </p:txBody>
      </p:sp>
    </p:spTree>
    <p:extLst>
      <p:ext uri="{BB962C8B-B14F-4D97-AF65-F5344CB8AC3E}">
        <p14:creationId xmlns:p14="http://schemas.microsoft.com/office/powerpoint/2010/main" val="297746404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5 mins </a:t>
            </a:r>
          </a:p>
          <a:p>
            <a:endParaRPr lang="en-US"/>
          </a:p>
        </p:txBody>
      </p:sp>
      <p:sp>
        <p:nvSpPr>
          <p:cNvPr id="4" name="Slide Number Placeholder 3"/>
          <p:cNvSpPr>
            <a:spLocks noGrp="1"/>
          </p:cNvSpPr>
          <p:nvPr>
            <p:ph type="sldNum" sz="quarter" idx="5"/>
          </p:nvPr>
        </p:nvSpPr>
        <p:spPr/>
        <p:txBody>
          <a:bodyPr/>
          <a:lstStyle/>
          <a:p>
            <a:fld id="{065E61C6-C2E9-8C4B-A7F2-C0544F7348CB}" type="slidenum">
              <a:rPr lang="en-GB"/>
              <a:t>47</a:t>
            </a:fld>
            <a:endParaRPr lang="en-GB"/>
          </a:p>
        </p:txBody>
      </p:sp>
    </p:spTree>
    <p:extLst>
      <p:ext uri="{BB962C8B-B14F-4D97-AF65-F5344CB8AC3E}">
        <p14:creationId xmlns:p14="http://schemas.microsoft.com/office/powerpoint/2010/main" val="26653517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5E61C6-C2E9-8C4B-A7F2-C0544F7348CB}" type="slidenum">
              <a:rPr lang="en-GB" smtClean="0"/>
              <a:pPr/>
              <a:t>48</a:t>
            </a:fld>
            <a:endParaRPr lang="en-GB"/>
          </a:p>
        </p:txBody>
      </p:sp>
    </p:spTree>
    <p:extLst>
      <p:ext uri="{BB962C8B-B14F-4D97-AF65-F5344CB8AC3E}">
        <p14:creationId xmlns:p14="http://schemas.microsoft.com/office/powerpoint/2010/main" val="1014503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You should edit this slide if delivering the content in person. You will only need the icons shown in the right hand box. However you may still wish to explain that you encourage people to ask questions or chat in the breaks, and that the session includes many activities. </a:t>
            </a:r>
          </a:p>
          <a:p>
            <a:endParaRPr lang="en-GB" b="1" dirty="0"/>
          </a:p>
          <a:p>
            <a:r>
              <a:rPr lang="en-GB" b="1" dirty="0"/>
              <a:t>If you are using an online whiteboard, ask delegates to open your preferred internet browser. If you are using Mural, we find it works best with Google Chrome.</a:t>
            </a:r>
          </a:p>
          <a:p>
            <a:endParaRPr lang="en-US" dirty="0"/>
          </a:p>
        </p:txBody>
      </p:sp>
      <p:sp>
        <p:nvSpPr>
          <p:cNvPr id="4" name="Slide Number Placeholder 3"/>
          <p:cNvSpPr>
            <a:spLocks noGrp="1"/>
          </p:cNvSpPr>
          <p:nvPr>
            <p:ph type="sldNum" sz="quarter" idx="5"/>
          </p:nvPr>
        </p:nvSpPr>
        <p:spPr/>
        <p:txBody>
          <a:bodyPr/>
          <a:lstStyle/>
          <a:p>
            <a:fld id="{065E61C6-C2E9-8C4B-A7F2-C0544F7348CB}" type="slidenum">
              <a:rPr lang="en-GB"/>
              <a:t>4</a:t>
            </a:fld>
            <a:endParaRPr lang="en-GB"/>
          </a:p>
        </p:txBody>
      </p:sp>
    </p:spTree>
    <p:extLst>
      <p:ext uri="{BB962C8B-B14F-4D97-AF65-F5344CB8AC3E}">
        <p14:creationId xmlns:p14="http://schemas.microsoft.com/office/powerpoint/2010/main" val="225948839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GB" b="1" dirty="0"/>
              <a:t>See activity 4.6 in the Trainer Guide.</a:t>
            </a:r>
          </a:p>
          <a:p>
            <a:pPr marL="158750" indent="0">
              <a:buNone/>
            </a:pPr>
            <a:endParaRPr lang="en-GB" b="1" dirty="0"/>
          </a:p>
          <a:p>
            <a:pPr marL="158750" indent="0">
              <a:buNone/>
            </a:pPr>
            <a:r>
              <a:rPr lang="en-GB" b="1" dirty="0"/>
              <a:t>30 mins.</a:t>
            </a:r>
            <a:endParaRPr lang="en-US" dirty="0"/>
          </a:p>
        </p:txBody>
      </p:sp>
      <p:sp>
        <p:nvSpPr>
          <p:cNvPr id="4" name="Slide Number Placeholder 3"/>
          <p:cNvSpPr>
            <a:spLocks noGrp="1"/>
          </p:cNvSpPr>
          <p:nvPr>
            <p:ph type="sldNum" sz="quarter" idx="5"/>
          </p:nvPr>
        </p:nvSpPr>
        <p:spPr/>
        <p:txBody>
          <a:bodyPr/>
          <a:lstStyle/>
          <a:p>
            <a:fld id="{065E61C6-C2E9-8C4B-A7F2-C0544F7348CB}" type="slidenum">
              <a:rPr lang="en-GB"/>
              <a:pPr/>
              <a:t>49</a:t>
            </a:fld>
            <a:endParaRPr lang="en-GB"/>
          </a:p>
        </p:txBody>
      </p:sp>
    </p:spTree>
    <p:extLst>
      <p:ext uri="{BB962C8B-B14F-4D97-AF65-F5344CB8AC3E}">
        <p14:creationId xmlns:p14="http://schemas.microsoft.com/office/powerpoint/2010/main" val="401317803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GB" b="1" dirty="0"/>
              <a:t>See activity 4.6 in the Trainer Guide.</a:t>
            </a:r>
          </a:p>
          <a:p>
            <a:pPr marL="158750" indent="0">
              <a:buNone/>
            </a:pPr>
            <a:endParaRPr lang="en-GB" b="1" dirty="0"/>
          </a:p>
          <a:p>
            <a:pPr marL="158750" indent="0">
              <a:buNone/>
            </a:pPr>
            <a:r>
              <a:rPr lang="en-GB" b="1" dirty="0"/>
              <a:t>15 mins group reflection.</a:t>
            </a:r>
          </a:p>
        </p:txBody>
      </p:sp>
      <p:sp>
        <p:nvSpPr>
          <p:cNvPr id="4" name="Slide Number Placeholder 3"/>
          <p:cNvSpPr>
            <a:spLocks noGrp="1"/>
          </p:cNvSpPr>
          <p:nvPr>
            <p:ph type="sldNum" sz="quarter" idx="5"/>
          </p:nvPr>
        </p:nvSpPr>
        <p:spPr/>
        <p:txBody>
          <a:bodyPr/>
          <a:lstStyle/>
          <a:p>
            <a:fld id="{065E61C6-C2E9-8C4B-A7F2-C0544F7348CB}" type="slidenum">
              <a:rPr lang="en-GB"/>
              <a:pPr/>
              <a:t>50</a:t>
            </a:fld>
            <a:endParaRPr lang="en-GB"/>
          </a:p>
        </p:txBody>
      </p:sp>
    </p:spTree>
    <p:extLst>
      <p:ext uri="{BB962C8B-B14F-4D97-AF65-F5344CB8AC3E}">
        <p14:creationId xmlns:p14="http://schemas.microsoft.com/office/powerpoint/2010/main" val="223161098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Each session has its own learning outcomes. Today’s focus is on working with people.</a:t>
            </a:r>
          </a:p>
          <a:p>
            <a:endParaRPr lang="en-GB" b="1" dirty="0"/>
          </a:p>
          <a:p>
            <a:r>
              <a:rPr lang="en-GB" b="0" dirty="0"/>
              <a:t>As delegates on the programme, we encourage you to reflect on the learning outcomes at the end of each session. Ask yourself: can I meet the outcomes shown on the screen without guidance from a member of the QI team? If not, then think about what you need to meet these learning outcomes.</a:t>
            </a:r>
          </a:p>
          <a:p>
            <a:endParaRPr lang="en-GB" b="1" dirty="0"/>
          </a:p>
          <a:p>
            <a:endParaRPr lang="en-GB" b="1" dirty="0"/>
          </a:p>
        </p:txBody>
      </p:sp>
      <p:sp>
        <p:nvSpPr>
          <p:cNvPr id="4" name="Slide Number Placeholder 3"/>
          <p:cNvSpPr>
            <a:spLocks noGrp="1"/>
          </p:cNvSpPr>
          <p:nvPr>
            <p:ph type="sldNum" sz="quarter" idx="5"/>
          </p:nvPr>
        </p:nvSpPr>
        <p:spPr/>
        <p:txBody>
          <a:bodyPr/>
          <a:lstStyle/>
          <a:p>
            <a:fld id="{065E61C6-C2E9-8C4B-A7F2-C0544F7348CB}" type="slidenum">
              <a:rPr lang="en-GB"/>
              <a:pPr/>
              <a:t>51</a:t>
            </a:fld>
            <a:endParaRPr lang="en-GB"/>
          </a:p>
        </p:txBody>
      </p:sp>
    </p:spTree>
    <p:extLst>
      <p:ext uri="{BB962C8B-B14F-4D97-AF65-F5344CB8AC3E}">
        <p14:creationId xmlns:p14="http://schemas.microsoft.com/office/powerpoint/2010/main" val="311668126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Use your evaluation forms to gather feedback on the day.</a:t>
            </a:r>
          </a:p>
          <a:p>
            <a:endParaRPr lang="en-US" dirty="0"/>
          </a:p>
        </p:txBody>
      </p:sp>
      <p:sp>
        <p:nvSpPr>
          <p:cNvPr id="4" name="Slide Number Placeholder 3"/>
          <p:cNvSpPr>
            <a:spLocks noGrp="1"/>
          </p:cNvSpPr>
          <p:nvPr>
            <p:ph type="sldNum" sz="quarter" idx="5"/>
          </p:nvPr>
        </p:nvSpPr>
        <p:spPr/>
        <p:txBody>
          <a:bodyPr/>
          <a:lstStyle/>
          <a:p>
            <a:fld id="{065E61C6-C2E9-8C4B-A7F2-C0544F7348CB}" type="slidenum">
              <a:rPr lang="en-GB"/>
              <a:t>52</a:t>
            </a:fld>
            <a:endParaRPr lang="en-GB"/>
          </a:p>
        </p:txBody>
      </p:sp>
    </p:spTree>
    <p:extLst>
      <p:ext uri="{BB962C8B-B14F-4D97-AF65-F5344CB8AC3E}">
        <p14:creationId xmlns:p14="http://schemas.microsoft.com/office/powerpoint/2010/main" val="242939676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5E61C6-C2E9-8C4B-A7F2-C0544F7348CB}" type="slidenum">
              <a:rPr lang="en-GB" smtClean="0"/>
              <a:pPr/>
              <a:t>53</a:t>
            </a:fld>
            <a:endParaRPr lang="en-GB"/>
          </a:p>
        </p:txBody>
      </p:sp>
    </p:spTree>
    <p:extLst>
      <p:ext uri="{BB962C8B-B14F-4D97-AF65-F5344CB8AC3E}">
        <p14:creationId xmlns:p14="http://schemas.microsoft.com/office/powerpoint/2010/main" val="411174394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5E61C6-C2E9-8C4B-A7F2-C0544F7348CB}" type="slidenum">
              <a:rPr lang="en-GB" smtClean="0"/>
              <a:pPr/>
              <a:t>54</a:t>
            </a:fld>
            <a:endParaRPr lang="en-GB"/>
          </a:p>
        </p:txBody>
      </p:sp>
    </p:spTree>
    <p:extLst>
      <p:ext uri="{BB962C8B-B14F-4D97-AF65-F5344CB8AC3E}">
        <p14:creationId xmlns:p14="http://schemas.microsoft.com/office/powerpoint/2010/main" val="9688483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5E61C6-C2E9-8C4B-A7F2-C0544F7348CB}" type="slidenum">
              <a:rPr lang="en-GB"/>
              <a:t>55</a:t>
            </a:fld>
            <a:endParaRPr lang="en-GB"/>
          </a:p>
        </p:txBody>
      </p:sp>
    </p:spTree>
    <p:extLst>
      <p:ext uri="{BB962C8B-B14F-4D97-AF65-F5344CB8AC3E}">
        <p14:creationId xmlns:p14="http://schemas.microsoft.com/office/powerpoint/2010/main" val="54292474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5E61C6-C2E9-8C4B-A7F2-C0544F7348CB}" type="slidenum">
              <a:rPr lang="en-GB"/>
              <a:t>56</a:t>
            </a:fld>
            <a:endParaRPr lang="en-GB"/>
          </a:p>
        </p:txBody>
      </p:sp>
    </p:spTree>
    <p:extLst>
      <p:ext uri="{BB962C8B-B14F-4D97-AF65-F5344CB8AC3E}">
        <p14:creationId xmlns:p14="http://schemas.microsoft.com/office/powerpoint/2010/main" val="1430644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1" dirty="0"/>
              <a:t>Suggested housekeeping – adapt to suit your environment</a:t>
            </a:r>
            <a:br>
              <a:rPr lang="en-GB" sz="1200" b="1" dirty="0"/>
            </a:br>
            <a:endParaRPr lang="en-GB" sz="1200" b="1" dirty="0"/>
          </a:p>
          <a:p>
            <a:pPr marL="0" indent="0">
              <a:buNone/>
            </a:pPr>
            <a:r>
              <a:rPr lang="en-GB" sz="1200" b="1" dirty="0"/>
              <a:t>Technology</a:t>
            </a:r>
          </a:p>
          <a:p>
            <a:r>
              <a:rPr lang="en-GB" sz="1200" dirty="0"/>
              <a:t>Where possible, please turn off emails, websites, mute phones </a:t>
            </a:r>
          </a:p>
          <a:p>
            <a:r>
              <a:rPr lang="en-GB" sz="1200" dirty="0"/>
              <a:t>Mute yourself when you’re not speaking</a:t>
            </a:r>
          </a:p>
          <a:p>
            <a:r>
              <a:rPr lang="en-GB" sz="1200" dirty="0"/>
              <a:t>Use emojis and reactions</a:t>
            </a:r>
          </a:p>
          <a:p>
            <a:r>
              <a:rPr lang="en-GB" sz="1200" dirty="0"/>
              <a:t>Keep cameras on</a:t>
            </a:r>
          </a:p>
          <a:p>
            <a:pPr marL="0" indent="0">
              <a:buNone/>
            </a:pPr>
            <a:endParaRPr lang="en-GB" sz="1200" dirty="0"/>
          </a:p>
          <a:p>
            <a:pPr marL="0" indent="0">
              <a:buNone/>
            </a:pPr>
            <a:r>
              <a:rPr lang="en-GB" sz="1200" b="1" dirty="0"/>
              <a:t>Movement</a:t>
            </a:r>
          </a:p>
          <a:p>
            <a:r>
              <a:rPr lang="en-GB" sz="1200" dirty="0"/>
              <a:t>Stretch if you need to, move around as desired</a:t>
            </a:r>
          </a:p>
          <a:p>
            <a:r>
              <a:rPr lang="en-GB" sz="1200" dirty="0"/>
              <a:t>Feel free to fidget and doodle</a:t>
            </a:r>
          </a:p>
          <a:p>
            <a:r>
              <a:rPr lang="en-GB" sz="1200" dirty="0"/>
              <a:t>Excuse yourself when you need to (sign off and re-sign on)</a:t>
            </a:r>
          </a:p>
          <a:p>
            <a:pPr>
              <a:buFontTx/>
              <a:buChar char="-"/>
            </a:pPr>
            <a:endParaRPr lang="en-GB" sz="1200" dirty="0"/>
          </a:p>
          <a:p>
            <a:pPr marL="0" indent="0">
              <a:buNone/>
            </a:pPr>
            <a:r>
              <a:rPr lang="en-GB" sz="1200" b="1" dirty="0"/>
              <a:t>Fun</a:t>
            </a:r>
          </a:p>
          <a:p>
            <a:r>
              <a:rPr lang="en-GB" sz="1200" dirty="0"/>
              <a:t>Have fun</a:t>
            </a:r>
          </a:p>
          <a:p>
            <a:r>
              <a:rPr lang="en-GB" sz="1200" dirty="0"/>
              <a:t>Lean in with curiosity</a:t>
            </a:r>
          </a:p>
        </p:txBody>
      </p:sp>
      <p:sp>
        <p:nvSpPr>
          <p:cNvPr id="4" name="Slide Number Placeholder 3"/>
          <p:cNvSpPr>
            <a:spLocks noGrp="1"/>
          </p:cNvSpPr>
          <p:nvPr>
            <p:ph type="sldNum" sz="quarter" idx="5"/>
          </p:nvPr>
        </p:nvSpPr>
        <p:spPr/>
        <p:txBody>
          <a:bodyPr/>
          <a:lstStyle/>
          <a:p>
            <a:fld id="{065E61C6-C2E9-8C4B-A7F2-C0544F7348CB}" type="slidenum">
              <a:rPr lang="en-GB"/>
              <a:t>5</a:t>
            </a:fld>
            <a:endParaRPr lang="en-GB"/>
          </a:p>
        </p:txBody>
      </p:sp>
    </p:spTree>
    <p:extLst>
      <p:ext uri="{BB962C8B-B14F-4D97-AF65-F5344CB8AC3E}">
        <p14:creationId xmlns:p14="http://schemas.microsoft.com/office/powerpoint/2010/main" val="2964890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5E61C6-C2E9-8C4B-A7F2-C0544F7348CB}" type="slidenum">
              <a:rPr lang="en-GB" smtClean="0"/>
              <a:pPr/>
              <a:t>6</a:t>
            </a:fld>
            <a:endParaRPr lang="en-GB"/>
          </a:p>
        </p:txBody>
      </p:sp>
    </p:spTree>
    <p:extLst>
      <p:ext uri="{BB962C8B-B14F-4D97-AF65-F5344CB8AC3E}">
        <p14:creationId xmlns:p14="http://schemas.microsoft.com/office/powerpoint/2010/main" val="710889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cs typeface="Calibri"/>
              </a:rPr>
              <a:t>*Notes for faculty – please add in your own images and contact details here*</a:t>
            </a:r>
          </a:p>
          <a:p>
            <a:endParaRPr lang="en-GB" b="1" dirty="0">
              <a:cs typeface="Calibri"/>
            </a:endParaRPr>
          </a:p>
          <a:p>
            <a:r>
              <a:rPr lang="en-GB" b="1" dirty="0">
                <a:cs typeface="Calibri"/>
              </a:rPr>
              <a:t>This is a good point to properly introduce yourselves and explain your background and experience in QI and coaching improvement.</a:t>
            </a:r>
          </a:p>
          <a:p>
            <a:endParaRPr lang="en-GB" dirty="0">
              <a:cs typeface="Calibri"/>
            </a:endParaRPr>
          </a:p>
        </p:txBody>
      </p:sp>
      <p:sp>
        <p:nvSpPr>
          <p:cNvPr id="4" name="Slide Number Placeholder 3"/>
          <p:cNvSpPr>
            <a:spLocks noGrp="1"/>
          </p:cNvSpPr>
          <p:nvPr>
            <p:ph type="sldNum" sz="quarter" idx="5"/>
          </p:nvPr>
        </p:nvSpPr>
        <p:spPr/>
        <p:txBody>
          <a:bodyPr/>
          <a:lstStyle/>
          <a:p>
            <a:fld id="{065E61C6-C2E9-8C4B-A7F2-C0544F7348CB}" type="slidenum">
              <a:rPr lang="en-GB"/>
              <a:t>7</a:t>
            </a:fld>
            <a:endParaRPr lang="en-GB"/>
          </a:p>
        </p:txBody>
      </p:sp>
    </p:spTree>
    <p:extLst>
      <p:ext uri="{BB962C8B-B14F-4D97-AF65-F5344CB8AC3E}">
        <p14:creationId xmlns:p14="http://schemas.microsoft.com/office/powerpoint/2010/main" val="854898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5E61C6-C2E9-8C4B-A7F2-C0544F7348CB}" type="slidenum">
              <a:rPr lang="en-GB" smtClean="0"/>
              <a:pPr/>
              <a:t>8</a:t>
            </a:fld>
            <a:endParaRPr lang="en-GB"/>
          </a:p>
        </p:txBody>
      </p:sp>
    </p:spTree>
    <p:extLst>
      <p:ext uri="{BB962C8B-B14F-4D97-AF65-F5344CB8AC3E}">
        <p14:creationId xmlns:p14="http://schemas.microsoft.com/office/powerpoint/2010/main" val="15853145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934AF-A1C3-429A-DBF7-E488DAF82C73}"/>
              </a:ext>
            </a:extLst>
          </p:cNvPr>
          <p:cNvSpPr>
            <a:spLocks noGrp="1"/>
          </p:cNvSpPr>
          <p:nvPr>
            <p:ph type="title" hasCustomPrompt="1"/>
          </p:nvPr>
        </p:nvSpPr>
        <p:spPr>
          <a:xfrm>
            <a:off x="1077913" y="1285487"/>
            <a:ext cx="10872787" cy="209550"/>
          </a:xfrm>
        </p:spPr>
        <p:txBody>
          <a:bodyPr/>
          <a:lstStyle>
            <a:lvl1pPr>
              <a:defRPr sz="1400" b="1">
                <a:latin typeface="DM Sans" pitchFamily="2" charset="77"/>
              </a:defRPr>
            </a:lvl1pPr>
          </a:lstStyle>
          <a:p>
            <a:r>
              <a:rPr lang="en-GB"/>
              <a:t>Funding Acknowledgement</a:t>
            </a:r>
            <a:endParaRPr lang="en-US"/>
          </a:p>
        </p:txBody>
      </p:sp>
      <p:sp>
        <p:nvSpPr>
          <p:cNvPr id="3" name="Content Placeholder 2">
            <a:extLst>
              <a:ext uri="{FF2B5EF4-FFF2-40B4-BE49-F238E27FC236}">
                <a16:creationId xmlns:a16="http://schemas.microsoft.com/office/drawing/2014/main" id="{636C3DA9-F123-F502-E4A6-A22A71926622}"/>
              </a:ext>
            </a:extLst>
          </p:cNvPr>
          <p:cNvSpPr>
            <a:spLocks noGrp="1"/>
          </p:cNvSpPr>
          <p:nvPr>
            <p:ph idx="1" hasCustomPrompt="1"/>
          </p:nvPr>
        </p:nvSpPr>
        <p:spPr>
          <a:xfrm>
            <a:off x="1077913" y="1739590"/>
            <a:ext cx="5337755" cy="1479860"/>
          </a:xfrm>
        </p:spPr>
        <p:txBody>
          <a:bodyPr/>
          <a:lstStyle>
            <a:lvl1pPr>
              <a:defRPr sz="1400" spc="-20" baseline="0">
                <a:solidFill>
                  <a:schemeClr val="bg1"/>
                </a:solidFill>
              </a:defRPr>
            </a:lvl1pPr>
            <a:lvl2pPr>
              <a:defRPr sz="1400" b="0" i="0">
                <a:solidFill>
                  <a:schemeClr val="bg1"/>
                </a:solidFill>
                <a:latin typeface="DM Sans Medium" pitchFamily="2" charset="77"/>
              </a:defRPr>
            </a:lvl2pPr>
            <a:lvl3pPr>
              <a:defRPr sz="1400" b="0" i="0">
                <a:solidFill>
                  <a:schemeClr val="bg1"/>
                </a:solidFill>
                <a:latin typeface="DM Sans Medium" pitchFamily="2" charset="77"/>
              </a:defRPr>
            </a:lvl3pPr>
            <a:lvl4pPr>
              <a:defRPr sz="1400">
                <a:solidFill>
                  <a:schemeClr val="bg1"/>
                </a:solidFill>
              </a:defRPr>
            </a:lvl4pPr>
            <a:lvl5pPr>
              <a:defRPr sz="1400">
                <a:solidFill>
                  <a:schemeClr val="bg1"/>
                </a:solidFill>
              </a:defRPr>
            </a:lvl5pPr>
          </a:lstStyle>
          <a:p>
            <a:pPr lvl="0"/>
            <a:r>
              <a:rPr lang="en-GB"/>
              <a:t>The Quality Coach Development Programme was partially funded through Q Exchange by the Health Foundation and NHS England and NHS Improvement</a:t>
            </a:r>
            <a:endParaRPr lang="en-US"/>
          </a:p>
        </p:txBody>
      </p:sp>
      <p:cxnSp>
        <p:nvCxnSpPr>
          <p:cNvPr id="4" name="Straight Connector 3">
            <a:extLst>
              <a:ext uri="{FF2B5EF4-FFF2-40B4-BE49-F238E27FC236}">
                <a16:creationId xmlns:a16="http://schemas.microsoft.com/office/drawing/2014/main" id="{9FD01DCC-89B2-1D43-6274-1B8ADF857F2A}"/>
              </a:ext>
            </a:extLst>
          </p:cNvPr>
          <p:cNvCxnSpPr/>
          <p:nvPr userDrawn="1"/>
        </p:nvCxnSpPr>
        <p:spPr>
          <a:xfrm flipV="1">
            <a:off x="809625" y="238125"/>
            <a:ext cx="0" cy="6378575"/>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C7A748BE-2E47-41BA-EBAD-5C1919A71C6A}"/>
              </a:ext>
            </a:extLst>
          </p:cNvPr>
          <p:cNvPicPr>
            <a:picLocks noChangeAspect="1"/>
          </p:cNvPicPr>
          <p:nvPr userDrawn="1"/>
        </p:nvPicPr>
        <p:blipFill>
          <a:blip r:embed="rId2"/>
          <a:stretch>
            <a:fillRect/>
          </a:stretch>
        </p:blipFill>
        <p:spPr>
          <a:xfrm>
            <a:off x="6623050" y="5103283"/>
            <a:ext cx="1114425" cy="394335"/>
          </a:xfrm>
          <a:prstGeom prst="rect">
            <a:avLst/>
          </a:prstGeom>
        </p:spPr>
      </p:pic>
      <p:sp>
        <p:nvSpPr>
          <p:cNvPr id="11" name="Content Placeholder 2">
            <a:extLst>
              <a:ext uri="{FF2B5EF4-FFF2-40B4-BE49-F238E27FC236}">
                <a16:creationId xmlns:a16="http://schemas.microsoft.com/office/drawing/2014/main" id="{BA3C247E-B124-CA6D-2502-6F3E33ADA96A}"/>
              </a:ext>
            </a:extLst>
          </p:cNvPr>
          <p:cNvSpPr>
            <a:spLocks noGrp="1"/>
          </p:cNvSpPr>
          <p:nvPr>
            <p:ph idx="10" hasCustomPrompt="1"/>
          </p:nvPr>
        </p:nvSpPr>
        <p:spPr>
          <a:xfrm>
            <a:off x="7968209" y="5085184"/>
            <a:ext cx="3982492" cy="1531516"/>
          </a:xfrm>
        </p:spPr>
        <p:txBody>
          <a:bodyPr/>
          <a:lstStyle>
            <a:lvl1pPr>
              <a:defRPr sz="1200" b="1" spc="-20" baseline="0">
                <a:solidFill>
                  <a:schemeClr val="accent1"/>
                </a:solidFill>
              </a:defRPr>
            </a:lvl1pPr>
            <a:lvl2pPr>
              <a:spcBef>
                <a:spcPts val="0"/>
              </a:spcBef>
              <a:defRPr sz="1200" b="0" i="0">
                <a:solidFill>
                  <a:schemeClr val="accent1"/>
                </a:solidFill>
                <a:latin typeface="DM Sans" pitchFamily="2" charset="77"/>
              </a:defRPr>
            </a:lvl2pPr>
            <a:lvl3pPr>
              <a:defRPr sz="1400" b="0" i="0">
                <a:solidFill>
                  <a:schemeClr val="bg1"/>
                </a:solidFill>
                <a:latin typeface="DM Sans Medium" pitchFamily="2" charset="77"/>
              </a:defRPr>
            </a:lvl3pPr>
            <a:lvl4pPr>
              <a:defRPr sz="1400">
                <a:solidFill>
                  <a:schemeClr val="bg1"/>
                </a:solidFill>
              </a:defRPr>
            </a:lvl4pPr>
            <a:lvl5pPr>
              <a:defRPr sz="1400">
                <a:solidFill>
                  <a:schemeClr val="bg1"/>
                </a:solidFill>
              </a:defRPr>
            </a:lvl5pPr>
          </a:lstStyle>
          <a:p>
            <a:pPr lvl="0"/>
            <a:r>
              <a:rPr lang="en-GB"/>
              <a:t>This slide deck and all associated materials of the Quality Coach Development programme are available under the Creative Commons Attribution-ShareAlike Licence 4.0 </a:t>
            </a:r>
          </a:p>
          <a:p>
            <a:pPr lvl="1"/>
            <a:r>
              <a:rPr lang="en-GB"/>
              <a:t>This licence permits others to remix, adapt, and build upon this piece of work even for commercial purposes, as long as you credit us and license any and all new creations under the identical terms. (CC-BY-SA)</a:t>
            </a:r>
            <a:endParaRPr lang="en-US"/>
          </a:p>
        </p:txBody>
      </p:sp>
      <p:sp>
        <p:nvSpPr>
          <p:cNvPr id="12" name="Content Placeholder 2">
            <a:extLst>
              <a:ext uri="{FF2B5EF4-FFF2-40B4-BE49-F238E27FC236}">
                <a16:creationId xmlns:a16="http://schemas.microsoft.com/office/drawing/2014/main" id="{280BB36D-84A6-253C-A4B4-66D5008FA530}"/>
              </a:ext>
            </a:extLst>
          </p:cNvPr>
          <p:cNvSpPr>
            <a:spLocks noGrp="1"/>
          </p:cNvSpPr>
          <p:nvPr>
            <p:ph idx="11" hasCustomPrompt="1"/>
          </p:nvPr>
        </p:nvSpPr>
        <p:spPr>
          <a:xfrm>
            <a:off x="1055440" y="5159727"/>
            <a:ext cx="5237410" cy="1531516"/>
          </a:xfrm>
        </p:spPr>
        <p:txBody>
          <a:bodyPr/>
          <a:lstStyle>
            <a:lvl1pPr>
              <a:defRPr sz="1200" b="1" spc="-20" baseline="0">
                <a:solidFill>
                  <a:schemeClr val="accent1"/>
                </a:solidFill>
              </a:defRPr>
            </a:lvl1pPr>
            <a:lvl2pPr>
              <a:spcBef>
                <a:spcPts val="0"/>
              </a:spcBef>
              <a:spcAft>
                <a:spcPts val="675"/>
              </a:spcAft>
              <a:defRPr sz="1200" b="0" i="0">
                <a:solidFill>
                  <a:schemeClr val="accent1"/>
                </a:solidFill>
                <a:latin typeface="DM Sans" pitchFamily="2" charset="77"/>
              </a:defRPr>
            </a:lvl2pPr>
            <a:lvl3pPr>
              <a:defRPr sz="1400" b="0" i="0">
                <a:solidFill>
                  <a:schemeClr val="bg1"/>
                </a:solidFill>
                <a:latin typeface="DM Sans Medium" pitchFamily="2" charset="77"/>
              </a:defRPr>
            </a:lvl3pPr>
            <a:lvl4pPr>
              <a:defRPr sz="1400">
                <a:solidFill>
                  <a:schemeClr val="bg1"/>
                </a:solidFill>
              </a:defRPr>
            </a:lvl4pPr>
            <a:lvl5pPr>
              <a:defRPr sz="1400">
                <a:solidFill>
                  <a:schemeClr val="bg1"/>
                </a:solidFill>
              </a:defRPr>
            </a:lvl5pPr>
          </a:lstStyle>
          <a:p>
            <a:pPr lvl="1"/>
            <a:r>
              <a:rPr lang="en-GB"/>
              <a:t>For additional information contact</a:t>
            </a:r>
          </a:p>
          <a:p>
            <a:pPr lvl="1"/>
            <a:r>
              <a:rPr lang="en-GB"/>
              <a:t>clcht.continuous.improvement@nhs.net or the Q Community </a:t>
            </a:r>
            <a:endParaRPr lang="en-US"/>
          </a:p>
        </p:txBody>
      </p:sp>
      <p:pic>
        <p:nvPicPr>
          <p:cNvPr id="14" name="Picture 13">
            <a:extLst>
              <a:ext uri="{FF2B5EF4-FFF2-40B4-BE49-F238E27FC236}">
                <a16:creationId xmlns:a16="http://schemas.microsoft.com/office/drawing/2014/main" id="{72166850-23FB-A54F-801E-1F10309612FE}"/>
              </a:ext>
            </a:extLst>
          </p:cNvPr>
          <p:cNvPicPr>
            <a:picLocks noChangeAspect="1"/>
          </p:cNvPicPr>
          <p:nvPr userDrawn="1"/>
        </p:nvPicPr>
        <p:blipFill>
          <a:blip r:embed="rId3"/>
          <a:stretch>
            <a:fillRect/>
          </a:stretch>
        </p:blipFill>
        <p:spPr>
          <a:xfrm>
            <a:off x="236555" y="6207927"/>
            <a:ext cx="476902" cy="408773"/>
          </a:xfrm>
          <a:prstGeom prst="rect">
            <a:avLst/>
          </a:prstGeom>
        </p:spPr>
      </p:pic>
    </p:spTree>
    <p:extLst>
      <p:ext uri="{BB962C8B-B14F-4D97-AF65-F5344CB8AC3E}">
        <p14:creationId xmlns:p14="http://schemas.microsoft.com/office/powerpoint/2010/main" val="402592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92A7A-1E03-76FB-3BB4-45919A545C1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D2BAF872-18B6-7645-0771-FAE0C01048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5" name="Footer Placeholder 4">
            <a:extLst>
              <a:ext uri="{FF2B5EF4-FFF2-40B4-BE49-F238E27FC236}">
                <a16:creationId xmlns:a16="http://schemas.microsoft.com/office/drawing/2014/main" id="{48BBC129-3AEF-D88F-4FD3-819DB81D9F2F}"/>
              </a:ext>
            </a:extLst>
          </p:cNvPr>
          <p:cNvSpPr>
            <a:spLocks noGrp="1"/>
          </p:cNvSpPr>
          <p:nvPr>
            <p:ph type="ftr" sz="quarter" idx="11"/>
          </p:nvPr>
        </p:nvSpPr>
        <p:spPr/>
        <p:txBody>
          <a:bodyPr/>
          <a:lstStyle/>
          <a:p>
            <a:r>
              <a:rPr lang="en-US"/>
              <a:t>Session 4     Working with People</a:t>
            </a:r>
          </a:p>
        </p:txBody>
      </p:sp>
      <p:sp>
        <p:nvSpPr>
          <p:cNvPr id="6" name="Slide Number Placeholder 5">
            <a:extLst>
              <a:ext uri="{FF2B5EF4-FFF2-40B4-BE49-F238E27FC236}">
                <a16:creationId xmlns:a16="http://schemas.microsoft.com/office/drawing/2014/main" id="{B1C4B6FE-941B-F912-728E-A27C314807E7}"/>
              </a:ext>
            </a:extLst>
          </p:cNvPr>
          <p:cNvSpPr>
            <a:spLocks noGrp="1"/>
          </p:cNvSpPr>
          <p:nvPr>
            <p:ph type="sldNum" sz="quarter" idx="12"/>
          </p:nvPr>
        </p:nvSpPr>
        <p:spPr/>
        <p:txBody>
          <a:bodyPr/>
          <a:lstStyle/>
          <a:p>
            <a:fld id="{16C5AC08-0ACD-404A-9C9F-AB39E786C34A}" type="slidenum">
              <a:t>‹#›</a:t>
            </a:fld>
            <a:endParaRPr lang="en-US"/>
          </a:p>
        </p:txBody>
      </p:sp>
    </p:spTree>
    <p:extLst>
      <p:ext uri="{BB962C8B-B14F-4D97-AF65-F5344CB8AC3E}">
        <p14:creationId xmlns:p14="http://schemas.microsoft.com/office/powerpoint/2010/main" val="4205334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EC77-EEBD-57DB-C97E-4DE6EF3BDD4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9CEE6FF-54A5-1D5D-2D61-2C929EBA0D9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DAC2B8AE-72DE-79E8-0DFD-83EAC6C5E59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B74D12C0-250E-B017-618E-06255A706DB7}"/>
              </a:ext>
            </a:extLst>
          </p:cNvPr>
          <p:cNvSpPr>
            <a:spLocks noGrp="1"/>
          </p:cNvSpPr>
          <p:nvPr>
            <p:ph type="dt" sz="half" idx="10"/>
          </p:nvPr>
        </p:nvSpPr>
        <p:spPr>
          <a:xfrm rot="16200000">
            <a:off x="-1126219" y="3561670"/>
            <a:ext cx="4244975" cy="163288"/>
          </a:xfrm>
          <a:prstGeom prst="rect">
            <a:avLst/>
          </a:prstGeom>
        </p:spPr>
        <p:txBody>
          <a:bodyPr/>
          <a:lstStyle>
            <a:lvl1pPr>
              <a:defRPr b="0" i="0">
                <a:latin typeface="Petrona" pitchFamily="2" charset="77"/>
              </a:defRPr>
            </a:lvl1pPr>
          </a:lstStyle>
          <a:p>
            <a:endParaRPr lang="en-US"/>
          </a:p>
        </p:txBody>
      </p:sp>
      <p:sp>
        <p:nvSpPr>
          <p:cNvPr id="6" name="Footer Placeholder 5">
            <a:extLst>
              <a:ext uri="{FF2B5EF4-FFF2-40B4-BE49-F238E27FC236}">
                <a16:creationId xmlns:a16="http://schemas.microsoft.com/office/drawing/2014/main" id="{225A0486-500E-4671-D493-A1441F712EF3}"/>
              </a:ext>
            </a:extLst>
          </p:cNvPr>
          <p:cNvSpPr>
            <a:spLocks noGrp="1"/>
          </p:cNvSpPr>
          <p:nvPr>
            <p:ph type="ftr" sz="quarter" idx="11"/>
          </p:nvPr>
        </p:nvSpPr>
        <p:spPr/>
        <p:txBody>
          <a:bodyPr/>
          <a:lstStyle/>
          <a:p>
            <a:r>
              <a:rPr lang="en-US"/>
              <a:t>Session 4     Working with People</a:t>
            </a:r>
          </a:p>
        </p:txBody>
      </p:sp>
      <p:sp>
        <p:nvSpPr>
          <p:cNvPr id="7" name="Slide Number Placeholder 6">
            <a:extLst>
              <a:ext uri="{FF2B5EF4-FFF2-40B4-BE49-F238E27FC236}">
                <a16:creationId xmlns:a16="http://schemas.microsoft.com/office/drawing/2014/main" id="{42D0AE4E-5E81-4F4D-E235-AF6E35629C1F}"/>
              </a:ext>
            </a:extLst>
          </p:cNvPr>
          <p:cNvSpPr>
            <a:spLocks noGrp="1"/>
          </p:cNvSpPr>
          <p:nvPr>
            <p:ph type="sldNum" sz="quarter" idx="12"/>
          </p:nvPr>
        </p:nvSpPr>
        <p:spPr/>
        <p:txBody>
          <a:bodyPr/>
          <a:lstStyle/>
          <a:p>
            <a:fld id="{16C5AC08-0ACD-404A-9C9F-AB39E786C34A}" type="slidenum">
              <a:t>‹#›</a:t>
            </a:fld>
            <a:endParaRPr lang="en-US"/>
          </a:p>
        </p:txBody>
      </p:sp>
    </p:spTree>
    <p:extLst>
      <p:ext uri="{BB962C8B-B14F-4D97-AF65-F5344CB8AC3E}">
        <p14:creationId xmlns:p14="http://schemas.microsoft.com/office/powerpoint/2010/main" val="20271158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90AE6-244D-7675-F4A4-505DDBA50D5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A94372A-68B1-A720-5DA8-593C41778C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9F4A645-1F52-955C-1E4D-81E12AE6F91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1682891C-E863-1EDA-C965-A2BC81E947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872351B-505B-462D-962F-471163FE6D4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7EA8A57-3282-CBFC-0F9D-68DCA5D5DDAA}"/>
              </a:ext>
            </a:extLst>
          </p:cNvPr>
          <p:cNvSpPr>
            <a:spLocks noGrp="1"/>
          </p:cNvSpPr>
          <p:nvPr>
            <p:ph type="dt" sz="half" idx="10"/>
          </p:nvPr>
        </p:nvSpPr>
        <p:spPr>
          <a:xfrm rot="16200000">
            <a:off x="-1126219" y="3561670"/>
            <a:ext cx="4244975" cy="163288"/>
          </a:xfrm>
          <a:prstGeom prst="rect">
            <a:avLst/>
          </a:prstGeom>
        </p:spPr>
        <p:txBody>
          <a:bodyPr/>
          <a:lstStyle>
            <a:lvl1pPr>
              <a:defRPr b="0" i="0">
                <a:latin typeface="Petrona" pitchFamily="2" charset="77"/>
              </a:defRPr>
            </a:lvl1pPr>
          </a:lstStyle>
          <a:p>
            <a:endParaRPr lang="en-US"/>
          </a:p>
        </p:txBody>
      </p:sp>
      <p:sp>
        <p:nvSpPr>
          <p:cNvPr id="8" name="Footer Placeholder 7">
            <a:extLst>
              <a:ext uri="{FF2B5EF4-FFF2-40B4-BE49-F238E27FC236}">
                <a16:creationId xmlns:a16="http://schemas.microsoft.com/office/drawing/2014/main" id="{03A94AB1-B41F-B548-F279-1F5542CCC183}"/>
              </a:ext>
            </a:extLst>
          </p:cNvPr>
          <p:cNvSpPr>
            <a:spLocks noGrp="1"/>
          </p:cNvSpPr>
          <p:nvPr>
            <p:ph type="ftr" sz="quarter" idx="11"/>
          </p:nvPr>
        </p:nvSpPr>
        <p:spPr/>
        <p:txBody>
          <a:bodyPr/>
          <a:lstStyle/>
          <a:p>
            <a:r>
              <a:rPr lang="en-US"/>
              <a:t>Session 4     Working with People</a:t>
            </a:r>
          </a:p>
        </p:txBody>
      </p:sp>
      <p:sp>
        <p:nvSpPr>
          <p:cNvPr id="9" name="Slide Number Placeholder 8">
            <a:extLst>
              <a:ext uri="{FF2B5EF4-FFF2-40B4-BE49-F238E27FC236}">
                <a16:creationId xmlns:a16="http://schemas.microsoft.com/office/drawing/2014/main" id="{E3DA041F-F9C7-9593-E1DB-C2959FBF8406}"/>
              </a:ext>
            </a:extLst>
          </p:cNvPr>
          <p:cNvSpPr>
            <a:spLocks noGrp="1"/>
          </p:cNvSpPr>
          <p:nvPr>
            <p:ph type="sldNum" sz="quarter" idx="12"/>
          </p:nvPr>
        </p:nvSpPr>
        <p:spPr/>
        <p:txBody>
          <a:bodyPr/>
          <a:lstStyle/>
          <a:p>
            <a:fld id="{16C5AC08-0ACD-404A-9C9F-AB39E786C34A}" type="slidenum">
              <a:t>‹#›</a:t>
            </a:fld>
            <a:endParaRPr lang="en-US"/>
          </a:p>
        </p:txBody>
      </p:sp>
    </p:spTree>
    <p:extLst>
      <p:ext uri="{BB962C8B-B14F-4D97-AF65-F5344CB8AC3E}">
        <p14:creationId xmlns:p14="http://schemas.microsoft.com/office/powerpoint/2010/main" val="2574388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reak">
    <p:bg>
      <p:bgPr>
        <a:solidFill>
          <a:schemeClr val="accent5"/>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6F2F7D69-A073-BAEF-9793-63E90B9E4268}"/>
              </a:ext>
            </a:extLst>
          </p:cNvPr>
          <p:cNvSpPr>
            <a:spLocks noGrp="1"/>
          </p:cNvSpPr>
          <p:nvPr>
            <p:ph type="pic" sz="quarter" idx="14"/>
          </p:nvPr>
        </p:nvSpPr>
        <p:spPr>
          <a:xfrm>
            <a:off x="1077913" y="0"/>
            <a:ext cx="11114087" cy="6858000"/>
          </a:xfrm>
        </p:spPr>
        <p:txBody>
          <a:bodyPr/>
          <a:lstStyle/>
          <a:p>
            <a:endParaRPr lang="en-US"/>
          </a:p>
        </p:txBody>
      </p:sp>
      <p:sp>
        <p:nvSpPr>
          <p:cNvPr id="2" name="Title 1">
            <a:extLst>
              <a:ext uri="{FF2B5EF4-FFF2-40B4-BE49-F238E27FC236}">
                <a16:creationId xmlns:a16="http://schemas.microsoft.com/office/drawing/2014/main" id="{1BA934AF-A1C3-429A-DBF7-E488DAF82C73}"/>
              </a:ext>
            </a:extLst>
          </p:cNvPr>
          <p:cNvSpPr>
            <a:spLocks noGrp="1"/>
          </p:cNvSpPr>
          <p:nvPr>
            <p:ph type="title"/>
          </p:nvPr>
        </p:nvSpPr>
        <p:spPr>
          <a:xfrm>
            <a:off x="2962275" y="6237514"/>
            <a:ext cx="8988425" cy="379186"/>
          </a:xfrm>
        </p:spPr>
        <p:txBody>
          <a:bodyPr/>
          <a:lstStyle>
            <a:lvl1pPr>
              <a:defRPr sz="2200" b="1">
                <a:latin typeface="DM Sans" pitchFamily="2" charset="77"/>
              </a:defRPr>
            </a:lvl1pPr>
          </a:lstStyle>
          <a:p>
            <a:r>
              <a:rPr lang="en-GB"/>
              <a:t>Click to edit Master title style</a:t>
            </a:r>
            <a:endParaRPr lang="en-US"/>
          </a:p>
        </p:txBody>
      </p:sp>
      <p:sp>
        <p:nvSpPr>
          <p:cNvPr id="5" name="Footer Placeholder 4">
            <a:extLst>
              <a:ext uri="{FF2B5EF4-FFF2-40B4-BE49-F238E27FC236}">
                <a16:creationId xmlns:a16="http://schemas.microsoft.com/office/drawing/2014/main" id="{78BCA67A-7B6C-F9EB-6DA3-322B1BD66AE5}"/>
              </a:ext>
            </a:extLst>
          </p:cNvPr>
          <p:cNvSpPr>
            <a:spLocks noGrp="1"/>
          </p:cNvSpPr>
          <p:nvPr>
            <p:ph type="ftr" sz="quarter" idx="11"/>
          </p:nvPr>
        </p:nvSpPr>
        <p:spPr/>
        <p:txBody>
          <a:bodyPr/>
          <a:lstStyle/>
          <a:p>
            <a:r>
              <a:rPr lang="en-US"/>
              <a:t>Session 4     Working with People</a:t>
            </a:r>
          </a:p>
        </p:txBody>
      </p:sp>
      <p:sp>
        <p:nvSpPr>
          <p:cNvPr id="6" name="Slide Number Placeholder 5">
            <a:extLst>
              <a:ext uri="{FF2B5EF4-FFF2-40B4-BE49-F238E27FC236}">
                <a16:creationId xmlns:a16="http://schemas.microsoft.com/office/drawing/2014/main" id="{ABB5DB2C-B202-8B57-DF1A-82839C30535E}"/>
              </a:ext>
            </a:extLst>
          </p:cNvPr>
          <p:cNvSpPr>
            <a:spLocks noGrp="1"/>
          </p:cNvSpPr>
          <p:nvPr>
            <p:ph type="sldNum" sz="quarter" idx="12"/>
          </p:nvPr>
        </p:nvSpPr>
        <p:spPr/>
        <p:txBody>
          <a:bodyPr/>
          <a:lstStyle>
            <a:lvl1pPr>
              <a:defRPr>
                <a:solidFill>
                  <a:schemeClr val="accent6">
                    <a:lumMod val="60000"/>
                    <a:lumOff val="40000"/>
                  </a:schemeClr>
                </a:solidFill>
              </a:defRPr>
            </a:lvl1pPr>
          </a:lstStyle>
          <a:p>
            <a:fld id="{16C5AC08-0ACD-404A-9C9F-AB39E786C34A}" type="slidenum">
              <a:rPr lang="en-GB"/>
              <a:pPr/>
              <a:t>‹#›</a:t>
            </a:fld>
            <a:endParaRPr lang="en-GB"/>
          </a:p>
        </p:txBody>
      </p:sp>
      <p:cxnSp>
        <p:nvCxnSpPr>
          <p:cNvPr id="9" name="Straight Connector 8">
            <a:extLst>
              <a:ext uri="{FF2B5EF4-FFF2-40B4-BE49-F238E27FC236}">
                <a16:creationId xmlns:a16="http://schemas.microsoft.com/office/drawing/2014/main" id="{9E3F6617-811A-9F52-4224-93BF72BD6F63}"/>
              </a:ext>
            </a:extLst>
          </p:cNvPr>
          <p:cNvCxnSpPr/>
          <p:nvPr userDrawn="1"/>
        </p:nvCxnSpPr>
        <p:spPr>
          <a:xfrm flipV="1">
            <a:off x="809625" y="238125"/>
            <a:ext cx="0" cy="6378575"/>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6C9EE6AB-AB20-0EB6-903B-1E47B7CCD552}"/>
              </a:ext>
            </a:extLst>
          </p:cNvPr>
          <p:cNvPicPr>
            <a:picLocks noChangeAspect="1"/>
          </p:cNvPicPr>
          <p:nvPr userDrawn="1"/>
        </p:nvPicPr>
        <p:blipFill>
          <a:blip r:embed="rId2"/>
          <a:stretch>
            <a:fillRect/>
          </a:stretch>
        </p:blipFill>
        <p:spPr>
          <a:xfrm>
            <a:off x="238125" y="6211316"/>
            <a:ext cx="472948" cy="405384"/>
          </a:xfrm>
          <a:prstGeom prst="rect">
            <a:avLst/>
          </a:prstGeom>
        </p:spPr>
      </p:pic>
    </p:spTree>
    <p:extLst>
      <p:ext uri="{BB962C8B-B14F-4D97-AF65-F5344CB8AC3E}">
        <p14:creationId xmlns:p14="http://schemas.microsoft.com/office/powerpoint/2010/main" val="22064184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lder tabs">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78BCA67A-7B6C-F9EB-6DA3-322B1BD66AE5}"/>
              </a:ext>
            </a:extLst>
          </p:cNvPr>
          <p:cNvSpPr>
            <a:spLocks noGrp="1"/>
          </p:cNvSpPr>
          <p:nvPr>
            <p:ph type="ftr" sz="quarter" idx="11"/>
          </p:nvPr>
        </p:nvSpPr>
        <p:spPr/>
        <p:txBody>
          <a:bodyPr/>
          <a:lstStyle/>
          <a:p>
            <a:r>
              <a:rPr lang="en-US"/>
              <a:t>Session 4     Working with People</a:t>
            </a:r>
          </a:p>
        </p:txBody>
      </p:sp>
      <p:sp>
        <p:nvSpPr>
          <p:cNvPr id="6" name="Slide Number Placeholder 5">
            <a:extLst>
              <a:ext uri="{FF2B5EF4-FFF2-40B4-BE49-F238E27FC236}">
                <a16:creationId xmlns:a16="http://schemas.microsoft.com/office/drawing/2014/main" id="{ABB5DB2C-B202-8B57-DF1A-82839C30535E}"/>
              </a:ext>
            </a:extLst>
          </p:cNvPr>
          <p:cNvSpPr>
            <a:spLocks noGrp="1"/>
          </p:cNvSpPr>
          <p:nvPr>
            <p:ph type="sldNum" sz="quarter" idx="12"/>
          </p:nvPr>
        </p:nvSpPr>
        <p:spPr/>
        <p:txBody>
          <a:bodyPr/>
          <a:lstStyle/>
          <a:p>
            <a:fld id="{16C5AC08-0ACD-404A-9C9F-AB39E786C34A}" type="slidenum">
              <a:t>‹#›</a:t>
            </a:fld>
            <a:endParaRPr lang="en-US"/>
          </a:p>
        </p:txBody>
      </p:sp>
      <p:sp>
        <p:nvSpPr>
          <p:cNvPr id="8" name="Text Placeholder 7">
            <a:extLst>
              <a:ext uri="{FF2B5EF4-FFF2-40B4-BE49-F238E27FC236}">
                <a16:creationId xmlns:a16="http://schemas.microsoft.com/office/drawing/2014/main" id="{940D11C5-C902-C2A5-A897-EE28A5828DDF}"/>
              </a:ext>
            </a:extLst>
          </p:cNvPr>
          <p:cNvSpPr>
            <a:spLocks noGrp="1"/>
          </p:cNvSpPr>
          <p:nvPr>
            <p:ph type="body" sz="quarter" idx="13" hasCustomPrompt="1"/>
          </p:nvPr>
        </p:nvSpPr>
        <p:spPr>
          <a:xfrm rot="16200000">
            <a:off x="-1581943" y="3574256"/>
            <a:ext cx="4244975" cy="138112"/>
          </a:xfrm>
        </p:spPr>
        <p:txBody>
          <a:bodyPr>
            <a:noAutofit/>
          </a:bodyPr>
          <a:lstStyle>
            <a:lvl1pPr>
              <a:defRPr sz="1050">
                <a:solidFill>
                  <a:schemeClr val="accent6">
                    <a:lumMod val="40000"/>
                    <a:lumOff val="60000"/>
                  </a:schemeClr>
                </a:solidFill>
              </a:defRPr>
            </a:lvl1pPr>
            <a:lvl2pPr>
              <a:defRPr sz="1050">
                <a:solidFill>
                  <a:schemeClr val="accent6">
                    <a:lumMod val="40000"/>
                    <a:lumOff val="60000"/>
                  </a:schemeClr>
                </a:solidFill>
              </a:defRPr>
            </a:lvl2pPr>
            <a:lvl3pPr>
              <a:defRPr sz="1050">
                <a:solidFill>
                  <a:schemeClr val="accent6">
                    <a:lumMod val="40000"/>
                    <a:lumOff val="60000"/>
                  </a:schemeClr>
                </a:solidFill>
              </a:defRPr>
            </a:lvl3pPr>
            <a:lvl4pPr>
              <a:defRPr sz="1050">
                <a:solidFill>
                  <a:schemeClr val="accent6">
                    <a:lumMod val="40000"/>
                    <a:lumOff val="60000"/>
                  </a:schemeClr>
                </a:solidFill>
              </a:defRPr>
            </a:lvl4pPr>
            <a:lvl5pPr>
              <a:defRPr sz="1050">
                <a:solidFill>
                  <a:schemeClr val="accent6">
                    <a:lumMod val="40000"/>
                    <a:lumOff val="60000"/>
                  </a:schemeClr>
                </a:solidFill>
              </a:defRPr>
            </a:lvl5pPr>
          </a:lstStyle>
          <a:p>
            <a:pPr lvl="0"/>
            <a:r>
              <a:rPr lang="en-GB"/>
              <a:t>[Section]</a:t>
            </a:r>
            <a:endParaRPr lang="en-US"/>
          </a:p>
        </p:txBody>
      </p:sp>
      <p:cxnSp>
        <p:nvCxnSpPr>
          <p:cNvPr id="9" name="Straight Connector 8">
            <a:extLst>
              <a:ext uri="{FF2B5EF4-FFF2-40B4-BE49-F238E27FC236}">
                <a16:creationId xmlns:a16="http://schemas.microsoft.com/office/drawing/2014/main" id="{9E3F6617-811A-9F52-4224-93BF72BD6F63}"/>
              </a:ext>
            </a:extLst>
          </p:cNvPr>
          <p:cNvCxnSpPr/>
          <p:nvPr userDrawn="1"/>
        </p:nvCxnSpPr>
        <p:spPr>
          <a:xfrm flipV="1">
            <a:off x="809625" y="238125"/>
            <a:ext cx="0" cy="6378575"/>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FE76887-D20E-7C11-9E40-C106F97B44FE}"/>
              </a:ext>
            </a:extLst>
          </p:cNvPr>
          <p:cNvSpPr txBox="1"/>
          <p:nvPr userDrawn="1"/>
        </p:nvSpPr>
        <p:spPr>
          <a:xfrm>
            <a:off x="1077914" y="4900613"/>
            <a:ext cx="10872786" cy="369332"/>
          </a:xfrm>
          <a:prstGeom prst="rect">
            <a:avLst/>
          </a:prstGeom>
          <a:noFill/>
        </p:spPr>
        <p:txBody>
          <a:bodyPr wrap="square" lIns="216000" rtlCol="0">
            <a:spAutoFit/>
          </a:bodyPr>
          <a:lstStyle/>
          <a:p>
            <a:r>
              <a:rPr lang="en-US" b="1">
                <a:solidFill>
                  <a:schemeClr val="bg1"/>
                </a:solidFill>
                <a:latin typeface="DM Sans" pitchFamily="2" charset="77"/>
              </a:rPr>
              <a:t>Quality Coach Development Programme</a:t>
            </a:r>
          </a:p>
        </p:txBody>
      </p:sp>
      <p:sp>
        <p:nvSpPr>
          <p:cNvPr id="13" name="TextBox 12">
            <a:extLst>
              <a:ext uri="{FF2B5EF4-FFF2-40B4-BE49-F238E27FC236}">
                <a16:creationId xmlns:a16="http://schemas.microsoft.com/office/drawing/2014/main" id="{75B3F8D8-C4BD-4204-3867-9C084B0CEBD4}"/>
              </a:ext>
            </a:extLst>
          </p:cNvPr>
          <p:cNvSpPr txBox="1"/>
          <p:nvPr userDrawn="1"/>
        </p:nvSpPr>
        <p:spPr>
          <a:xfrm>
            <a:off x="1157591" y="710119"/>
            <a:ext cx="2357134" cy="810706"/>
          </a:xfrm>
          <a:prstGeom prst="round2SameRect">
            <a:avLst>
              <a:gd name="adj1" fmla="val 9068"/>
              <a:gd name="adj2" fmla="val 0"/>
            </a:avLst>
          </a:prstGeom>
          <a:solidFill>
            <a:schemeClr val="accent1"/>
          </a:solidFill>
        </p:spPr>
        <p:txBody>
          <a:bodyPr wrap="square" lIns="180000" tIns="216000" rtlCol="0">
            <a:noAutofit/>
          </a:bodyPr>
          <a:lstStyle/>
          <a:p>
            <a:r>
              <a:rPr lang="en-US" sz="1300" b="1">
                <a:solidFill>
                  <a:schemeClr val="bg1"/>
                </a:solidFill>
                <a:latin typeface="DM Sans" pitchFamily="2" charset="77"/>
              </a:rPr>
              <a:t>Coaching and the Foundations of QI</a:t>
            </a:r>
          </a:p>
        </p:txBody>
      </p:sp>
      <p:sp>
        <p:nvSpPr>
          <p:cNvPr id="14" name="TextBox 13">
            <a:extLst>
              <a:ext uri="{FF2B5EF4-FFF2-40B4-BE49-F238E27FC236}">
                <a16:creationId xmlns:a16="http://schemas.microsoft.com/office/drawing/2014/main" id="{F88C2DC5-D5A0-1062-0710-51F11180AB16}"/>
              </a:ext>
            </a:extLst>
          </p:cNvPr>
          <p:cNvSpPr txBox="1"/>
          <p:nvPr userDrawn="1"/>
        </p:nvSpPr>
        <p:spPr>
          <a:xfrm>
            <a:off x="3737664" y="710119"/>
            <a:ext cx="2357134" cy="810706"/>
          </a:xfrm>
          <a:prstGeom prst="round2SameRect">
            <a:avLst>
              <a:gd name="adj1" fmla="val 9068"/>
              <a:gd name="adj2" fmla="val 0"/>
            </a:avLst>
          </a:prstGeom>
          <a:solidFill>
            <a:schemeClr val="accent3"/>
          </a:solidFill>
        </p:spPr>
        <p:txBody>
          <a:bodyPr wrap="square" lIns="180000" tIns="216000" rtlCol="0">
            <a:noAutofit/>
          </a:bodyPr>
          <a:lstStyle/>
          <a:p>
            <a:r>
              <a:rPr lang="en-US" sz="1300" b="1">
                <a:solidFill>
                  <a:schemeClr val="bg1"/>
                </a:solidFill>
                <a:latin typeface="DM Sans" pitchFamily="2" charset="77"/>
              </a:rPr>
              <a:t>Working with People</a:t>
            </a:r>
          </a:p>
        </p:txBody>
      </p:sp>
      <p:sp>
        <p:nvSpPr>
          <p:cNvPr id="15" name="TextBox 14">
            <a:extLst>
              <a:ext uri="{FF2B5EF4-FFF2-40B4-BE49-F238E27FC236}">
                <a16:creationId xmlns:a16="http://schemas.microsoft.com/office/drawing/2014/main" id="{2E124764-02DE-6DEA-844B-99A413F81453}"/>
              </a:ext>
            </a:extLst>
          </p:cNvPr>
          <p:cNvSpPr txBox="1"/>
          <p:nvPr userDrawn="1"/>
        </p:nvSpPr>
        <p:spPr>
          <a:xfrm>
            <a:off x="6366104" y="710119"/>
            <a:ext cx="2357134" cy="810706"/>
          </a:xfrm>
          <a:prstGeom prst="round2SameRect">
            <a:avLst>
              <a:gd name="adj1" fmla="val 9068"/>
              <a:gd name="adj2" fmla="val 0"/>
            </a:avLst>
          </a:prstGeom>
          <a:solidFill>
            <a:schemeClr val="accent4"/>
          </a:solidFill>
        </p:spPr>
        <p:txBody>
          <a:bodyPr wrap="square" lIns="180000" tIns="216000" rtlCol="0">
            <a:noAutofit/>
          </a:bodyPr>
          <a:lstStyle/>
          <a:p>
            <a:r>
              <a:rPr lang="en-US" sz="1300" b="1">
                <a:solidFill>
                  <a:schemeClr val="bg1"/>
                </a:solidFill>
                <a:latin typeface="DM Sans" pitchFamily="2" charset="77"/>
              </a:rPr>
              <a:t>Coaching Measurement</a:t>
            </a:r>
          </a:p>
        </p:txBody>
      </p:sp>
      <p:sp>
        <p:nvSpPr>
          <p:cNvPr id="16" name="TextBox 15">
            <a:extLst>
              <a:ext uri="{FF2B5EF4-FFF2-40B4-BE49-F238E27FC236}">
                <a16:creationId xmlns:a16="http://schemas.microsoft.com/office/drawing/2014/main" id="{BC7A24D5-C2DB-47F6-5D45-2132C7567E14}"/>
              </a:ext>
            </a:extLst>
          </p:cNvPr>
          <p:cNvSpPr txBox="1"/>
          <p:nvPr userDrawn="1"/>
        </p:nvSpPr>
        <p:spPr>
          <a:xfrm>
            <a:off x="8924408" y="710119"/>
            <a:ext cx="2357134" cy="810706"/>
          </a:xfrm>
          <a:prstGeom prst="round2SameRect">
            <a:avLst>
              <a:gd name="adj1" fmla="val 9068"/>
              <a:gd name="adj2" fmla="val 0"/>
            </a:avLst>
          </a:prstGeom>
          <a:solidFill>
            <a:schemeClr val="accent2"/>
          </a:solidFill>
        </p:spPr>
        <p:txBody>
          <a:bodyPr wrap="square" lIns="180000" tIns="216000" rtlCol="0">
            <a:noAutofit/>
          </a:bodyPr>
          <a:lstStyle/>
          <a:p>
            <a:r>
              <a:rPr lang="en-US" sz="1300" b="1">
                <a:solidFill>
                  <a:schemeClr val="bg1"/>
                </a:solidFill>
                <a:latin typeface="DM Sans" pitchFamily="2" charset="77"/>
              </a:rPr>
              <a:t>Human Side of Change</a:t>
            </a:r>
          </a:p>
        </p:txBody>
      </p:sp>
      <p:sp>
        <p:nvSpPr>
          <p:cNvPr id="19" name="Text Placeholder 18">
            <a:extLst>
              <a:ext uri="{FF2B5EF4-FFF2-40B4-BE49-F238E27FC236}">
                <a16:creationId xmlns:a16="http://schemas.microsoft.com/office/drawing/2014/main" id="{8237335D-6D64-5A6C-6CD3-372FF6CC09BC}"/>
              </a:ext>
            </a:extLst>
          </p:cNvPr>
          <p:cNvSpPr>
            <a:spLocks noGrp="1"/>
          </p:cNvSpPr>
          <p:nvPr>
            <p:ph type="body" sz="quarter" idx="14"/>
          </p:nvPr>
        </p:nvSpPr>
        <p:spPr>
          <a:xfrm>
            <a:off x="1077913" y="1520825"/>
            <a:ext cx="10872787" cy="5095875"/>
          </a:xfrm>
          <a:solidFill>
            <a:schemeClr val="accent1"/>
          </a:solidFill>
        </p:spPr>
        <p:txBody>
          <a:bodyPr lIns="144000" tIns="792000"/>
          <a:lstStyle>
            <a:lvl1pPr>
              <a:defRPr sz="9000">
                <a:solidFill>
                  <a:schemeClr val="bg1"/>
                </a:solidFill>
                <a:latin typeface="Petrona" pitchFamily="2" charset="77"/>
              </a:defRPr>
            </a:lvl1pPr>
            <a:lvl2pPr>
              <a:defRPr sz="1500" b="1">
                <a:solidFill>
                  <a:schemeClr val="bg1"/>
                </a:solidFill>
              </a:defRPr>
            </a:lvl2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12842514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F8BF4E6-0408-6663-2CC1-E5D0A15D4AA2}"/>
              </a:ext>
            </a:extLst>
          </p:cNvPr>
          <p:cNvSpPr>
            <a:spLocks noGrp="1"/>
          </p:cNvSpPr>
          <p:nvPr>
            <p:ph type="ftr" sz="quarter" idx="11"/>
          </p:nvPr>
        </p:nvSpPr>
        <p:spPr/>
        <p:txBody>
          <a:bodyPr/>
          <a:lstStyle/>
          <a:p>
            <a:r>
              <a:rPr lang="en-US"/>
              <a:t>Session 4     Working with People</a:t>
            </a:r>
          </a:p>
        </p:txBody>
      </p:sp>
      <p:sp>
        <p:nvSpPr>
          <p:cNvPr id="4" name="Slide Number Placeholder 3">
            <a:extLst>
              <a:ext uri="{FF2B5EF4-FFF2-40B4-BE49-F238E27FC236}">
                <a16:creationId xmlns:a16="http://schemas.microsoft.com/office/drawing/2014/main" id="{1A90DF76-9DD1-70A4-A085-4CC410844BE4}"/>
              </a:ext>
            </a:extLst>
          </p:cNvPr>
          <p:cNvSpPr>
            <a:spLocks noGrp="1"/>
          </p:cNvSpPr>
          <p:nvPr>
            <p:ph type="sldNum" sz="quarter" idx="12"/>
          </p:nvPr>
        </p:nvSpPr>
        <p:spPr/>
        <p:txBody>
          <a:bodyPr/>
          <a:lstStyle/>
          <a:p>
            <a:fld id="{16C5AC08-0ACD-404A-9C9F-AB39E786C34A}" type="slidenum">
              <a:t>‹#›</a:t>
            </a:fld>
            <a:endParaRPr lang="en-US"/>
          </a:p>
        </p:txBody>
      </p:sp>
    </p:spTree>
    <p:extLst>
      <p:ext uri="{BB962C8B-B14F-4D97-AF65-F5344CB8AC3E}">
        <p14:creationId xmlns:p14="http://schemas.microsoft.com/office/powerpoint/2010/main" val="27613288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bliograph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934AF-A1C3-429A-DBF7-E488DAF82C73}"/>
              </a:ext>
            </a:extLst>
          </p:cNvPr>
          <p:cNvSpPr>
            <a:spLocks noGrp="1"/>
          </p:cNvSpPr>
          <p:nvPr>
            <p:ph type="title"/>
          </p:nvPr>
        </p:nvSpPr>
        <p:spPr/>
        <p:txBody>
          <a:bodyPr/>
          <a:lstStyle/>
          <a:p>
            <a:r>
              <a:rPr lang="en-GB"/>
              <a:t>Click to edit Master title style</a:t>
            </a:r>
            <a:endParaRPr lang="en-US"/>
          </a:p>
        </p:txBody>
      </p:sp>
      <p:sp>
        <p:nvSpPr>
          <p:cNvPr id="5" name="Footer Placeholder 4">
            <a:extLst>
              <a:ext uri="{FF2B5EF4-FFF2-40B4-BE49-F238E27FC236}">
                <a16:creationId xmlns:a16="http://schemas.microsoft.com/office/drawing/2014/main" id="{78BCA67A-7B6C-F9EB-6DA3-322B1BD66AE5}"/>
              </a:ext>
            </a:extLst>
          </p:cNvPr>
          <p:cNvSpPr>
            <a:spLocks noGrp="1"/>
          </p:cNvSpPr>
          <p:nvPr>
            <p:ph type="ftr" sz="quarter" idx="11"/>
          </p:nvPr>
        </p:nvSpPr>
        <p:spPr/>
        <p:txBody>
          <a:bodyPr/>
          <a:lstStyle/>
          <a:p>
            <a:r>
              <a:rPr lang="en-US" b="1"/>
              <a:t>Session 1     </a:t>
            </a:r>
            <a:r>
              <a:rPr lang="en-US"/>
              <a:t>Coaching the Foundations of QI</a:t>
            </a:r>
          </a:p>
        </p:txBody>
      </p:sp>
      <p:sp>
        <p:nvSpPr>
          <p:cNvPr id="6" name="Slide Number Placeholder 5">
            <a:extLst>
              <a:ext uri="{FF2B5EF4-FFF2-40B4-BE49-F238E27FC236}">
                <a16:creationId xmlns:a16="http://schemas.microsoft.com/office/drawing/2014/main" id="{ABB5DB2C-B202-8B57-DF1A-82839C30535E}"/>
              </a:ext>
            </a:extLst>
          </p:cNvPr>
          <p:cNvSpPr>
            <a:spLocks noGrp="1"/>
          </p:cNvSpPr>
          <p:nvPr>
            <p:ph type="sldNum" sz="quarter" idx="12"/>
          </p:nvPr>
        </p:nvSpPr>
        <p:spPr/>
        <p:txBody>
          <a:bodyPr/>
          <a:lstStyle/>
          <a:p>
            <a:fld id="{16C5AC08-0ACD-404A-9C9F-AB39E786C34A}" type="slidenum">
              <a:t>‹#›</a:t>
            </a:fld>
            <a:endParaRPr lang="en-US"/>
          </a:p>
        </p:txBody>
      </p:sp>
      <p:sp>
        <p:nvSpPr>
          <p:cNvPr id="8" name="Text Placeholder 7">
            <a:extLst>
              <a:ext uri="{FF2B5EF4-FFF2-40B4-BE49-F238E27FC236}">
                <a16:creationId xmlns:a16="http://schemas.microsoft.com/office/drawing/2014/main" id="{940D11C5-C902-C2A5-A897-EE28A5828DDF}"/>
              </a:ext>
            </a:extLst>
          </p:cNvPr>
          <p:cNvSpPr>
            <a:spLocks noGrp="1"/>
          </p:cNvSpPr>
          <p:nvPr>
            <p:ph type="body" sz="quarter" idx="13" hasCustomPrompt="1"/>
          </p:nvPr>
        </p:nvSpPr>
        <p:spPr>
          <a:xfrm rot="16200000">
            <a:off x="-1581943" y="3574256"/>
            <a:ext cx="4244975" cy="138112"/>
          </a:xfrm>
        </p:spPr>
        <p:txBody>
          <a:bodyPr>
            <a:noAutofit/>
          </a:bodyPr>
          <a:lstStyle>
            <a:lvl1pPr>
              <a:defRPr sz="1050">
                <a:solidFill>
                  <a:schemeClr val="accent6">
                    <a:lumMod val="40000"/>
                    <a:lumOff val="60000"/>
                  </a:schemeClr>
                </a:solidFill>
              </a:defRPr>
            </a:lvl1pPr>
            <a:lvl2pPr>
              <a:defRPr sz="1050">
                <a:solidFill>
                  <a:schemeClr val="accent6">
                    <a:lumMod val="40000"/>
                    <a:lumOff val="60000"/>
                  </a:schemeClr>
                </a:solidFill>
              </a:defRPr>
            </a:lvl2pPr>
            <a:lvl3pPr>
              <a:defRPr sz="1050">
                <a:solidFill>
                  <a:schemeClr val="accent6">
                    <a:lumMod val="40000"/>
                    <a:lumOff val="60000"/>
                  </a:schemeClr>
                </a:solidFill>
              </a:defRPr>
            </a:lvl3pPr>
            <a:lvl4pPr>
              <a:defRPr sz="1050">
                <a:solidFill>
                  <a:schemeClr val="accent6">
                    <a:lumMod val="40000"/>
                    <a:lumOff val="60000"/>
                  </a:schemeClr>
                </a:solidFill>
              </a:defRPr>
            </a:lvl4pPr>
            <a:lvl5pPr>
              <a:defRPr sz="1050">
                <a:solidFill>
                  <a:schemeClr val="accent6">
                    <a:lumMod val="40000"/>
                    <a:lumOff val="60000"/>
                  </a:schemeClr>
                </a:solidFill>
              </a:defRPr>
            </a:lvl5pPr>
          </a:lstStyle>
          <a:p>
            <a:pPr lvl="0"/>
            <a:r>
              <a:rPr lang="en-GB"/>
              <a:t>[Section]</a:t>
            </a:r>
            <a:endParaRPr lang="en-US"/>
          </a:p>
        </p:txBody>
      </p:sp>
      <p:cxnSp>
        <p:nvCxnSpPr>
          <p:cNvPr id="9" name="Straight Connector 8">
            <a:extLst>
              <a:ext uri="{FF2B5EF4-FFF2-40B4-BE49-F238E27FC236}">
                <a16:creationId xmlns:a16="http://schemas.microsoft.com/office/drawing/2014/main" id="{9E3F6617-811A-9F52-4224-93BF72BD6F63}"/>
              </a:ext>
            </a:extLst>
          </p:cNvPr>
          <p:cNvCxnSpPr/>
          <p:nvPr userDrawn="1"/>
        </p:nvCxnSpPr>
        <p:spPr>
          <a:xfrm flipV="1">
            <a:off x="809625" y="238125"/>
            <a:ext cx="0" cy="6378575"/>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6A43CC3-D49E-A6C5-3980-4EE9D64DE929}"/>
              </a:ext>
            </a:extLst>
          </p:cNvPr>
          <p:cNvSpPr txBox="1"/>
          <p:nvPr userDrawn="1"/>
        </p:nvSpPr>
        <p:spPr>
          <a:xfrm rot="16200000">
            <a:off x="9465548" y="3900715"/>
            <a:ext cx="5216525" cy="215444"/>
          </a:xfrm>
          <a:prstGeom prst="rect">
            <a:avLst/>
          </a:prstGeom>
          <a:noFill/>
        </p:spPr>
        <p:txBody>
          <a:bodyPr wrap="square" lIns="0" rtlCol="0">
            <a:spAutoFit/>
          </a:bodyPr>
          <a:lstStyle/>
          <a:p>
            <a:r>
              <a:rPr lang="en-US" sz="800" b="0">
                <a:solidFill>
                  <a:schemeClr val="accent6">
                    <a:lumMod val="20000"/>
                    <a:lumOff val="80000"/>
                  </a:schemeClr>
                </a:solidFill>
                <a:latin typeface="DM Sans" pitchFamily="2" charset="77"/>
              </a:rPr>
              <a:t>© Quality Coach Design Group</a:t>
            </a:r>
          </a:p>
        </p:txBody>
      </p:sp>
      <p:sp>
        <p:nvSpPr>
          <p:cNvPr id="12" name="Content Placeholder 2">
            <a:extLst>
              <a:ext uri="{FF2B5EF4-FFF2-40B4-BE49-F238E27FC236}">
                <a16:creationId xmlns:a16="http://schemas.microsoft.com/office/drawing/2014/main" id="{05B5D24D-305C-E273-D607-7A524A6291E8}"/>
              </a:ext>
            </a:extLst>
          </p:cNvPr>
          <p:cNvSpPr>
            <a:spLocks noGrp="1"/>
          </p:cNvSpPr>
          <p:nvPr>
            <p:ph idx="1"/>
          </p:nvPr>
        </p:nvSpPr>
        <p:spPr>
          <a:xfrm>
            <a:off x="1077914" y="1520825"/>
            <a:ext cx="5214936" cy="5019720"/>
          </a:xfrm>
        </p:spPr>
        <p:txBody>
          <a:bodyPr/>
          <a:lstStyle>
            <a:lvl1pPr marL="363538" indent="-355600">
              <a:spcBef>
                <a:spcPts val="1200"/>
              </a:spcBef>
              <a:spcAft>
                <a:spcPts val="0"/>
              </a:spcAft>
              <a:tabLst/>
              <a:defRPr sz="1600"/>
            </a:lvl1pPr>
            <a:lvl2pPr marL="363538" indent="0">
              <a:spcBef>
                <a:spcPts val="400"/>
              </a:spcBef>
              <a:spcAft>
                <a:spcPts val="0"/>
              </a:spcAft>
              <a:tabLst/>
              <a:defRPr sz="1050" b="0" i="0">
                <a:solidFill>
                  <a:schemeClr val="accent2"/>
                </a:solidFill>
                <a:latin typeface="DM Sans Medium" pitchFamily="2" charset="77"/>
              </a:defRPr>
            </a:lvl2pPr>
            <a:lvl3pPr>
              <a:defRPr b="0" i="0">
                <a:latin typeface="DM Sans Medium" pitchFamily="2" charset="77"/>
              </a:defRPr>
            </a:lvl3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2">
            <a:extLst>
              <a:ext uri="{FF2B5EF4-FFF2-40B4-BE49-F238E27FC236}">
                <a16:creationId xmlns:a16="http://schemas.microsoft.com/office/drawing/2014/main" id="{1E547391-5064-3E7D-1ED1-104C3D9A8CD8}"/>
              </a:ext>
            </a:extLst>
          </p:cNvPr>
          <p:cNvSpPr>
            <a:spLocks noGrp="1"/>
          </p:cNvSpPr>
          <p:nvPr>
            <p:ph idx="14"/>
          </p:nvPr>
        </p:nvSpPr>
        <p:spPr>
          <a:xfrm>
            <a:off x="6729414" y="1520825"/>
            <a:ext cx="5214936" cy="5019720"/>
          </a:xfrm>
        </p:spPr>
        <p:txBody>
          <a:bodyPr/>
          <a:lstStyle>
            <a:lvl1pPr marL="363538" indent="-355600">
              <a:spcBef>
                <a:spcPts val="1200"/>
              </a:spcBef>
              <a:spcAft>
                <a:spcPts val="0"/>
              </a:spcAft>
              <a:tabLst/>
              <a:defRPr sz="1600"/>
            </a:lvl1pPr>
            <a:lvl2pPr marL="363538" indent="0">
              <a:spcBef>
                <a:spcPts val="400"/>
              </a:spcBef>
              <a:spcAft>
                <a:spcPts val="0"/>
              </a:spcAft>
              <a:tabLst/>
              <a:defRPr sz="1050" b="0" i="0">
                <a:solidFill>
                  <a:schemeClr val="accent2"/>
                </a:solidFill>
                <a:latin typeface="DM Sans Medium" pitchFamily="2" charset="77"/>
              </a:defRPr>
            </a:lvl2pPr>
            <a:lvl3pPr>
              <a:defRPr b="0" i="0">
                <a:latin typeface="DM Sans Medium" pitchFamily="2" charset="77"/>
              </a:defRPr>
            </a:lvl3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92222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4"/>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06159095-6F82-BE9A-836F-2BB2ACB75C3F}"/>
              </a:ext>
            </a:extLst>
          </p:cNvPr>
          <p:cNvPicPr>
            <a:picLocks noChangeAspect="1"/>
          </p:cNvPicPr>
          <p:nvPr userDrawn="1"/>
        </p:nvPicPr>
        <p:blipFill>
          <a:blip r:embed="rId2"/>
          <a:stretch>
            <a:fillRect/>
          </a:stretch>
        </p:blipFill>
        <p:spPr>
          <a:xfrm>
            <a:off x="9377046" y="-5657079"/>
            <a:ext cx="13560845" cy="16057607"/>
          </a:xfrm>
          <a:prstGeom prst="rect">
            <a:avLst/>
          </a:prstGeom>
        </p:spPr>
      </p:pic>
      <p:sp>
        <p:nvSpPr>
          <p:cNvPr id="2" name="Title 1">
            <a:extLst>
              <a:ext uri="{FF2B5EF4-FFF2-40B4-BE49-F238E27FC236}">
                <a16:creationId xmlns:a16="http://schemas.microsoft.com/office/drawing/2014/main" id="{1F1EFDC9-0890-E9EE-7277-8E1E1566D575}"/>
              </a:ext>
            </a:extLst>
          </p:cNvPr>
          <p:cNvSpPr>
            <a:spLocks noGrp="1"/>
          </p:cNvSpPr>
          <p:nvPr>
            <p:ph type="ctrTitle"/>
          </p:nvPr>
        </p:nvSpPr>
        <p:spPr>
          <a:xfrm>
            <a:off x="486033" y="2660821"/>
            <a:ext cx="9036908" cy="2577671"/>
          </a:xfrm>
        </p:spPr>
        <p:txBody>
          <a:bodyPr anchor="b">
            <a:normAutofit/>
          </a:bodyPr>
          <a:lstStyle>
            <a:lvl1pPr algn="l">
              <a:lnSpc>
                <a:spcPct val="80000"/>
              </a:lnSpc>
              <a:defRPr sz="8600">
                <a:solidFill>
                  <a:schemeClr val="bg1"/>
                </a:solidFill>
              </a:defRPr>
            </a:lvl1pPr>
          </a:lstStyle>
          <a:p>
            <a:r>
              <a:rPr lang="en-GB"/>
              <a:t>Click to edit Master title style</a:t>
            </a:r>
            <a:endParaRPr lang="en-US"/>
          </a:p>
        </p:txBody>
      </p:sp>
      <p:sp>
        <p:nvSpPr>
          <p:cNvPr id="3" name="Subtitle 2">
            <a:extLst>
              <a:ext uri="{FF2B5EF4-FFF2-40B4-BE49-F238E27FC236}">
                <a16:creationId xmlns:a16="http://schemas.microsoft.com/office/drawing/2014/main" id="{90216559-11D7-872E-92E4-4ECCAA0581E3}"/>
              </a:ext>
            </a:extLst>
          </p:cNvPr>
          <p:cNvSpPr>
            <a:spLocks noGrp="1"/>
          </p:cNvSpPr>
          <p:nvPr>
            <p:ph type="subTitle" idx="1" hasCustomPrompt="1"/>
          </p:nvPr>
        </p:nvSpPr>
        <p:spPr>
          <a:xfrm>
            <a:off x="497553" y="6165319"/>
            <a:ext cx="9037511" cy="451381"/>
          </a:xfrm>
        </p:spPr>
        <p:txBody>
          <a:bodyPr/>
          <a:lstStyle>
            <a:lvl1pPr marL="0" indent="0" algn="l">
              <a:buNone/>
              <a:defRPr sz="1800" b="1" spc="-2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Quality Coach Development Programme</a:t>
            </a:r>
            <a:endParaRPr lang="en-US"/>
          </a:p>
        </p:txBody>
      </p:sp>
      <p:sp>
        <p:nvSpPr>
          <p:cNvPr id="11" name="Text Placeholder 10">
            <a:extLst>
              <a:ext uri="{FF2B5EF4-FFF2-40B4-BE49-F238E27FC236}">
                <a16:creationId xmlns:a16="http://schemas.microsoft.com/office/drawing/2014/main" id="{32D9A11D-5362-5EF9-4863-711F7C238E2B}"/>
              </a:ext>
            </a:extLst>
          </p:cNvPr>
          <p:cNvSpPr>
            <a:spLocks noGrp="1"/>
          </p:cNvSpPr>
          <p:nvPr>
            <p:ph type="body" sz="quarter" idx="10" hasCustomPrompt="1"/>
          </p:nvPr>
        </p:nvSpPr>
        <p:spPr>
          <a:xfrm>
            <a:off x="491489" y="1980801"/>
            <a:ext cx="1516542" cy="511976"/>
          </a:xfrm>
          <a:solidFill>
            <a:schemeClr val="accent1"/>
          </a:solidFill>
        </p:spPr>
        <p:txBody>
          <a:bodyPr wrap="none" lIns="108000" tIns="108000" rIns="108000" bIns="72000" anchor="ctr" anchorCtr="0">
            <a:spAutoFit/>
          </a:bodyPr>
          <a:lstStyle>
            <a:lvl1pPr>
              <a:defRPr sz="2350" b="1">
                <a:solidFill>
                  <a:schemeClr val="bg1"/>
                </a:solidFill>
              </a:defRPr>
            </a:lvl1pPr>
          </a:lstStyle>
          <a:p>
            <a:pPr lvl="0"/>
            <a:r>
              <a:rPr lang="en-GB"/>
              <a:t>Session 1</a:t>
            </a:r>
            <a:endParaRPr lang="en-US"/>
          </a:p>
        </p:txBody>
      </p:sp>
      <p:pic>
        <p:nvPicPr>
          <p:cNvPr id="19" name="Picture 18">
            <a:extLst>
              <a:ext uri="{FF2B5EF4-FFF2-40B4-BE49-F238E27FC236}">
                <a16:creationId xmlns:a16="http://schemas.microsoft.com/office/drawing/2014/main" id="{920255AA-6430-A527-91BA-C1DCFD3DE330}"/>
              </a:ext>
            </a:extLst>
          </p:cNvPr>
          <p:cNvPicPr>
            <a:picLocks noChangeAspect="1"/>
          </p:cNvPicPr>
          <p:nvPr userDrawn="1"/>
        </p:nvPicPr>
        <p:blipFill>
          <a:blip r:embed="rId3"/>
          <a:stretch>
            <a:fillRect/>
          </a:stretch>
        </p:blipFill>
        <p:spPr>
          <a:xfrm>
            <a:off x="9814757" y="684382"/>
            <a:ext cx="1863344" cy="282829"/>
          </a:xfrm>
          <a:prstGeom prst="rect">
            <a:avLst/>
          </a:prstGeom>
        </p:spPr>
      </p:pic>
      <p:pic>
        <p:nvPicPr>
          <p:cNvPr id="22" name="Picture 21">
            <a:extLst>
              <a:ext uri="{FF2B5EF4-FFF2-40B4-BE49-F238E27FC236}">
                <a16:creationId xmlns:a16="http://schemas.microsoft.com/office/drawing/2014/main" id="{8E8C7446-462E-3051-06CC-D88AD46FB87D}"/>
              </a:ext>
            </a:extLst>
          </p:cNvPr>
          <p:cNvPicPr>
            <a:picLocks noChangeAspect="1"/>
          </p:cNvPicPr>
          <p:nvPr userDrawn="1"/>
        </p:nvPicPr>
        <p:blipFill>
          <a:blip r:embed="rId4"/>
          <a:stretch>
            <a:fillRect/>
          </a:stretch>
        </p:blipFill>
        <p:spPr>
          <a:xfrm>
            <a:off x="471377" y="467833"/>
            <a:ext cx="810437" cy="694660"/>
          </a:xfrm>
          <a:prstGeom prst="rect">
            <a:avLst/>
          </a:prstGeom>
        </p:spPr>
      </p:pic>
    </p:spTree>
    <p:extLst>
      <p:ext uri="{BB962C8B-B14F-4D97-AF65-F5344CB8AC3E}">
        <p14:creationId xmlns:p14="http://schemas.microsoft.com/office/powerpoint/2010/main" val="617968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ccel="50000" fill="hold" nodeType="withEffect">
                                  <p:stCondLst>
                                    <p:cond delay="0"/>
                                  </p:stCondLst>
                                  <p:childTnLst>
                                    <p:animRot by="21600000">
                                      <p:cBhvr>
                                        <p:cTn id="6" dur="90000" fill="hold"/>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EFDC9-0890-E9EE-7277-8E1E1566D575}"/>
              </a:ext>
            </a:extLst>
          </p:cNvPr>
          <p:cNvSpPr>
            <a:spLocks noGrp="1"/>
          </p:cNvSpPr>
          <p:nvPr>
            <p:ph type="ctrTitle"/>
          </p:nvPr>
        </p:nvSpPr>
        <p:spPr>
          <a:xfrm>
            <a:off x="1077913" y="1241309"/>
            <a:ext cx="9144000" cy="2387600"/>
          </a:xfrm>
        </p:spPr>
        <p:txBody>
          <a:bodyPr anchor="t" anchorCtr="0">
            <a:normAutofit/>
          </a:bodyPr>
          <a:lstStyle>
            <a:lvl1pPr algn="l">
              <a:defRPr sz="8600">
                <a:solidFill>
                  <a:schemeClr val="accent4"/>
                </a:solidFill>
              </a:defRPr>
            </a:lvl1pPr>
          </a:lstStyle>
          <a:p>
            <a:r>
              <a:rPr lang="en-GB"/>
              <a:t>Click to edit Master title style</a:t>
            </a:r>
            <a:endParaRPr lang="en-US"/>
          </a:p>
        </p:txBody>
      </p:sp>
      <p:sp>
        <p:nvSpPr>
          <p:cNvPr id="3" name="Subtitle 2">
            <a:extLst>
              <a:ext uri="{FF2B5EF4-FFF2-40B4-BE49-F238E27FC236}">
                <a16:creationId xmlns:a16="http://schemas.microsoft.com/office/drawing/2014/main" id="{90216559-11D7-872E-92E4-4ECCAA0581E3}"/>
              </a:ext>
            </a:extLst>
          </p:cNvPr>
          <p:cNvSpPr>
            <a:spLocks noGrp="1"/>
          </p:cNvSpPr>
          <p:nvPr>
            <p:ph type="subTitle" idx="1" hasCustomPrompt="1"/>
          </p:nvPr>
        </p:nvSpPr>
        <p:spPr>
          <a:xfrm>
            <a:off x="1077913" y="4401015"/>
            <a:ext cx="9144000" cy="275064"/>
          </a:xfrm>
        </p:spPr>
        <p:txBody>
          <a:bodyPr>
            <a:normAutofit/>
          </a:bodyPr>
          <a:lstStyle>
            <a:lvl1pPr marL="0" indent="0" algn="l">
              <a:buNone/>
              <a:defRPr sz="2000" b="1">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Cohort</a:t>
            </a:r>
            <a:endParaRPr lang="en-US"/>
          </a:p>
        </p:txBody>
      </p:sp>
      <p:sp>
        <p:nvSpPr>
          <p:cNvPr id="5" name="Footer Placeholder 4">
            <a:extLst>
              <a:ext uri="{FF2B5EF4-FFF2-40B4-BE49-F238E27FC236}">
                <a16:creationId xmlns:a16="http://schemas.microsoft.com/office/drawing/2014/main" id="{A5F678D9-8111-76EE-A6E6-AE85824F03C7}"/>
              </a:ext>
            </a:extLst>
          </p:cNvPr>
          <p:cNvSpPr>
            <a:spLocks noGrp="1"/>
          </p:cNvSpPr>
          <p:nvPr>
            <p:ph type="ftr" sz="quarter" idx="11"/>
          </p:nvPr>
        </p:nvSpPr>
        <p:spPr/>
        <p:txBody>
          <a:bodyPr/>
          <a:lstStyle>
            <a:lvl1pPr>
              <a:defRPr>
                <a:solidFill>
                  <a:schemeClr val="accent4"/>
                </a:solidFill>
              </a:defRPr>
            </a:lvl1pPr>
          </a:lstStyle>
          <a:p>
            <a:r>
              <a:rPr lang="en-US" b="1"/>
              <a:t>Session 4     Working with People</a:t>
            </a:r>
            <a:endParaRPr lang="en-US"/>
          </a:p>
        </p:txBody>
      </p:sp>
      <p:sp>
        <p:nvSpPr>
          <p:cNvPr id="6" name="Slide Number Placeholder 5">
            <a:extLst>
              <a:ext uri="{FF2B5EF4-FFF2-40B4-BE49-F238E27FC236}">
                <a16:creationId xmlns:a16="http://schemas.microsoft.com/office/drawing/2014/main" id="{CD34CAB4-12B0-89DD-CDD6-C9B0EB06CD07}"/>
              </a:ext>
            </a:extLst>
          </p:cNvPr>
          <p:cNvSpPr>
            <a:spLocks noGrp="1"/>
          </p:cNvSpPr>
          <p:nvPr>
            <p:ph type="sldNum" sz="quarter" idx="12"/>
          </p:nvPr>
        </p:nvSpPr>
        <p:spPr/>
        <p:txBody>
          <a:bodyPr/>
          <a:lstStyle>
            <a:lvl1pPr>
              <a:defRPr>
                <a:solidFill>
                  <a:schemeClr val="accent4"/>
                </a:solidFill>
              </a:defRPr>
            </a:lvl1pPr>
          </a:lstStyle>
          <a:p>
            <a:fld id="{16C5AC08-0ACD-404A-9C9F-AB39E786C34A}" type="slidenum">
              <a:rPr lang="en-US"/>
              <a:pPr/>
              <a:t>‹#›</a:t>
            </a:fld>
            <a:endParaRPr lang="en-US"/>
          </a:p>
        </p:txBody>
      </p:sp>
      <p:cxnSp>
        <p:nvCxnSpPr>
          <p:cNvPr id="10" name="Straight Connector 9">
            <a:extLst>
              <a:ext uri="{FF2B5EF4-FFF2-40B4-BE49-F238E27FC236}">
                <a16:creationId xmlns:a16="http://schemas.microsoft.com/office/drawing/2014/main" id="{17B9B790-AD72-6E95-64A3-C7C62C9203B0}"/>
              </a:ext>
            </a:extLst>
          </p:cNvPr>
          <p:cNvCxnSpPr/>
          <p:nvPr userDrawn="1"/>
        </p:nvCxnSpPr>
        <p:spPr>
          <a:xfrm>
            <a:off x="809625" y="238125"/>
            <a:ext cx="0" cy="6378575"/>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63C3FD8D-F2BD-8C7B-33B9-61E803938BE7}"/>
              </a:ext>
            </a:extLst>
          </p:cNvPr>
          <p:cNvSpPr txBox="1">
            <a:spLocks/>
          </p:cNvSpPr>
          <p:nvPr userDrawn="1"/>
        </p:nvSpPr>
        <p:spPr>
          <a:xfrm>
            <a:off x="1077913" y="4797152"/>
            <a:ext cx="9144000" cy="275064"/>
          </a:xfrm>
          <a:prstGeom prst="rect">
            <a:avLst/>
          </a:prstGeom>
        </p:spPr>
        <p:txBody>
          <a:bodyPr vert="horz" lIns="0" tIns="0" rIns="0" bIns="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accent4"/>
                </a:solidFill>
                <a:latin typeface="DM Sans"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tabLst/>
              <a:defRPr sz="2000" kern="1200">
                <a:solidFill>
                  <a:schemeClr val="accent5"/>
                </a:solidFill>
                <a:latin typeface="DM Sans" pitchFamily="2" charset="77"/>
                <a:ea typeface="+mn-ea"/>
                <a:cs typeface="+mn-cs"/>
              </a:defRPr>
            </a:lvl2pPr>
            <a:lvl3pPr marL="914400" indent="0" algn="ctr" defTabSz="914400" rtl="0" eaLnBrk="1" latinLnBrk="0" hangingPunct="1">
              <a:lnSpc>
                <a:spcPct val="90000"/>
              </a:lnSpc>
              <a:spcBef>
                <a:spcPts val="500"/>
              </a:spcBef>
              <a:buClr>
                <a:schemeClr val="accent2"/>
              </a:buClr>
              <a:buFont typeface="Arial" panose="020B0604020202020204" pitchFamily="34" charset="0"/>
              <a:buNone/>
              <a:tabLst/>
              <a:defRPr sz="1800" kern="1200">
                <a:solidFill>
                  <a:schemeClr val="accent5"/>
                </a:solidFill>
                <a:latin typeface="DM Sans"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tabLst/>
              <a:defRPr sz="1600" kern="1200">
                <a:solidFill>
                  <a:schemeClr val="accent5"/>
                </a:solidFill>
                <a:latin typeface="DM Sans"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tabLst/>
              <a:defRPr sz="1600" kern="1200">
                <a:solidFill>
                  <a:schemeClr val="accent5"/>
                </a:solidFill>
                <a:latin typeface="DM Sans"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fld id="{0391FD6A-F142-644C-AEBC-F8CC8C5E533A}" type="datetime2">
              <a:rPr lang="en-GB" b="0"/>
              <a:t>Wednesday, 27 September 2023</a:t>
            </a:fld>
            <a:endParaRPr lang="en-US" b="0"/>
          </a:p>
        </p:txBody>
      </p:sp>
      <p:sp>
        <p:nvSpPr>
          <p:cNvPr id="12" name="Text Placeholder 10">
            <a:extLst>
              <a:ext uri="{FF2B5EF4-FFF2-40B4-BE49-F238E27FC236}">
                <a16:creationId xmlns:a16="http://schemas.microsoft.com/office/drawing/2014/main" id="{A0979BA0-34C1-2E3B-DDFC-45DFE7EB44AE}"/>
              </a:ext>
            </a:extLst>
          </p:cNvPr>
          <p:cNvSpPr>
            <a:spLocks noGrp="1"/>
          </p:cNvSpPr>
          <p:nvPr>
            <p:ph type="body" sz="quarter" idx="13" hasCustomPrompt="1"/>
          </p:nvPr>
        </p:nvSpPr>
        <p:spPr>
          <a:xfrm>
            <a:off x="1077913" y="436166"/>
            <a:ext cx="1298432" cy="330219"/>
          </a:xfrm>
          <a:noFill/>
        </p:spPr>
        <p:txBody>
          <a:bodyPr wrap="none" lIns="0" tIns="0" rIns="0" bIns="0" anchor="ctr" anchorCtr="0">
            <a:spAutoFit/>
          </a:bodyPr>
          <a:lstStyle>
            <a:lvl1pPr>
              <a:defRPr sz="2350" b="1">
                <a:solidFill>
                  <a:schemeClr val="accent4"/>
                </a:solidFill>
              </a:defRPr>
            </a:lvl1pPr>
          </a:lstStyle>
          <a:p>
            <a:pPr lvl="0"/>
            <a:r>
              <a:rPr lang="en-GB"/>
              <a:t>Session 1</a:t>
            </a:r>
            <a:endParaRPr lang="en-US"/>
          </a:p>
        </p:txBody>
      </p:sp>
    </p:spTree>
    <p:extLst>
      <p:ext uri="{BB962C8B-B14F-4D97-AF65-F5344CB8AC3E}">
        <p14:creationId xmlns:p14="http://schemas.microsoft.com/office/powerpoint/2010/main" val="1721030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utho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934AF-A1C3-429A-DBF7-E488DAF82C7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36C3DA9-F123-F502-E4A6-A22A71926622}"/>
              </a:ext>
            </a:extLst>
          </p:cNvPr>
          <p:cNvSpPr>
            <a:spLocks noGrp="1"/>
          </p:cNvSpPr>
          <p:nvPr>
            <p:ph idx="1"/>
          </p:nvPr>
        </p:nvSpPr>
        <p:spPr>
          <a:xfrm>
            <a:off x="1077913" y="2371725"/>
            <a:ext cx="3332162" cy="3394075"/>
          </a:xfrm>
          <a:prstGeom prst="roundRect">
            <a:avLst>
              <a:gd name="adj" fmla="val 3926"/>
            </a:avLst>
          </a:prstGeom>
          <a:solidFill>
            <a:schemeClr val="accent4"/>
          </a:solidFill>
          <a:effectLst>
            <a:softEdge rad="0"/>
          </a:effectLst>
        </p:spPr>
        <p:txBody>
          <a:bodyPr lIns="432000" tIns="1475999" rIns="432000"/>
          <a:lstStyle>
            <a:lvl1pPr algn="ctr">
              <a:defRPr sz="1600" b="1">
                <a:solidFill>
                  <a:schemeClr val="accent1"/>
                </a:solidFill>
              </a:defRPr>
            </a:lvl1pPr>
            <a:lvl2pPr>
              <a:spcBef>
                <a:spcPts val="0"/>
              </a:spcBef>
              <a:defRPr sz="1300" b="0" i="0">
                <a:solidFill>
                  <a:schemeClr val="bg1"/>
                </a:solidFill>
                <a:latin typeface="DM Sans" pitchFamily="2" charset="77"/>
              </a:defRPr>
            </a:lvl2pPr>
            <a:lvl3pPr marL="6350" indent="0">
              <a:spcBef>
                <a:spcPts val="0"/>
              </a:spcBef>
              <a:buNone/>
              <a:defRPr sz="1300" b="0" i="0">
                <a:solidFill>
                  <a:schemeClr val="bg1"/>
                </a:solidFill>
                <a:latin typeface="DM Sans" pitchFamily="2" charset="77"/>
              </a:defRPr>
            </a:lvl3pPr>
            <a:lvl4pPr>
              <a:spcBef>
                <a:spcPts val="0"/>
              </a:spcBef>
              <a:defRPr sz="1300">
                <a:solidFill>
                  <a:schemeClr val="bg1"/>
                </a:solidFill>
                <a:latin typeface="DM Sans" pitchFamily="2" charset="77"/>
              </a:defRPr>
            </a:lvl4pPr>
            <a:lvl5pPr>
              <a:spcBef>
                <a:spcPts val="0"/>
              </a:spcBef>
              <a:defRPr sz="1300">
                <a:solidFill>
                  <a:schemeClr val="bg1"/>
                </a:solidFill>
                <a:latin typeface="DM Sans"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78BCA67A-7B6C-F9EB-6DA3-322B1BD66AE5}"/>
              </a:ext>
            </a:extLst>
          </p:cNvPr>
          <p:cNvSpPr>
            <a:spLocks noGrp="1"/>
          </p:cNvSpPr>
          <p:nvPr>
            <p:ph type="ftr" sz="quarter" idx="11"/>
          </p:nvPr>
        </p:nvSpPr>
        <p:spPr/>
        <p:txBody>
          <a:bodyPr/>
          <a:lstStyle/>
          <a:p>
            <a:r>
              <a:rPr lang="en-US"/>
              <a:t>Session 4     Working with People</a:t>
            </a:r>
          </a:p>
        </p:txBody>
      </p:sp>
      <p:sp>
        <p:nvSpPr>
          <p:cNvPr id="6" name="Slide Number Placeholder 5">
            <a:extLst>
              <a:ext uri="{FF2B5EF4-FFF2-40B4-BE49-F238E27FC236}">
                <a16:creationId xmlns:a16="http://schemas.microsoft.com/office/drawing/2014/main" id="{ABB5DB2C-B202-8B57-DF1A-82839C30535E}"/>
              </a:ext>
            </a:extLst>
          </p:cNvPr>
          <p:cNvSpPr>
            <a:spLocks noGrp="1"/>
          </p:cNvSpPr>
          <p:nvPr>
            <p:ph type="sldNum" sz="quarter" idx="12"/>
          </p:nvPr>
        </p:nvSpPr>
        <p:spPr/>
        <p:txBody>
          <a:bodyPr/>
          <a:lstStyle/>
          <a:p>
            <a:fld id="{16C5AC08-0ACD-404A-9C9F-AB39E786C34A}" type="slidenum">
              <a:t>‹#›</a:t>
            </a:fld>
            <a:endParaRPr lang="en-US"/>
          </a:p>
        </p:txBody>
      </p:sp>
      <p:sp>
        <p:nvSpPr>
          <p:cNvPr id="8" name="Text Placeholder 7">
            <a:extLst>
              <a:ext uri="{FF2B5EF4-FFF2-40B4-BE49-F238E27FC236}">
                <a16:creationId xmlns:a16="http://schemas.microsoft.com/office/drawing/2014/main" id="{940D11C5-C902-C2A5-A897-EE28A5828DDF}"/>
              </a:ext>
            </a:extLst>
          </p:cNvPr>
          <p:cNvSpPr>
            <a:spLocks noGrp="1"/>
          </p:cNvSpPr>
          <p:nvPr>
            <p:ph type="body" sz="quarter" idx="13" hasCustomPrompt="1"/>
          </p:nvPr>
        </p:nvSpPr>
        <p:spPr>
          <a:xfrm rot="16200000">
            <a:off x="-1581943" y="3574256"/>
            <a:ext cx="4244975" cy="138112"/>
          </a:xfrm>
        </p:spPr>
        <p:txBody>
          <a:bodyPr>
            <a:noAutofit/>
          </a:bodyPr>
          <a:lstStyle>
            <a:lvl1pPr>
              <a:defRPr sz="1050">
                <a:solidFill>
                  <a:schemeClr val="accent6">
                    <a:lumMod val="40000"/>
                    <a:lumOff val="60000"/>
                  </a:schemeClr>
                </a:solidFill>
              </a:defRPr>
            </a:lvl1pPr>
            <a:lvl2pPr>
              <a:defRPr sz="1050">
                <a:solidFill>
                  <a:schemeClr val="accent6">
                    <a:lumMod val="40000"/>
                    <a:lumOff val="60000"/>
                  </a:schemeClr>
                </a:solidFill>
              </a:defRPr>
            </a:lvl2pPr>
            <a:lvl3pPr>
              <a:defRPr sz="1050">
                <a:solidFill>
                  <a:schemeClr val="accent6">
                    <a:lumMod val="40000"/>
                    <a:lumOff val="60000"/>
                  </a:schemeClr>
                </a:solidFill>
              </a:defRPr>
            </a:lvl3pPr>
            <a:lvl4pPr>
              <a:defRPr sz="1050">
                <a:solidFill>
                  <a:schemeClr val="accent6">
                    <a:lumMod val="40000"/>
                    <a:lumOff val="60000"/>
                  </a:schemeClr>
                </a:solidFill>
              </a:defRPr>
            </a:lvl4pPr>
            <a:lvl5pPr>
              <a:defRPr sz="1050">
                <a:solidFill>
                  <a:schemeClr val="accent6">
                    <a:lumMod val="40000"/>
                    <a:lumOff val="60000"/>
                  </a:schemeClr>
                </a:solidFill>
              </a:defRPr>
            </a:lvl5pPr>
          </a:lstStyle>
          <a:p>
            <a:pPr lvl="0"/>
            <a:r>
              <a:rPr lang="en-GB"/>
              <a:t>[Section]</a:t>
            </a:r>
            <a:endParaRPr lang="en-US"/>
          </a:p>
        </p:txBody>
      </p:sp>
      <p:cxnSp>
        <p:nvCxnSpPr>
          <p:cNvPr id="9" name="Straight Connector 8">
            <a:extLst>
              <a:ext uri="{FF2B5EF4-FFF2-40B4-BE49-F238E27FC236}">
                <a16:creationId xmlns:a16="http://schemas.microsoft.com/office/drawing/2014/main" id="{9E3F6617-811A-9F52-4224-93BF72BD6F63}"/>
              </a:ext>
            </a:extLst>
          </p:cNvPr>
          <p:cNvCxnSpPr/>
          <p:nvPr userDrawn="1"/>
        </p:nvCxnSpPr>
        <p:spPr>
          <a:xfrm flipV="1">
            <a:off x="809625" y="238125"/>
            <a:ext cx="0" cy="6378575"/>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2" name="Picture Placeholder 11">
            <a:extLst>
              <a:ext uri="{FF2B5EF4-FFF2-40B4-BE49-F238E27FC236}">
                <a16:creationId xmlns:a16="http://schemas.microsoft.com/office/drawing/2014/main" id="{00040656-DAEE-8B84-E399-14C328E1A353}"/>
              </a:ext>
            </a:extLst>
          </p:cNvPr>
          <p:cNvSpPr>
            <a:spLocks noGrp="1"/>
          </p:cNvSpPr>
          <p:nvPr>
            <p:ph type="pic" sz="quarter" idx="14"/>
          </p:nvPr>
        </p:nvSpPr>
        <p:spPr>
          <a:xfrm>
            <a:off x="1904320" y="1520825"/>
            <a:ext cx="1698625" cy="1698625"/>
          </a:xfrm>
          <a:prstGeom prst="ellipse">
            <a:avLst/>
          </a:prstGeom>
          <a:solidFill>
            <a:schemeClr val="accent1"/>
          </a:solidFill>
        </p:spPr>
        <p:txBody>
          <a:bodyPr anchor="ctr" anchorCtr="0"/>
          <a:lstStyle>
            <a:lvl1pPr algn="ctr">
              <a:defRPr sz="1600">
                <a:solidFill>
                  <a:schemeClr val="bg1"/>
                </a:solidFill>
              </a:defRPr>
            </a:lvl1pPr>
          </a:lstStyle>
          <a:p>
            <a:endParaRPr lang="en-US"/>
          </a:p>
        </p:txBody>
      </p:sp>
      <p:sp>
        <p:nvSpPr>
          <p:cNvPr id="13" name="Content Placeholder 2">
            <a:extLst>
              <a:ext uri="{FF2B5EF4-FFF2-40B4-BE49-F238E27FC236}">
                <a16:creationId xmlns:a16="http://schemas.microsoft.com/office/drawing/2014/main" id="{D672A594-28A8-9798-F1F9-A4CD5C09DF4B}"/>
              </a:ext>
            </a:extLst>
          </p:cNvPr>
          <p:cNvSpPr>
            <a:spLocks noGrp="1"/>
          </p:cNvSpPr>
          <p:nvPr>
            <p:ph idx="15"/>
          </p:nvPr>
        </p:nvSpPr>
        <p:spPr>
          <a:xfrm>
            <a:off x="4837545" y="2371725"/>
            <a:ext cx="3332162" cy="3394075"/>
          </a:xfrm>
          <a:prstGeom prst="roundRect">
            <a:avLst>
              <a:gd name="adj" fmla="val 3926"/>
            </a:avLst>
          </a:prstGeom>
          <a:solidFill>
            <a:schemeClr val="accent4"/>
          </a:solidFill>
          <a:effectLst>
            <a:softEdge rad="0"/>
          </a:effectLst>
        </p:spPr>
        <p:txBody>
          <a:bodyPr lIns="432000" tIns="1475999" rIns="432000"/>
          <a:lstStyle>
            <a:lvl1pPr algn="ctr">
              <a:defRPr sz="1600" b="1">
                <a:solidFill>
                  <a:schemeClr val="accent1"/>
                </a:solidFill>
              </a:defRPr>
            </a:lvl1pPr>
            <a:lvl2pPr>
              <a:spcBef>
                <a:spcPts val="0"/>
              </a:spcBef>
              <a:defRPr sz="1300" b="0" i="0">
                <a:solidFill>
                  <a:schemeClr val="bg1"/>
                </a:solidFill>
                <a:latin typeface="DM Sans" pitchFamily="2" charset="77"/>
              </a:defRPr>
            </a:lvl2pPr>
            <a:lvl3pPr marL="6350" indent="0">
              <a:spcBef>
                <a:spcPts val="0"/>
              </a:spcBef>
              <a:buNone/>
              <a:defRPr sz="1300" b="0" i="0">
                <a:solidFill>
                  <a:schemeClr val="bg1"/>
                </a:solidFill>
                <a:latin typeface="DM Sans" pitchFamily="2" charset="77"/>
              </a:defRPr>
            </a:lvl3pPr>
            <a:lvl4pPr>
              <a:spcBef>
                <a:spcPts val="0"/>
              </a:spcBef>
              <a:defRPr sz="1300">
                <a:solidFill>
                  <a:schemeClr val="bg1"/>
                </a:solidFill>
                <a:latin typeface="DM Sans" pitchFamily="2" charset="77"/>
              </a:defRPr>
            </a:lvl4pPr>
            <a:lvl5pPr>
              <a:spcBef>
                <a:spcPts val="0"/>
              </a:spcBef>
              <a:defRPr sz="1300">
                <a:solidFill>
                  <a:schemeClr val="bg1"/>
                </a:solidFill>
                <a:latin typeface="DM Sans"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4" name="Picture Placeholder 11">
            <a:extLst>
              <a:ext uri="{FF2B5EF4-FFF2-40B4-BE49-F238E27FC236}">
                <a16:creationId xmlns:a16="http://schemas.microsoft.com/office/drawing/2014/main" id="{E26A14E3-3322-EE1C-105E-D40353841DBB}"/>
              </a:ext>
            </a:extLst>
          </p:cNvPr>
          <p:cNvSpPr>
            <a:spLocks noGrp="1"/>
          </p:cNvSpPr>
          <p:nvPr>
            <p:ph type="pic" sz="quarter" idx="16"/>
          </p:nvPr>
        </p:nvSpPr>
        <p:spPr>
          <a:xfrm>
            <a:off x="5663952" y="1520825"/>
            <a:ext cx="1698625" cy="1698625"/>
          </a:xfrm>
          <a:prstGeom prst="ellipse">
            <a:avLst/>
          </a:prstGeom>
          <a:solidFill>
            <a:schemeClr val="accent1"/>
          </a:solidFill>
        </p:spPr>
        <p:txBody>
          <a:bodyPr anchor="ctr" anchorCtr="0"/>
          <a:lstStyle>
            <a:lvl1pPr algn="ctr">
              <a:defRPr sz="1600">
                <a:solidFill>
                  <a:schemeClr val="bg1"/>
                </a:solidFill>
              </a:defRPr>
            </a:lvl1pPr>
          </a:lstStyle>
          <a:p>
            <a:endParaRPr lang="en-US"/>
          </a:p>
        </p:txBody>
      </p:sp>
      <p:sp>
        <p:nvSpPr>
          <p:cNvPr id="15" name="Content Placeholder 2">
            <a:extLst>
              <a:ext uri="{FF2B5EF4-FFF2-40B4-BE49-F238E27FC236}">
                <a16:creationId xmlns:a16="http://schemas.microsoft.com/office/drawing/2014/main" id="{5B4B4695-8A09-5383-46B4-BDC477A9F1E5}"/>
              </a:ext>
            </a:extLst>
          </p:cNvPr>
          <p:cNvSpPr>
            <a:spLocks noGrp="1"/>
          </p:cNvSpPr>
          <p:nvPr>
            <p:ph idx="17"/>
          </p:nvPr>
        </p:nvSpPr>
        <p:spPr>
          <a:xfrm>
            <a:off x="8620125" y="2371725"/>
            <a:ext cx="3332162" cy="3394075"/>
          </a:xfrm>
          <a:prstGeom prst="roundRect">
            <a:avLst>
              <a:gd name="adj" fmla="val 3926"/>
            </a:avLst>
          </a:prstGeom>
          <a:solidFill>
            <a:schemeClr val="accent4"/>
          </a:solidFill>
          <a:effectLst>
            <a:softEdge rad="0"/>
          </a:effectLst>
        </p:spPr>
        <p:txBody>
          <a:bodyPr lIns="432000" tIns="1475999" rIns="432000"/>
          <a:lstStyle>
            <a:lvl1pPr algn="ctr">
              <a:defRPr sz="1600" b="1">
                <a:solidFill>
                  <a:schemeClr val="accent1"/>
                </a:solidFill>
              </a:defRPr>
            </a:lvl1pPr>
            <a:lvl2pPr>
              <a:spcBef>
                <a:spcPts val="0"/>
              </a:spcBef>
              <a:defRPr sz="1300" b="0" i="0">
                <a:solidFill>
                  <a:schemeClr val="bg1"/>
                </a:solidFill>
                <a:latin typeface="DM Sans" pitchFamily="2" charset="77"/>
              </a:defRPr>
            </a:lvl2pPr>
            <a:lvl3pPr marL="6350" indent="0">
              <a:spcBef>
                <a:spcPts val="0"/>
              </a:spcBef>
              <a:buNone/>
              <a:defRPr sz="1300" b="0" i="0">
                <a:solidFill>
                  <a:schemeClr val="bg1"/>
                </a:solidFill>
                <a:latin typeface="DM Sans" pitchFamily="2" charset="77"/>
              </a:defRPr>
            </a:lvl3pPr>
            <a:lvl4pPr>
              <a:spcBef>
                <a:spcPts val="0"/>
              </a:spcBef>
              <a:defRPr sz="1300">
                <a:solidFill>
                  <a:schemeClr val="bg1"/>
                </a:solidFill>
                <a:latin typeface="DM Sans" pitchFamily="2" charset="77"/>
              </a:defRPr>
            </a:lvl4pPr>
            <a:lvl5pPr>
              <a:spcBef>
                <a:spcPts val="0"/>
              </a:spcBef>
              <a:defRPr sz="1300">
                <a:solidFill>
                  <a:schemeClr val="bg1"/>
                </a:solidFill>
                <a:latin typeface="DM Sans"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6" name="Picture Placeholder 11">
            <a:extLst>
              <a:ext uri="{FF2B5EF4-FFF2-40B4-BE49-F238E27FC236}">
                <a16:creationId xmlns:a16="http://schemas.microsoft.com/office/drawing/2014/main" id="{FB0A1073-37EB-15AC-28EF-7123C375D852}"/>
              </a:ext>
            </a:extLst>
          </p:cNvPr>
          <p:cNvSpPr>
            <a:spLocks noGrp="1"/>
          </p:cNvSpPr>
          <p:nvPr>
            <p:ph type="pic" sz="quarter" idx="18"/>
          </p:nvPr>
        </p:nvSpPr>
        <p:spPr>
          <a:xfrm>
            <a:off x="9446532" y="1520825"/>
            <a:ext cx="1698625" cy="1698625"/>
          </a:xfrm>
          <a:prstGeom prst="ellipse">
            <a:avLst/>
          </a:prstGeom>
          <a:solidFill>
            <a:schemeClr val="accent1"/>
          </a:solidFill>
        </p:spPr>
        <p:txBody>
          <a:bodyPr anchor="ctr" anchorCtr="0"/>
          <a:lstStyle>
            <a:lvl1pPr algn="ctr">
              <a:defRPr sz="1600">
                <a:solidFill>
                  <a:schemeClr val="bg1"/>
                </a:solidFill>
              </a:defRPr>
            </a:lvl1pPr>
          </a:lstStyle>
          <a:p>
            <a:endParaRPr lang="en-US"/>
          </a:p>
        </p:txBody>
      </p:sp>
    </p:spTree>
    <p:extLst>
      <p:ext uri="{BB962C8B-B14F-4D97-AF65-F5344CB8AC3E}">
        <p14:creationId xmlns:p14="http://schemas.microsoft.com/office/powerpoint/2010/main" val="3293633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934AF-A1C3-429A-DBF7-E488DAF82C7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36C3DA9-F123-F502-E4A6-A22A71926622}"/>
              </a:ext>
            </a:extLst>
          </p:cNvPr>
          <p:cNvSpPr>
            <a:spLocks noGrp="1"/>
          </p:cNvSpPr>
          <p:nvPr>
            <p:ph idx="1"/>
          </p:nvPr>
        </p:nvSpPr>
        <p:spPr/>
        <p:txBody>
          <a:bodyPr/>
          <a:lstStyle>
            <a:lvl2pPr>
              <a:defRPr b="0" i="0">
                <a:latin typeface="DM Sans Medium" pitchFamily="2" charset="77"/>
              </a:defRPr>
            </a:lvl2pPr>
            <a:lvl3pPr>
              <a:defRPr b="0" i="0">
                <a:latin typeface="DM Sans Medium" pitchFamily="2" charset="77"/>
              </a:defRPr>
            </a:lvl3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78BCA67A-7B6C-F9EB-6DA3-322B1BD66AE5}"/>
              </a:ext>
            </a:extLst>
          </p:cNvPr>
          <p:cNvSpPr>
            <a:spLocks noGrp="1"/>
          </p:cNvSpPr>
          <p:nvPr>
            <p:ph type="ftr" sz="quarter" idx="11"/>
          </p:nvPr>
        </p:nvSpPr>
        <p:spPr/>
        <p:txBody>
          <a:bodyPr/>
          <a:lstStyle/>
          <a:p>
            <a:r>
              <a:rPr lang="en-US"/>
              <a:t>Session 4     Working with People</a:t>
            </a:r>
          </a:p>
        </p:txBody>
      </p:sp>
      <p:sp>
        <p:nvSpPr>
          <p:cNvPr id="6" name="Slide Number Placeholder 5">
            <a:extLst>
              <a:ext uri="{FF2B5EF4-FFF2-40B4-BE49-F238E27FC236}">
                <a16:creationId xmlns:a16="http://schemas.microsoft.com/office/drawing/2014/main" id="{ABB5DB2C-B202-8B57-DF1A-82839C30535E}"/>
              </a:ext>
            </a:extLst>
          </p:cNvPr>
          <p:cNvSpPr>
            <a:spLocks noGrp="1"/>
          </p:cNvSpPr>
          <p:nvPr>
            <p:ph type="sldNum" sz="quarter" idx="12"/>
          </p:nvPr>
        </p:nvSpPr>
        <p:spPr/>
        <p:txBody>
          <a:bodyPr/>
          <a:lstStyle/>
          <a:p>
            <a:fld id="{16C5AC08-0ACD-404A-9C9F-AB39E786C34A}" type="slidenum">
              <a:t>‹#›</a:t>
            </a:fld>
            <a:endParaRPr lang="en-US"/>
          </a:p>
        </p:txBody>
      </p:sp>
      <p:sp>
        <p:nvSpPr>
          <p:cNvPr id="8" name="Text Placeholder 7">
            <a:extLst>
              <a:ext uri="{FF2B5EF4-FFF2-40B4-BE49-F238E27FC236}">
                <a16:creationId xmlns:a16="http://schemas.microsoft.com/office/drawing/2014/main" id="{940D11C5-C902-C2A5-A897-EE28A5828DDF}"/>
              </a:ext>
            </a:extLst>
          </p:cNvPr>
          <p:cNvSpPr>
            <a:spLocks noGrp="1"/>
          </p:cNvSpPr>
          <p:nvPr>
            <p:ph type="body" sz="quarter" idx="13" hasCustomPrompt="1"/>
          </p:nvPr>
        </p:nvSpPr>
        <p:spPr>
          <a:xfrm rot="16200000">
            <a:off x="-1581943" y="3574256"/>
            <a:ext cx="4244975" cy="138112"/>
          </a:xfrm>
        </p:spPr>
        <p:txBody>
          <a:bodyPr>
            <a:noAutofit/>
          </a:bodyPr>
          <a:lstStyle>
            <a:lvl1pPr>
              <a:defRPr sz="1050">
                <a:solidFill>
                  <a:schemeClr val="accent6">
                    <a:lumMod val="40000"/>
                    <a:lumOff val="60000"/>
                  </a:schemeClr>
                </a:solidFill>
              </a:defRPr>
            </a:lvl1pPr>
            <a:lvl2pPr>
              <a:defRPr sz="1050">
                <a:solidFill>
                  <a:schemeClr val="accent6">
                    <a:lumMod val="40000"/>
                    <a:lumOff val="60000"/>
                  </a:schemeClr>
                </a:solidFill>
              </a:defRPr>
            </a:lvl2pPr>
            <a:lvl3pPr>
              <a:defRPr sz="1050">
                <a:solidFill>
                  <a:schemeClr val="accent6">
                    <a:lumMod val="40000"/>
                    <a:lumOff val="60000"/>
                  </a:schemeClr>
                </a:solidFill>
              </a:defRPr>
            </a:lvl3pPr>
            <a:lvl4pPr>
              <a:defRPr sz="1050">
                <a:solidFill>
                  <a:schemeClr val="accent6">
                    <a:lumMod val="40000"/>
                    <a:lumOff val="60000"/>
                  </a:schemeClr>
                </a:solidFill>
              </a:defRPr>
            </a:lvl4pPr>
            <a:lvl5pPr>
              <a:defRPr sz="1050">
                <a:solidFill>
                  <a:schemeClr val="accent6">
                    <a:lumMod val="40000"/>
                    <a:lumOff val="60000"/>
                  </a:schemeClr>
                </a:solidFill>
              </a:defRPr>
            </a:lvl5pPr>
          </a:lstStyle>
          <a:p>
            <a:pPr lvl="0"/>
            <a:r>
              <a:rPr lang="en-GB"/>
              <a:t>[Section]</a:t>
            </a:r>
            <a:endParaRPr lang="en-US"/>
          </a:p>
        </p:txBody>
      </p:sp>
      <p:cxnSp>
        <p:nvCxnSpPr>
          <p:cNvPr id="9" name="Straight Connector 8">
            <a:extLst>
              <a:ext uri="{FF2B5EF4-FFF2-40B4-BE49-F238E27FC236}">
                <a16:creationId xmlns:a16="http://schemas.microsoft.com/office/drawing/2014/main" id="{9E3F6617-811A-9F52-4224-93BF72BD6F63}"/>
              </a:ext>
            </a:extLst>
          </p:cNvPr>
          <p:cNvCxnSpPr/>
          <p:nvPr userDrawn="1"/>
        </p:nvCxnSpPr>
        <p:spPr>
          <a:xfrm flipV="1">
            <a:off x="809625" y="238125"/>
            <a:ext cx="0" cy="6378575"/>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5966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934AF-A1C3-429A-DBF7-E488DAF82C7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36C3DA9-F123-F502-E4A6-A22A71926622}"/>
              </a:ext>
            </a:extLst>
          </p:cNvPr>
          <p:cNvSpPr>
            <a:spLocks noGrp="1"/>
          </p:cNvSpPr>
          <p:nvPr>
            <p:ph idx="1"/>
          </p:nvPr>
        </p:nvSpPr>
        <p:spPr>
          <a:xfrm>
            <a:off x="1077913" y="1520825"/>
            <a:ext cx="5214937" cy="5019720"/>
          </a:xfrm>
        </p:spPr>
        <p:txBody>
          <a:bodyPr/>
          <a:lstStyle>
            <a:lvl2pPr>
              <a:defRPr b="0" i="0">
                <a:latin typeface="DM Sans Medium" pitchFamily="2" charset="77"/>
              </a:defRPr>
            </a:lvl2pPr>
            <a:lvl3pPr>
              <a:defRPr b="0" i="0">
                <a:latin typeface="DM Sans Medium" pitchFamily="2" charset="77"/>
              </a:defRPr>
            </a:lvl3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78BCA67A-7B6C-F9EB-6DA3-322B1BD66AE5}"/>
              </a:ext>
            </a:extLst>
          </p:cNvPr>
          <p:cNvSpPr>
            <a:spLocks noGrp="1"/>
          </p:cNvSpPr>
          <p:nvPr>
            <p:ph type="ftr" sz="quarter" idx="11"/>
          </p:nvPr>
        </p:nvSpPr>
        <p:spPr/>
        <p:txBody>
          <a:bodyPr/>
          <a:lstStyle/>
          <a:p>
            <a:r>
              <a:rPr lang="en-US"/>
              <a:t>Session 4     Working with People</a:t>
            </a:r>
          </a:p>
        </p:txBody>
      </p:sp>
      <p:sp>
        <p:nvSpPr>
          <p:cNvPr id="6" name="Slide Number Placeholder 5">
            <a:extLst>
              <a:ext uri="{FF2B5EF4-FFF2-40B4-BE49-F238E27FC236}">
                <a16:creationId xmlns:a16="http://schemas.microsoft.com/office/drawing/2014/main" id="{ABB5DB2C-B202-8B57-DF1A-82839C30535E}"/>
              </a:ext>
            </a:extLst>
          </p:cNvPr>
          <p:cNvSpPr>
            <a:spLocks noGrp="1"/>
          </p:cNvSpPr>
          <p:nvPr>
            <p:ph type="sldNum" sz="quarter" idx="12"/>
          </p:nvPr>
        </p:nvSpPr>
        <p:spPr/>
        <p:txBody>
          <a:bodyPr/>
          <a:lstStyle/>
          <a:p>
            <a:fld id="{16C5AC08-0ACD-404A-9C9F-AB39E786C34A}" type="slidenum">
              <a:t>‹#›</a:t>
            </a:fld>
            <a:endParaRPr lang="en-US"/>
          </a:p>
        </p:txBody>
      </p:sp>
      <p:sp>
        <p:nvSpPr>
          <p:cNvPr id="8" name="Text Placeholder 7">
            <a:extLst>
              <a:ext uri="{FF2B5EF4-FFF2-40B4-BE49-F238E27FC236}">
                <a16:creationId xmlns:a16="http://schemas.microsoft.com/office/drawing/2014/main" id="{940D11C5-C902-C2A5-A897-EE28A5828DDF}"/>
              </a:ext>
            </a:extLst>
          </p:cNvPr>
          <p:cNvSpPr>
            <a:spLocks noGrp="1"/>
          </p:cNvSpPr>
          <p:nvPr>
            <p:ph type="body" sz="quarter" idx="13" hasCustomPrompt="1"/>
          </p:nvPr>
        </p:nvSpPr>
        <p:spPr>
          <a:xfrm rot="16200000">
            <a:off x="-1581943" y="3574256"/>
            <a:ext cx="4244975" cy="138112"/>
          </a:xfrm>
        </p:spPr>
        <p:txBody>
          <a:bodyPr>
            <a:noAutofit/>
          </a:bodyPr>
          <a:lstStyle>
            <a:lvl1pPr>
              <a:defRPr sz="1050">
                <a:solidFill>
                  <a:schemeClr val="accent6">
                    <a:lumMod val="40000"/>
                    <a:lumOff val="60000"/>
                  </a:schemeClr>
                </a:solidFill>
              </a:defRPr>
            </a:lvl1pPr>
            <a:lvl2pPr>
              <a:defRPr sz="1050">
                <a:solidFill>
                  <a:schemeClr val="accent6">
                    <a:lumMod val="40000"/>
                    <a:lumOff val="60000"/>
                  </a:schemeClr>
                </a:solidFill>
              </a:defRPr>
            </a:lvl2pPr>
            <a:lvl3pPr>
              <a:defRPr sz="1050">
                <a:solidFill>
                  <a:schemeClr val="accent6">
                    <a:lumMod val="40000"/>
                    <a:lumOff val="60000"/>
                  </a:schemeClr>
                </a:solidFill>
              </a:defRPr>
            </a:lvl3pPr>
            <a:lvl4pPr>
              <a:defRPr sz="1050">
                <a:solidFill>
                  <a:schemeClr val="accent6">
                    <a:lumMod val="40000"/>
                    <a:lumOff val="60000"/>
                  </a:schemeClr>
                </a:solidFill>
              </a:defRPr>
            </a:lvl4pPr>
            <a:lvl5pPr>
              <a:defRPr sz="1050">
                <a:solidFill>
                  <a:schemeClr val="accent6">
                    <a:lumMod val="40000"/>
                    <a:lumOff val="60000"/>
                  </a:schemeClr>
                </a:solidFill>
              </a:defRPr>
            </a:lvl5pPr>
          </a:lstStyle>
          <a:p>
            <a:pPr lvl="0"/>
            <a:r>
              <a:rPr lang="en-GB"/>
              <a:t>[Section]</a:t>
            </a:r>
            <a:endParaRPr lang="en-US"/>
          </a:p>
        </p:txBody>
      </p:sp>
      <p:cxnSp>
        <p:nvCxnSpPr>
          <p:cNvPr id="9" name="Straight Connector 8">
            <a:extLst>
              <a:ext uri="{FF2B5EF4-FFF2-40B4-BE49-F238E27FC236}">
                <a16:creationId xmlns:a16="http://schemas.microsoft.com/office/drawing/2014/main" id="{9E3F6617-811A-9F52-4224-93BF72BD6F63}"/>
              </a:ext>
            </a:extLst>
          </p:cNvPr>
          <p:cNvCxnSpPr/>
          <p:nvPr userDrawn="1"/>
        </p:nvCxnSpPr>
        <p:spPr>
          <a:xfrm flipV="1">
            <a:off x="809625" y="238125"/>
            <a:ext cx="0" cy="6378575"/>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sp>
        <p:nvSpPr>
          <p:cNvPr id="4" name="Content Placeholder 2">
            <a:extLst>
              <a:ext uri="{FF2B5EF4-FFF2-40B4-BE49-F238E27FC236}">
                <a16:creationId xmlns:a16="http://schemas.microsoft.com/office/drawing/2014/main" id="{D5729430-D606-8375-C32A-AA6F259AAEE2}"/>
              </a:ext>
            </a:extLst>
          </p:cNvPr>
          <p:cNvSpPr>
            <a:spLocks noGrp="1"/>
          </p:cNvSpPr>
          <p:nvPr>
            <p:ph idx="14"/>
          </p:nvPr>
        </p:nvSpPr>
        <p:spPr>
          <a:xfrm>
            <a:off x="6744072" y="1520825"/>
            <a:ext cx="5214937" cy="5019720"/>
          </a:xfrm>
        </p:spPr>
        <p:txBody>
          <a:bodyPr/>
          <a:lstStyle>
            <a:lvl2pPr>
              <a:defRPr b="0" i="0">
                <a:latin typeface="DM Sans Medium" pitchFamily="2" charset="77"/>
              </a:defRPr>
            </a:lvl2pPr>
            <a:lvl3pPr>
              <a:defRPr b="0" i="0">
                <a:latin typeface="DM Sans Medium" pitchFamily="2" charset="77"/>
              </a:defRPr>
            </a:lvl3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011083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934AF-A1C3-429A-DBF7-E488DAF82C7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36C3DA9-F123-F502-E4A6-A22A71926622}"/>
              </a:ext>
            </a:extLst>
          </p:cNvPr>
          <p:cNvSpPr>
            <a:spLocks noGrp="1"/>
          </p:cNvSpPr>
          <p:nvPr>
            <p:ph idx="1"/>
          </p:nvPr>
        </p:nvSpPr>
        <p:spPr>
          <a:xfrm>
            <a:off x="1077914" y="1520825"/>
            <a:ext cx="3332162" cy="5019720"/>
          </a:xfrm>
        </p:spPr>
        <p:txBody>
          <a:bodyPr/>
          <a:lstStyle>
            <a:lvl2pPr>
              <a:defRPr b="0" i="0">
                <a:latin typeface="DM Sans Medium" pitchFamily="2" charset="77"/>
              </a:defRPr>
            </a:lvl2pPr>
            <a:lvl3pPr>
              <a:defRPr b="0" i="0">
                <a:latin typeface="DM Sans Medium" pitchFamily="2" charset="77"/>
              </a:defRPr>
            </a:lvl3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78BCA67A-7B6C-F9EB-6DA3-322B1BD66AE5}"/>
              </a:ext>
            </a:extLst>
          </p:cNvPr>
          <p:cNvSpPr>
            <a:spLocks noGrp="1"/>
          </p:cNvSpPr>
          <p:nvPr>
            <p:ph type="ftr" sz="quarter" idx="11"/>
          </p:nvPr>
        </p:nvSpPr>
        <p:spPr/>
        <p:txBody>
          <a:bodyPr/>
          <a:lstStyle/>
          <a:p>
            <a:r>
              <a:rPr lang="en-US"/>
              <a:t>Session 4     Working with People</a:t>
            </a:r>
          </a:p>
        </p:txBody>
      </p:sp>
      <p:sp>
        <p:nvSpPr>
          <p:cNvPr id="6" name="Slide Number Placeholder 5">
            <a:extLst>
              <a:ext uri="{FF2B5EF4-FFF2-40B4-BE49-F238E27FC236}">
                <a16:creationId xmlns:a16="http://schemas.microsoft.com/office/drawing/2014/main" id="{ABB5DB2C-B202-8B57-DF1A-82839C30535E}"/>
              </a:ext>
            </a:extLst>
          </p:cNvPr>
          <p:cNvSpPr>
            <a:spLocks noGrp="1"/>
          </p:cNvSpPr>
          <p:nvPr>
            <p:ph type="sldNum" sz="quarter" idx="12"/>
          </p:nvPr>
        </p:nvSpPr>
        <p:spPr/>
        <p:txBody>
          <a:bodyPr/>
          <a:lstStyle/>
          <a:p>
            <a:fld id="{16C5AC08-0ACD-404A-9C9F-AB39E786C34A}" type="slidenum">
              <a:t>‹#›</a:t>
            </a:fld>
            <a:endParaRPr lang="en-US"/>
          </a:p>
        </p:txBody>
      </p:sp>
      <p:sp>
        <p:nvSpPr>
          <p:cNvPr id="8" name="Text Placeholder 7">
            <a:extLst>
              <a:ext uri="{FF2B5EF4-FFF2-40B4-BE49-F238E27FC236}">
                <a16:creationId xmlns:a16="http://schemas.microsoft.com/office/drawing/2014/main" id="{940D11C5-C902-C2A5-A897-EE28A5828DDF}"/>
              </a:ext>
            </a:extLst>
          </p:cNvPr>
          <p:cNvSpPr>
            <a:spLocks noGrp="1"/>
          </p:cNvSpPr>
          <p:nvPr>
            <p:ph type="body" sz="quarter" idx="13" hasCustomPrompt="1"/>
          </p:nvPr>
        </p:nvSpPr>
        <p:spPr>
          <a:xfrm rot="16200000">
            <a:off x="-1581943" y="3574256"/>
            <a:ext cx="4244975" cy="138112"/>
          </a:xfrm>
        </p:spPr>
        <p:txBody>
          <a:bodyPr>
            <a:noAutofit/>
          </a:bodyPr>
          <a:lstStyle>
            <a:lvl1pPr>
              <a:defRPr sz="1050">
                <a:solidFill>
                  <a:schemeClr val="accent6">
                    <a:lumMod val="40000"/>
                    <a:lumOff val="60000"/>
                  </a:schemeClr>
                </a:solidFill>
              </a:defRPr>
            </a:lvl1pPr>
            <a:lvl2pPr>
              <a:defRPr sz="1050">
                <a:solidFill>
                  <a:schemeClr val="accent6">
                    <a:lumMod val="40000"/>
                    <a:lumOff val="60000"/>
                  </a:schemeClr>
                </a:solidFill>
              </a:defRPr>
            </a:lvl2pPr>
            <a:lvl3pPr>
              <a:defRPr sz="1050">
                <a:solidFill>
                  <a:schemeClr val="accent6">
                    <a:lumMod val="40000"/>
                    <a:lumOff val="60000"/>
                  </a:schemeClr>
                </a:solidFill>
              </a:defRPr>
            </a:lvl3pPr>
            <a:lvl4pPr>
              <a:defRPr sz="1050">
                <a:solidFill>
                  <a:schemeClr val="accent6">
                    <a:lumMod val="40000"/>
                    <a:lumOff val="60000"/>
                  </a:schemeClr>
                </a:solidFill>
              </a:defRPr>
            </a:lvl4pPr>
            <a:lvl5pPr>
              <a:defRPr sz="1050">
                <a:solidFill>
                  <a:schemeClr val="accent6">
                    <a:lumMod val="40000"/>
                    <a:lumOff val="60000"/>
                  </a:schemeClr>
                </a:solidFill>
              </a:defRPr>
            </a:lvl5pPr>
          </a:lstStyle>
          <a:p>
            <a:pPr lvl="0"/>
            <a:r>
              <a:rPr lang="en-GB"/>
              <a:t>[Section]</a:t>
            </a:r>
            <a:endParaRPr lang="en-US"/>
          </a:p>
        </p:txBody>
      </p:sp>
      <p:cxnSp>
        <p:nvCxnSpPr>
          <p:cNvPr id="9" name="Straight Connector 8">
            <a:extLst>
              <a:ext uri="{FF2B5EF4-FFF2-40B4-BE49-F238E27FC236}">
                <a16:creationId xmlns:a16="http://schemas.microsoft.com/office/drawing/2014/main" id="{9E3F6617-811A-9F52-4224-93BF72BD6F63}"/>
              </a:ext>
            </a:extLst>
          </p:cNvPr>
          <p:cNvCxnSpPr/>
          <p:nvPr userDrawn="1"/>
        </p:nvCxnSpPr>
        <p:spPr>
          <a:xfrm flipV="1">
            <a:off x="809625" y="238125"/>
            <a:ext cx="0" cy="6378575"/>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sp>
        <p:nvSpPr>
          <p:cNvPr id="4" name="Content Placeholder 2">
            <a:extLst>
              <a:ext uri="{FF2B5EF4-FFF2-40B4-BE49-F238E27FC236}">
                <a16:creationId xmlns:a16="http://schemas.microsoft.com/office/drawing/2014/main" id="{D5729430-D606-8375-C32A-AA6F259AAEE2}"/>
              </a:ext>
            </a:extLst>
          </p:cNvPr>
          <p:cNvSpPr>
            <a:spLocks noGrp="1"/>
          </p:cNvSpPr>
          <p:nvPr>
            <p:ph idx="14"/>
          </p:nvPr>
        </p:nvSpPr>
        <p:spPr>
          <a:xfrm>
            <a:off x="4848226" y="1520825"/>
            <a:ext cx="7110784" cy="5019720"/>
          </a:xfrm>
        </p:spPr>
        <p:txBody>
          <a:bodyPr/>
          <a:lstStyle>
            <a:lvl2pPr>
              <a:defRPr b="0" i="0">
                <a:latin typeface="DM Sans Medium" pitchFamily="2" charset="77"/>
              </a:defRPr>
            </a:lvl2pPr>
            <a:lvl3pPr>
              <a:defRPr b="0" i="0">
                <a:latin typeface="DM Sans Medium" pitchFamily="2" charset="77"/>
              </a:defRPr>
            </a:lvl3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063470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1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934AF-A1C3-429A-DBF7-E488DAF82C7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36C3DA9-F123-F502-E4A6-A22A71926622}"/>
              </a:ext>
            </a:extLst>
          </p:cNvPr>
          <p:cNvSpPr>
            <a:spLocks noGrp="1"/>
          </p:cNvSpPr>
          <p:nvPr>
            <p:ph idx="1"/>
          </p:nvPr>
        </p:nvSpPr>
        <p:spPr>
          <a:xfrm>
            <a:off x="1077914" y="1520825"/>
            <a:ext cx="7100886" cy="5019720"/>
          </a:xfrm>
        </p:spPr>
        <p:txBody>
          <a:bodyPr/>
          <a:lstStyle>
            <a:lvl2pPr>
              <a:defRPr b="0" i="0">
                <a:latin typeface="DM Sans Medium" pitchFamily="2" charset="77"/>
              </a:defRPr>
            </a:lvl2pPr>
            <a:lvl3pPr>
              <a:defRPr b="0" i="0">
                <a:latin typeface="DM Sans Medium" pitchFamily="2" charset="77"/>
              </a:defRPr>
            </a:lvl3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78BCA67A-7B6C-F9EB-6DA3-322B1BD66AE5}"/>
              </a:ext>
            </a:extLst>
          </p:cNvPr>
          <p:cNvSpPr>
            <a:spLocks noGrp="1"/>
          </p:cNvSpPr>
          <p:nvPr>
            <p:ph type="ftr" sz="quarter" idx="11"/>
          </p:nvPr>
        </p:nvSpPr>
        <p:spPr/>
        <p:txBody>
          <a:bodyPr/>
          <a:lstStyle/>
          <a:p>
            <a:r>
              <a:rPr lang="en-US"/>
              <a:t>Session 4     Working with People</a:t>
            </a:r>
          </a:p>
        </p:txBody>
      </p:sp>
      <p:sp>
        <p:nvSpPr>
          <p:cNvPr id="6" name="Slide Number Placeholder 5">
            <a:extLst>
              <a:ext uri="{FF2B5EF4-FFF2-40B4-BE49-F238E27FC236}">
                <a16:creationId xmlns:a16="http://schemas.microsoft.com/office/drawing/2014/main" id="{ABB5DB2C-B202-8B57-DF1A-82839C30535E}"/>
              </a:ext>
            </a:extLst>
          </p:cNvPr>
          <p:cNvSpPr>
            <a:spLocks noGrp="1"/>
          </p:cNvSpPr>
          <p:nvPr>
            <p:ph type="sldNum" sz="quarter" idx="12"/>
          </p:nvPr>
        </p:nvSpPr>
        <p:spPr/>
        <p:txBody>
          <a:bodyPr/>
          <a:lstStyle/>
          <a:p>
            <a:fld id="{16C5AC08-0ACD-404A-9C9F-AB39E786C34A}" type="slidenum">
              <a:t>‹#›</a:t>
            </a:fld>
            <a:endParaRPr lang="en-US"/>
          </a:p>
        </p:txBody>
      </p:sp>
      <p:sp>
        <p:nvSpPr>
          <p:cNvPr id="8" name="Text Placeholder 7">
            <a:extLst>
              <a:ext uri="{FF2B5EF4-FFF2-40B4-BE49-F238E27FC236}">
                <a16:creationId xmlns:a16="http://schemas.microsoft.com/office/drawing/2014/main" id="{940D11C5-C902-C2A5-A897-EE28A5828DDF}"/>
              </a:ext>
            </a:extLst>
          </p:cNvPr>
          <p:cNvSpPr>
            <a:spLocks noGrp="1"/>
          </p:cNvSpPr>
          <p:nvPr>
            <p:ph type="body" sz="quarter" idx="13" hasCustomPrompt="1"/>
          </p:nvPr>
        </p:nvSpPr>
        <p:spPr>
          <a:xfrm rot="16200000">
            <a:off x="-1581943" y="3574256"/>
            <a:ext cx="4244975" cy="138112"/>
          </a:xfrm>
        </p:spPr>
        <p:txBody>
          <a:bodyPr>
            <a:noAutofit/>
          </a:bodyPr>
          <a:lstStyle>
            <a:lvl1pPr>
              <a:defRPr sz="1050">
                <a:solidFill>
                  <a:schemeClr val="accent6">
                    <a:lumMod val="40000"/>
                    <a:lumOff val="60000"/>
                  </a:schemeClr>
                </a:solidFill>
              </a:defRPr>
            </a:lvl1pPr>
            <a:lvl2pPr>
              <a:defRPr sz="1050">
                <a:solidFill>
                  <a:schemeClr val="accent6">
                    <a:lumMod val="40000"/>
                    <a:lumOff val="60000"/>
                  </a:schemeClr>
                </a:solidFill>
              </a:defRPr>
            </a:lvl2pPr>
            <a:lvl3pPr>
              <a:defRPr sz="1050">
                <a:solidFill>
                  <a:schemeClr val="accent6">
                    <a:lumMod val="40000"/>
                    <a:lumOff val="60000"/>
                  </a:schemeClr>
                </a:solidFill>
              </a:defRPr>
            </a:lvl3pPr>
            <a:lvl4pPr>
              <a:defRPr sz="1050">
                <a:solidFill>
                  <a:schemeClr val="accent6">
                    <a:lumMod val="40000"/>
                    <a:lumOff val="60000"/>
                  </a:schemeClr>
                </a:solidFill>
              </a:defRPr>
            </a:lvl4pPr>
            <a:lvl5pPr>
              <a:defRPr sz="1050">
                <a:solidFill>
                  <a:schemeClr val="accent6">
                    <a:lumMod val="40000"/>
                    <a:lumOff val="60000"/>
                  </a:schemeClr>
                </a:solidFill>
              </a:defRPr>
            </a:lvl5pPr>
          </a:lstStyle>
          <a:p>
            <a:pPr lvl="0"/>
            <a:r>
              <a:rPr lang="en-GB"/>
              <a:t>[Section]</a:t>
            </a:r>
            <a:endParaRPr lang="en-US"/>
          </a:p>
        </p:txBody>
      </p:sp>
      <p:cxnSp>
        <p:nvCxnSpPr>
          <p:cNvPr id="9" name="Straight Connector 8">
            <a:extLst>
              <a:ext uri="{FF2B5EF4-FFF2-40B4-BE49-F238E27FC236}">
                <a16:creationId xmlns:a16="http://schemas.microsoft.com/office/drawing/2014/main" id="{9E3F6617-811A-9F52-4224-93BF72BD6F63}"/>
              </a:ext>
            </a:extLst>
          </p:cNvPr>
          <p:cNvCxnSpPr/>
          <p:nvPr userDrawn="1"/>
        </p:nvCxnSpPr>
        <p:spPr>
          <a:xfrm flipV="1">
            <a:off x="809625" y="238125"/>
            <a:ext cx="0" cy="6378575"/>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sp>
        <p:nvSpPr>
          <p:cNvPr id="4" name="Content Placeholder 2">
            <a:extLst>
              <a:ext uri="{FF2B5EF4-FFF2-40B4-BE49-F238E27FC236}">
                <a16:creationId xmlns:a16="http://schemas.microsoft.com/office/drawing/2014/main" id="{D5729430-D606-8375-C32A-AA6F259AAEE2}"/>
              </a:ext>
            </a:extLst>
          </p:cNvPr>
          <p:cNvSpPr>
            <a:spLocks noGrp="1"/>
          </p:cNvSpPr>
          <p:nvPr>
            <p:ph idx="14"/>
          </p:nvPr>
        </p:nvSpPr>
        <p:spPr>
          <a:xfrm>
            <a:off x="8620124" y="1520825"/>
            <a:ext cx="3338885" cy="5019720"/>
          </a:xfrm>
        </p:spPr>
        <p:txBody>
          <a:bodyPr/>
          <a:lstStyle>
            <a:lvl2pPr>
              <a:defRPr b="0" i="0">
                <a:latin typeface="DM Sans Medium" pitchFamily="2" charset="77"/>
              </a:defRPr>
            </a:lvl2pPr>
            <a:lvl3pPr>
              <a:defRPr b="0" i="0">
                <a:latin typeface="DM Sans Medium" pitchFamily="2" charset="77"/>
              </a:defRPr>
            </a:lvl3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208569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1-1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934AF-A1C3-429A-DBF7-E488DAF82C7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36C3DA9-F123-F502-E4A6-A22A71926622}"/>
              </a:ext>
            </a:extLst>
          </p:cNvPr>
          <p:cNvSpPr>
            <a:spLocks noGrp="1"/>
          </p:cNvSpPr>
          <p:nvPr>
            <p:ph idx="1"/>
          </p:nvPr>
        </p:nvSpPr>
        <p:spPr>
          <a:xfrm>
            <a:off x="1077914" y="1520825"/>
            <a:ext cx="3332161" cy="5019720"/>
          </a:xfrm>
        </p:spPr>
        <p:txBody>
          <a:bodyPr/>
          <a:lstStyle>
            <a:lvl2pPr>
              <a:defRPr b="0" i="0">
                <a:latin typeface="DM Sans Medium" pitchFamily="2" charset="77"/>
              </a:defRPr>
            </a:lvl2pPr>
            <a:lvl3pPr>
              <a:defRPr b="0" i="0">
                <a:latin typeface="DM Sans Medium" pitchFamily="2" charset="77"/>
              </a:defRPr>
            </a:lvl3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78BCA67A-7B6C-F9EB-6DA3-322B1BD66AE5}"/>
              </a:ext>
            </a:extLst>
          </p:cNvPr>
          <p:cNvSpPr>
            <a:spLocks noGrp="1"/>
          </p:cNvSpPr>
          <p:nvPr>
            <p:ph type="ftr" sz="quarter" idx="11"/>
          </p:nvPr>
        </p:nvSpPr>
        <p:spPr/>
        <p:txBody>
          <a:bodyPr/>
          <a:lstStyle/>
          <a:p>
            <a:r>
              <a:rPr lang="en-US"/>
              <a:t>Session 4     Working with People</a:t>
            </a:r>
          </a:p>
        </p:txBody>
      </p:sp>
      <p:sp>
        <p:nvSpPr>
          <p:cNvPr id="6" name="Slide Number Placeholder 5">
            <a:extLst>
              <a:ext uri="{FF2B5EF4-FFF2-40B4-BE49-F238E27FC236}">
                <a16:creationId xmlns:a16="http://schemas.microsoft.com/office/drawing/2014/main" id="{ABB5DB2C-B202-8B57-DF1A-82839C30535E}"/>
              </a:ext>
            </a:extLst>
          </p:cNvPr>
          <p:cNvSpPr>
            <a:spLocks noGrp="1"/>
          </p:cNvSpPr>
          <p:nvPr>
            <p:ph type="sldNum" sz="quarter" idx="12"/>
          </p:nvPr>
        </p:nvSpPr>
        <p:spPr/>
        <p:txBody>
          <a:bodyPr/>
          <a:lstStyle/>
          <a:p>
            <a:fld id="{16C5AC08-0ACD-404A-9C9F-AB39E786C34A}" type="slidenum">
              <a:t>‹#›</a:t>
            </a:fld>
            <a:endParaRPr lang="en-US"/>
          </a:p>
        </p:txBody>
      </p:sp>
      <p:sp>
        <p:nvSpPr>
          <p:cNvPr id="8" name="Text Placeholder 7">
            <a:extLst>
              <a:ext uri="{FF2B5EF4-FFF2-40B4-BE49-F238E27FC236}">
                <a16:creationId xmlns:a16="http://schemas.microsoft.com/office/drawing/2014/main" id="{940D11C5-C902-C2A5-A897-EE28A5828DDF}"/>
              </a:ext>
            </a:extLst>
          </p:cNvPr>
          <p:cNvSpPr>
            <a:spLocks noGrp="1"/>
          </p:cNvSpPr>
          <p:nvPr>
            <p:ph type="body" sz="quarter" idx="13" hasCustomPrompt="1"/>
          </p:nvPr>
        </p:nvSpPr>
        <p:spPr>
          <a:xfrm rot="16200000">
            <a:off x="-1581943" y="3574256"/>
            <a:ext cx="4244975" cy="138112"/>
          </a:xfrm>
        </p:spPr>
        <p:txBody>
          <a:bodyPr>
            <a:noAutofit/>
          </a:bodyPr>
          <a:lstStyle>
            <a:lvl1pPr>
              <a:defRPr sz="1050">
                <a:solidFill>
                  <a:schemeClr val="accent6">
                    <a:lumMod val="40000"/>
                    <a:lumOff val="60000"/>
                  </a:schemeClr>
                </a:solidFill>
              </a:defRPr>
            </a:lvl1pPr>
            <a:lvl2pPr>
              <a:defRPr sz="1050">
                <a:solidFill>
                  <a:schemeClr val="accent6">
                    <a:lumMod val="40000"/>
                    <a:lumOff val="60000"/>
                  </a:schemeClr>
                </a:solidFill>
              </a:defRPr>
            </a:lvl2pPr>
            <a:lvl3pPr>
              <a:defRPr sz="1050">
                <a:solidFill>
                  <a:schemeClr val="accent6">
                    <a:lumMod val="40000"/>
                    <a:lumOff val="60000"/>
                  </a:schemeClr>
                </a:solidFill>
              </a:defRPr>
            </a:lvl3pPr>
            <a:lvl4pPr>
              <a:defRPr sz="1050">
                <a:solidFill>
                  <a:schemeClr val="accent6">
                    <a:lumMod val="40000"/>
                    <a:lumOff val="60000"/>
                  </a:schemeClr>
                </a:solidFill>
              </a:defRPr>
            </a:lvl4pPr>
            <a:lvl5pPr>
              <a:defRPr sz="1050">
                <a:solidFill>
                  <a:schemeClr val="accent6">
                    <a:lumMod val="40000"/>
                    <a:lumOff val="60000"/>
                  </a:schemeClr>
                </a:solidFill>
              </a:defRPr>
            </a:lvl5pPr>
          </a:lstStyle>
          <a:p>
            <a:pPr lvl="0"/>
            <a:r>
              <a:rPr lang="en-GB"/>
              <a:t>[Section]</a:t>
            </a:r>
            <a:endParaRPr lang="en-US"/>
          </a:p>
        </p:txBody>
      </p:sp>
      <p:cxnSp>
        <p:nvCxnSpPr>
          <p:cNvPr id="9" name="Straight Connector 8">
            <a:extLst>
              <a:ext uri="{FF2B5EF4-FFF2-40B4-BE49-F238E27FC236}">
                <a16:creationId xmlns:a16="http://schemas.microsoft.com/office/drawing/2014/main" id="{9E3F6617-811A-9F52-4224-93BF72BD6F63}"/>
              </a:ext>
            </a:extLst>
          </p:cNvPr>
          <p:cNvCxnSpPr/>
          <p:nvPr userDrawn="1"/>
        </p:nvCxnSpPr>
        <p:spPr>
          <a:xfrm flipV="1">
            <a:off x="809625" y="238125"/>
            <a:ext cx="0" cy="6378575"/>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sp>
        <p:nvSpPr>
          <p:cNvPr id="4" name="Content Placeholder 2">
            <a:extLst>
              <a:ext uri="{FF2B5EF4-FFF2-40B4-BE49-F238E27FC236}">
                <a16:creationId xmlns:a16="http://schemas.microsoft.com/office/drawing/2014/main" id="{D5729430-D606-8375-C32A-AA6F259AAEE2}"/>
              </a:ext>
            </a:extLst>
          </p:cNvPr>
          <p:cNvSpPr>
            <a:spLocks noGrp="1"/>
          </p:cNvSpPr>
          <p:nvPr>
            <p:ph idx="14"/>
          </p:nvPr>
        </p:nvSpPr>
        <p:spPr>
          <a:xfrm>
            <a:off x="8620124" y="1520825"/>
            <a:ext cx="3338885" cy="5019720"/>
          </a:xfrm>
        </p:spPr>
        <p:txBody>
          <a:bodyPr/>
          <a:lstStyle>
            <a:lvl2pPr>
              <a:defRPr b="0" i="0">
                <a:latin typeface="DM Sans Medium" pitchFamily="2" charset="77"/>
              </a:defRPr>
            </a:lvl2pPr>
            <a:lvl3pPr>
              <a:defRPr b="0" i="0">
                <a:latin typeface="DM Sans Medium" pitchFamily="2" charset="77"/>
              </a:defRPr>
            </a:lvl3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Content Placeholder 2">
            <a:extLst>
              <a:ext uri="{FF2B5EF4-FFF2-40B4-BE49-F238E27FC236}">
                <a16:creationId xmlns:a16="http://schemas.microsoft.com/office/drawing/2014/main" id="{EC05D991-7EBC-23D0-1E96-F01D3324A3B2}"/>
              </a:ext>
            </a:extLst>
          </p:cNvPr>
          <p:cNvSpPr>
            <a:spLocks noGrp="1"/>
          </p:cNvSpPr>
          <p:nvPr>
            <p:ph idx="15"/>
          </p:nvPr>
        </p:nvSpPr>
        <p:spPr>
          <a:xfrm>
            <a:off x="4846639" y="1520825"/>
            <a:ext cx="3332161" cy="5019720"/>
          </a:xfrm>
        </p:spPr>
        <p:txBody>
          <a:bodyPr/>
          <a:lstStyle>
            <a:lvl2pPr>
              <a:defRPr b="0" i="0">
                <a:latin typeface="DM Sans Medium" pitchFamily="2" charset="77"/>
              </a:defRPr>
            </a:lvl2pPr>
            <a:lvl3pPr>
              <a:defRPr b="0" i="0">
                <a:latin typeface="DM Sans Medium" pitchFamily="2" charset="77"/>
              </a:defRPr>
            </a:lvl3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61971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9A0BBE-30B5-B5BE-8D29-B34EC078D101}"/>
              </a:ext>
            </a:extLst>
          </p:cNvPr>
          <p:cNvSpPr>
            <a:spLocks noGrp="1"/>
          </p:cNvSpPr>
          <p:nvPr>
            <p:ph type="title"/>
          </p:nvPr>
        </p:nvSpPr>
        <p:spPr>
          <a:xfrm>
            <a:off x="1077913" y="238125"/>
            <a:ext cx="10872787" cy="1139825"/>
          </a:xfrm>
          <a:prstGeom prst="rect">
            <a:avLst/>
          </a:prstGeom>
        </p:spPr>
        <p:txBody>
          <a:bodyPr vert="horz" lIns="0" tIns="0" rIns="0" bIns="0" rtlCol="0" anchor="t" anchorCtr="0">
            <a:no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212C11A-2C1C-70CD-DBF7-7853640D3F6A}"/>
              </a:ext>
            </a:extLst>
          </p:cNvPr>
          <p:cNvSpPr>
            <a:spLocks noGrp="1"/>
          </p:cNvSpPr>
          <p:nvPr>
            <p:ph type="body" idx="1"/>
          </p:nvPr>
        </p:nvSpPr>
        <p:spPr>
          <a:xfrm>
            <a:off x="1077913" y="1520825"/>
            <a:ext cx="10872787" cy="5019720"/>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35A96B29-11D2-50C5-E3CC-DE9F216C3DD6}"/>
              </a:ext>
            </a:extLst>
          </p:cNvPr>
          <p:cNvSpPr>
            <a:spLocks noGrp="1"/>
          </p:cNvSpPr>
          <p:nvPr>
            <p:ph type="ftr" sz="quarter" idx="3"/>
          </p:nvPr>
        </p:nvSpPr>
        <p:spPr>
          <a:xfrm rot="16200000">
            <a:off x="-1796007" y="3554959"/>
            <a:ext cx="4248151" cy="179884"/>
          </a:xfrm>
          <a:prstGeom prst="rect">
            <a:avLst/>
          </a:prstGeom>
        </p:spPr>
        <p:txBody>
          <a:bodyPr vert="horz" lIns="0" tIns="0" rIns="0" bIns="0" rtlCol="0" anchor="ctr"/>
          <a:lstStyle>
            <a:lvl1pPr algn="l">
              <a:defRPr sz="1050" b="0" i="0">
                <a:solidFill>
                  <a:schemeClr val="tx1">
                    <a:tint val="75000"/>
                  </a:schemeClr>
                </a:solidFill>
                <a:latin typeface="DM Sans Medium" pitchFamily="2" charset="77"/>
              </a:defRPr>
            </a:lvl1pPr>
          </a:lstStyle>
          <a:p>
            <a:r>
              <a:rPr lang="en-US" b="1"/>
              <a:t>Session 4     Working with People</a:t>
            </a:r>
            <a:endParaRPr lang="en-US"/>
          </a:p>
        </p:txBody>
      </p:sp>
      <p:sp>
        <p:nvSpPr>
          <p:cNvPr id="6" name="Slide Number Placeholder 5">
            <a:extLst>
              <a:ext uri="{FF2B5EF4-FFF2-40B4-BE49-F238E27FC236}">
                <a16:creationId xmlns:a16="http://schemas.microsoft.com/office/drawing/2014/main" id="{28245A71-8FEA-EE64-1EC5-CD72EFCF1CFA}"/>
              </a:ext>
            </a:extLst>
          </p:cNvPr>
          <p:cNvSpPr>
            <a:spLocks noGrp="1"/>
          </p:cNvSpPr>
          <p:nvPr>
            <p:ph type="sldNum" sz="quarter" idx="4"/>
          </p:nvPr>
        </p:nvSpPr>
        <p:spPr>
          <a:xfrm>
            <a:off x="238125" y="238125"/>
            <a:ext cx="371475" cy="463073"/>
          </a:xfrm>
          <a:prstGeom prst="rect">
            <a:avLst/>
          </a:prstGeom>
        </p:spPr>
        <p:txBody>
          <a:bodyPr vert="horz" lIns="0" tIns="0" rIns="0" bIns="0" rtlCol="0" anchor="ctr" anchorCtr="0"/>
          <a:lstStyle>
            <a:lvl1pPr algn="ctr">
              <a:defRPr sz="1200" b="1" i="0">
                <a:solidFill>
                  <a:schemeClr val="accent6"/>
                </a:solidFill>
                <a:latin typeface="DM Sans" pitchFamily="2" charset="77"/>
              </a:defRPr>
            </a:lvl1pPr>
          </a:lstStyle>
          <a:p>
            <a:fld id="{16C5AC08-0ACD-404A-9C9F-AB39E786C34A}" type="slidenum">
              <a:rPr lang="en-US"/>
              <a:pPr/>
              <a:t>‹#›</a:t>
            </a:fld>
            <a:endParaRPr lang="en-US"/>
          </a:p>
        </p:txBody>
      </p:sp>
      <p:pic>
        <p:nvPicPr>
          <p:cNvPr id="15" name="Picture 14">
            <a:extLst>
              <a:ext uri="{FF2B5EF4-FFF2-40B4-BE49-F238E27FC236}">
                <a16:creationId xmlns:a16="http://schemas.microsoft.com/office/drawing/2014/main" id="{8BC441A7-EE26-ECA3-E025-A125F478BB0B}"/>
              </a:ext>
            </a:extLst>
          </p:cNvPr>
          <p:cNvPicPr>
            <a:picLocks noChangeAspect="1"/>
          </p:cNvPicPr>
          <p:nvPr userDrawn="1"/>
        </p:nvPicPr>
        <p:blipFill>
          <a:blip r:embed="rId18"/>
          <a:stretch>
            <a:fillRect/>
          </a:stretch>
        </p:blipFill>
        <p:spPr>
          <a:xfrm>
            <a:off x="238124" y="6210000"/>
            <a:ext cx="474483" cy="406700"/>
          </a:xfrm>
          <a:prstGeom prst="rect">
            <a:avLst/>
          </a:prstGeom>
        </p:spPr>
      </p:pic>
    </p:spTree>
    <p:extLst>
      <p:ext uri="{BB962C8B-B14F-4D97-AF65-F5344CB8AC3E}">
        <p14:creationId xmlns:p14="http://schemas.microsoft.com/office/powerpoint/2010/main" val="3364438814"/>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60" r:id="rId3"/>
    <p:sldLayoutId id="2147483666" r:id="rId4"/>
    <p:sldLayoutId id="2147483650" r:id="rId5"/>
    <p:sldLayoutId id="2147483662" r:id="rId6"/>
    <p:sldLayoutId id="2147483663" r:id="rId7"/>
    <p:sldLayoutId id="2147483664" r:id="rId8"/>
    <p:sldLayoutId id="2147483665" r:id="rId9"/>
    <p:sldLayoutId id="2147483651" r:id="rId10"/>
    <p:sldLayoutId id="2147483652" r:id="rId11"/>
    <p:sldLayoutId id="2147483653" r:id="rId12"/>
    <p:sldLayoutId id="2147483667" r:id="rId13"/>
    <p:sldLayoutId id="2147483668" r:id="rId14"/>
    <p:sldLayoutId id="2147483655" r:id="rId15"/>
    <p:sldLayoutId id="2147483669" r:id="rId16"/>
  </p:sldLayoutIdLst>
  <p:hf hdr="0" dt="0"/>
  <p:txStyles>
    <p:titleStyle>
      <a:lvl1pPr algn="l" defTabSz="914400" rtl="0" eaLnBrk="1" latinLnBrk="0" hangingPunct="1">
        <a:lnSpc>
          <a:spcPct val="90000"/>
        </a:lnSpc>
        <a:spcBef>
          <a:spcPct val="0"/>
        </a:spcBef>
        <a:buNone/>
        <a:defRPr sz="4400" kern="1200">
          <a:solidFill>
            <a:schemeClr val="accent1"/>
          </a:solidFill>
          <a:latin typeface="Petrona" pitchFamily="2" charset="77"/>
          <a:ea typeface="+mj-ea"/>
          <a:cs typeface="+mj-cs"/>
        </a:defRPr>
      </a:lvl1pPr>
    </p:titleStyle>
    <p:bodyStyle>
      <a:lvl1pPr marL="0" indent="0" algn="l" defTabSz="914400" rtl="0" eaLnBrk="1" latinLnBrk="0" hangingPunct="1">
        <a:lnSpc>
          <a:spcPct val="90000"/>
        </a:lnSpc>
        <a:spcBef>
          <a:spcPts val="1000"/>
        </a:spcBef>
        <a:spcAft>
          <a:spcPts val="1700"/>
        </a:spcAft>
        <a:buFont typeface="Arial" panose="020B0604020202020204" pitchFamily="34" charset="0"/>
        <a:buNone/>
        <a:defRPr sz="3800" b="0" kern="1200">
          <a:solidFill>
            <a:schemeClr val="accent5"/>
          </a:solidFill>
          <a:latin typeface="DM Sans" pitchFamily="2" charset="77"/>
          <a:ea typeface="+mn-ea"/>
          <a:cs typeface="+mn-cs"/>
        </a:defRPr>
      </a:lvl1pPr>
      <a:lvl2pPr marL="6350" indent="0" algn="l" defTabSz="914400" rtl="0" eaLnBrk="1" latinLnBrk="0" hangingPunct="1">
        <a:lnSpc>
          <a:spcPct val="90000"/>
        </a:lnSpc>
        <a:spcBef>
          <a:spcPts val="500"/>
        </a:spcBef>
        <a:spcAft>
          <a:spcPts val="1700"/>
        </a:spcAft>
        <a:buFont typeface="Arial" panose="020B0604020202020204" pitchFamily="34" charset="0"/>
        <a:buNone/>
        <a:tabLst/>
        <a:defRPr sz="2600" b="0" i="0" kern="1200">
          <a:solidFill>
            <a:schemeClr val="accent5"/>
          </a:solidFill>
          <a:latin typeface="DM Sans Medium" pitchFamily="2" charset="77"/>
          <a:ea typeface="+mn-ea"/>
          <a:cs typeface="+mn-cs"/>
        </a:defRPr>
      </a:lvl2pPr>
      <a:lvl3pPr marL="268288" indent="-261938" algn="l" defTabSz="914400" rtl="0" eaLnBrk="1" latinLnBrk="0" hangingPunct="1">
        <a:lnSpc>
          <a:spcPct val="90000"/>
        </a:lnSpc>
        <a:spcBef>
          <a:spcPts val="500"/>
        </a:spcBef>
        <a:spcAft>
          <a:spcPts val="1700"/>
        </a:spcAft>
        <a:buClr>
          <a:schemeClr val="accent2"/>
        </a:buClr>
        <a:buFont typeface="Arial" panose="020B0604020202020204" pitchFamily="34" charset="0"/>
        <a:buChar char="•"/>
        <a:tabLst/>
        <a:defRPr sz="2600" b="0" i="0" kern="1200">
          <a:solidFill>
            <a:schemeClr val="accent5"/>
          </a:solidFill>
          <a:latin typeface="DM Sans Medium" pitchFamily="2" charset="77"/>
          <a:ea typeface="+mn-ea"/>
          <a:cs typeface="+mn-cs"/>
        </a:defRPr>
      </a:lvl3pPr>
      <a:lvl4pPr marL="6350" indent="0" algn="l" defTabSz="914400" rtl="0" eaLnBrk="1" latinLnBrk="0" hangingPunct="1">
        <a:lnSpc>
          <a:spcPct val="90000"/>
        </a:lnSpc>
        <a:spcBef>
          <a:spcPts val="500"/>
        </a:spcBef>
        <a:buFont typeface="Arial" panose="020B0604020202020204" pitchFamily="34" charset="0"/>
        <a:buNone/>
        <a:tabLst/>
        <a:defRPr sz="1950" kern="1200">
          <a:solidFill>
            <a:schemeClr val="accent5"/>
          </a:solidFill>
          <a:latin typeface="DM Sans" pitchFamily="2" charset="77"/>
          <a:ea typeface="+mn-ea"/>
          <a:cs typeface="+mn-cs"/>
        </a:defRPr>
      </a:lvl4pPr>
      <a:lvl5pPr marL="6350" indent="0" algn="l" defTabSz="914400" rtl="0" eaLnBrk="1" latinLnBrk="0" hangingPunct="1">
        <a:lnSpc>
          <a:spcPct val="90000"/>
        </a:lnSpc>
        <a:spcBef>
          <a:spcPts val="500"/>
        </a:spcBef>
        <a:buFont typeface="Arial" panose="020B0604020202020204" pitchFamily="34" charset="0"/>
        <a:buNone/>
        <a:tabLst/>
        <a:defRPr sz="1550" kern="1200">
          <a:solidFill>
            <a:schemeClr val="accent5"/>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50" userDrawn="1">
          <p15:clr>
            <a:srgbClr val="F26B43"/>
          </p15:clr>
        </p15:guide>
        <p15:guide id="2" pos="1590" userDrawn="1">
          <p15:clr>
            <a:srgbClr val="F26B43"/>
          </p15:clr>
        </p15:guide>
        <p15:guide id="3" pos="506" userDrawn="1">
          <p15:clr>
            <a:srgbClr val="F26B43"/>
          </p15:clr>
        </p15:guide>
        <p15:guide id="4" pos="384" userDrawn="1">
          <p15:clr>
            <a:srgbClr val="F26B43"/>
          </p15:clr>
        </p15:guide>
        <p15:guide id="5" pos="150" userDrawn="1">
          <p15:clr>
            <a:srgbClr val="F26B43"/>
          </p15:clr>
        </p15:guide>
        <p15:guide id="6" orient="horz" pos="868" userDrawn="1">
          <p15:clr>
            <a:srgbClr val="F26B43"/>
          </p15:clr>
        </p15:guide>
        <p15:guide id="7" orient="horz" pos="958" userDrawn="1">
          <p15:clr>
            <a:srgbClr val="F26B43"/>
          </p15:clr>
        </p15:guide>
        <p15:guide id="8" orient="horz" pos="1494" userDrawn="1">
          <p15:clr>
            <a:srgbClr val="F26B43"/>
          </p15:clr>
        </p15:guide>
        <p15:guide id="9" orient="horz" pos="2028" userDrawn="1">
          <p15:clr>
            <a:srgbClr val="F26B43"/>
          </p15:clr>
        </p15:guide>
        <p15:guide id="10" pos="1866" userDrawn="1">
          <p15:clr>
            <a:srgbClr val="F26B43"/>
          </p15:clr>
        </p15:guide>
        <p15:guide id="11" pos="2778" userDrawn="1">
          <p15:clr>
            <a:srgbClr val="F26B43"/>
          </p15:clr>
        </p15:guide>
        <p15:guide id="12" pos="3054" userDrawn="1">
          <p15:clr>
            <a:srgbClr val="F26B43"/>
          </p15:clr>
        </p15:guide>
        <p15:guide id="13" pos="3964" userDrawn="1">
          <p15:clr>
            <a:srgbClr val="F26B43"/>
          </p15:clr>
        </p15:guide>
        <p15:guide id="14" pos="4242" userDrawn="1">
          <p15:clr>
            <a:srgbClr val="F26B43"/>
          </p15:clr>
        </p15:guide>
        <p15:guide id="15" pos="5152" userDrawn="1">
          <p15:clr>
            <a:srgbClr val="F26B43"/>
          </p15:clr>
        </p15:guide>
        <p15:guide id="16" pos="5430" userDrawn="1">
          <p15:clr>
            <a:srgbClr val="F26B43"/>
          </p15:clr>
        </p15:guide>
        <p15:guide id="17" pos="6340" userDrawn="1">
          <p15:clr>
            <a:srgbClr val="F26B43"/>
          </p15:clr>
        </p15:guide>
        <p15:guide id="18" pos="6618" userDrawn="1">
          <p15:clr>
            <a:srgbClr val="F26B43"/>
          </p15:clr>
        </p15:guide>
        <p15:guide id="19" pos="7528" userDrawn="1">
          <p15:clr>
            <a:srgbClr val="F26B43"/>
          </p15:clr>
        </p15:guide>
        <p15:guide id="20" orient="horz" pos="2568" userDrawn="1">
          <p15:clr>
            <a:srgbClr val="F26B43"/>
          </p15:clr>
        </p15:guide>
        <p15:guide id="21" orient="horz" pos="3098" userDrawn="1">
          <p15:clr>
            <a:srgbClr val="F26B43"/>
          </p15:clr>
        </p15:guide>
        <p15:guide id="22" orient="horz" pos="3632" userDrawn="1">
          <p15:clr>
            <a:srgbClr val="F26B43"/>
          </p15:clr>
        </p15:guide>
        <p15:guide id="23" orient="horz" pos="4168" userDrawn="1">
          <p15:clr>
            <a:srgbClr val="F26B43"/>
          </p15:clr>
        </p15:guide>
        <p15:guide id="24" pos="679" userDrawn="1">
          <p15:clr>
            <a:srgbClr val="F26B43"/>
          </p15:clr>
        </p15:guide>
        <p15:guide id="25" orient="horz" pos="50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0.emf"/><Relationship Id="rId4" Type="http://schemas.openxmlformats.org/officeDocument/2006/relationships/image" Target="../media/image9.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image" Target="../media/image22.emf"/><Relationship Id="rId7" Type="http://schemas.openxmlformats.org/officeDocument/2006/relationships/image" Target="../media/image26.emf"/><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image" Target="../media/image23.emf"/></Relationships>
</file>

<file path=ppt/slides/_rels/slide1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31.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8.xml"/><Relationship Id="rId1" Type="http://schemas.openxmlformats.org/officeDocument/2006/relationships/slideLayout" Target="../slideLayouts/slideLayout9.xml"/><Relationship Id="rId5" Type="http://schemas.openxmlformats.org/officeDocument/2006/relationships/image" Target="../media/image34.emf"/><Relationship Id="rId4" Type="http://schemas.openxmlformats.org/officeDocument/2006/relationships/image" Target="../media/image33.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35.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35.emf"/></Relationships>
</file>

<file path=ppt/slides/_rels/slide2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image" Target="../media/image35.emf"/><Relationship Id="rId4" Type="http://schemas.openxmlformats.org/officeDocument/2006/relationships/image" Target="../media/image27.emf"/></Relationships>
</file>

<file path=ppt/slides/_rels/slide26.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27.e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35.xml"/><Relationship Id="rId1" Type="http://schemas.openxmlformats.org/officeDocument/2006/relationships/slideLayout" Target="../slideLayouts/slideLayout5.xml"/><Relationship Id="rId4" Type="http://schemas.openxmlformats.org/officeDocument/2006/relationships/image" Target="../media/image41.emf"/></Relationships>
</file>

<file path=ppt/slides/_rels/slide36.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36.xml"/><Relationship Id="rId1" Type="http://schemas.openxmlformats.org/officeDocument/2006/relationships/slideLayout" Target="../slideLayouts/slideLayout5.xml"/><Relationship Id="rId5" Type="http://schemas.openxmlformats.org/officeDocument/2006/relationships/image" Target="../media/image27.emf"/><Relationship Id="rId4" Type="http://schemas.openxmlformats.org/officeDocument/2006/relationships/image" Target="../media/image40.emf"/></Relationships>
</file>

<file path=ppt/slides/_rels/slide37.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43.xml"/><Relationship Id="rId1" Type="http://schemas.openxmlformats.org/officeDocument/2006/relationships/slideLayout" Target="../slideLayouts/slideLayout5.xml"/><Relationship Id="rId5" Type="http://schemas.openxmlformats.org/officeDocument/2006/relationships/image" Target="../media/image46.emf"/><Relationship Id="rId4" Type="http://schemas.openxmlformats.org/officeDocument/2006/relationships/image" Target="../media/image45.emf"/></Relationships>
</file>

<file path=ppt/slides/_rels/slide4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44.xml"/><Relationship Id="rId1" Type="http://schemas.openxmlformats.org/officeDocument/2006/relationships/slideLayout" Target="../slideLayouts/slideLayout5.xml"/><Relationship Id="rId5" Type="http://schemas.openxmlformats.org/officeDocument/2006/relationships/image" Target="../media/image34.emf"/><Relationship Id="rId4" Type="http://schemas.openxmlformats.org/officeDocument/2006/relationships/image" Target="../media/image33.emf"/></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6.xml"/><Relationship Id="rId1" Type="http://schemas.openxmlformats.org/officeDocument/2006/relationships/slideLayout" Target="../slideLayouts/slideLayout5.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48.png"/></Relationships>
</file>

<file path=ppt/slides/_rels/slide47.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47.xml"/><Relationship Id="rId1" Type="http://schemas.openxmlformats.org/officeDocument/2006/relationships/slideLayout" Target="../slideLayouts/slideLayout5.xml"/><Relationship Id="rId5" Type="http://schemas.openxmlformats.org/officeDocument/2006/relationships/image" Target="../media/image27.emf"/><Relationship Id="rId4" Type="http://schemas.openxmlformats.org/officeDocument/2006/relationships/image" Target="../media/image26.emf"/></Relationships>
</file>

<file path=ppt/slides/_rels/slide48.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emf"/><Relationship Id="rId7" Type="http://schemas.openxmlformats.org/officeDocument/2006/relationships/image" Target="../media/image15.emf"/><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 Id="rId9" Type="http://schemas.openxmlformats.org/officeDocument/2006/relationships/image" Target="../media/image17.emf"/></Relationships>
</file>

<file path=ppt/slides/_rels/slide5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50.xml"/><Relationship Id="rId1" Type="http://schemas.openxmlformats.org/officeDocument/2006/relationships/slideLayout" Target="../slideLayouts/slideLayout5.xml"/><Relationship Id="rId4" Type="http://schemas.openxmlformats.org/officeDocument/2006/relationships/image" Target="../media/image27.emf"/></Relationships>
</file>

<file path=ppt/slides/_rels/slide51.xml.rels><?xml version="1.0" encoding="UTF-8" standalone="yes"?>
<Relationships xmlns="http://schemas.openxmlformats.org/package/2006/relationships"><Relationship Id="rId3" Type="http://schemas.openxmlformats.org/officeDocument/2006/relationships/image" Target="../media/image51.emf"/><Relationship Id="rId7" Type="http://schemas.openxmlformats.org/officeDocument/2006/relationships/image" Target="../media/image27.emf"/><Relationship Id="rId2" Type="http://schemas.openxmlformats.org/officeDocument/2006/relationships/notesSlide" Target="../notesSlides/notesSlide51.xml"/><Relationship Id="rId1" Type="http://schemas.openxmlformats.org/officeDocument/2006/relationships/slideLayout" Target="../slideLayouts/slideLayout5.xml"/><Relationship Id="rId6" Type="http://schemas.openxmlformats.org/officeDocument/2006/relationships/image" Target="../media/image54.emf"/><Relationship Id="rId5" Type="http://schemas.openxmlformats.org/officeDocument/2006/relationships/image" Target="../media/image53.emf"/><Relationship Id="rId4" Type="http://schemas.openxmlformats.org/officeDocument/2006/relationships/image" Target="../media/image52.emf"/></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53.xml"/><Relationship Id="rId1" Type="http://schemas.openxmlformats.org/officeDocument/2006/relationships/slideLayout" Target="../slideLayouts/slideLayout5.xml"/><Relationship Id="rId6" Type="http://schemas.openxmlformats.org/officeDocument/2006/relationships/image" Target="../media/image58.emf"/><Relationship Id="rId5" Type="http://schemas.openxmlformats.org/officeDocument/2006/relationships/image" Target="../media/image57.emf"/><Relationship Id="rId4" Type="http://schemas.openxmlformats.org/officeDocument/2006/relationships/image" Target="../media/image56.emf"/></Relationships>
</file>

<file path=ppt/slides/_rels/slide54.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54.xml"/><Relationship Id="rId1" Type="http://schemas.openxmlformats.org/officeDocument/2006/relationships/slideLayout" Target="../slideLayouts/slideLayout9.xml"/><Relationship Id="rId4" Type="http://schemas.openxmlformats.org/officeDocument/2006/relationships/image" Target="../media/image31.emf"/></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3" Type="http://schemas.openxmlformats.org/officeDocument/2006/relationships/hyperlink" Target="http://www.studioquercus.co.uk/" TargetMode="External"/><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7.xml"/><Relationship Id="rId1" Type="http://schemas.openxmlformats.org/officeDocument/2006/relationships/slideLayout" Target="../slideLayouts/slideLayout1.xml"/><Relationship Id="rId6" Type="http://schemas.openxmlformats.org/officeDocument/2006/relationships/hyperlink" Target="http://www.studioquercus.co.uk/" TargetMode="External"/><Relationship Id="rId5" Type="http://schemas.openxmlformats.org/officeDocument/2006/relationships/image" Target="../media/image10.emf"/><Relationship Id="rId4" Type="http://schemas.openxmlformats.org/officeDocument/2006/relationships/image" Target="../media/image9.emf"/></Relationships>
</file>

<file path=ppt/slides/_rels/slide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9" name="C">
            <a:extLst>
              <a:ext uri="{FF2B5EF4-FFF2-40B4-BE49-F238E27FC236}">
                <a16:creationId xmlns:a16="http://schemas.microsoft.com/office/drawing/2014/main" id="{B9AC8A8D-8F24-F40A-0019-DC9DF19F7B86}"/>
              </a:ext>
            </a:extLst>
          </p:cNvPr>
          <p:cNvPicPr>
            <a:picLocks/>
          </p:cNvPicPr>
          <p:nvPr/>
        </p:nvPicPr>
        <p:blipFill>
          <a:blip r:embed="rId3"/>
          <a:stretch>
            <a:fillRect/>
          </a:stretch>
        </p:blipFill>
        <p:spPr>
          <a:xfrm>
            <a:off x="6611459" y="-1818349"/>
            <a:ext cx="10206569" cy="10206569"/>
          </a:xfrm>
          <a:prstGeom prst="rect">
            <a:avLst/>
          </a:prstGeom>
        </p:spPr>
      </p:pic>
      <p:pic>
        <p:nvPicPr>
          <p:cNvPr id="4" name="Q">
            <a:extLst>
              <a:ext uri="{FF2B5EF4-FFF2-40B4-BE49-F238E27FC236}">
                <a16:creationId xmlns:a16="http://schemas.microsoft.com/office/drawing/2014/main" id="{823236E1-9FBA-3238-D863-2D77B49BAEDA}"/>
              </a:ext>
            </a:extLst>
          </p:cNvPr>
          <p:cNvPicPr>
            <a:picLocks noChangeAspect="1"/>
          </p:cNvPicPr>
          <p:nvPr/>
        </p:nvPicPr>
        <p:blipFill>
          <a:blip r:embed="rId4"/>
          <a:stretch>
            <a:fillRect/>
          </a:stretch>
        </p:blipFill>
        <p:spPr>
          <a:xfrm>
            <a:off x="-491694" y="-1893207"/>
            <a:ext cx="10462314" cy="10462314"/>
          </a:xfrm>
          <a:prstGeom prst="rect">
            <a:avLst/>
          </a:prstGeom>
        </p:spPr>
      </p:pic>
      <p:pic>
        <p:nvPicPr>
          <p:cNvPr id="5" name="Tail">
            <a:extLst>
              <a:ext uri="{FF2B5EF4-FFF2-40B4-BE49-F238E27FC236}">
                <a16:creationId xmlns:a16="http://schemas.microsoft.com/office/drawing/2014/main" id="{125FE141-7D99-207C-2440-FDC4F4E2DF68}"/>
              </a:ext>
            </a:extLst>
          </p:cNvPr>
          <p:cNvPicPr>
            <a:picLocks noChangeAspect="1"/>
          </p:cNvPicPr>
          <p:nvPr/>
        </p:nvPicPr>
        <p:blipFill>
          <a:blip r:embed="rId5"/>
          <a:stretch>
            <a:fillRect/>
          </a:stretch>
        </p:blipFill>
        <p:spPr>
          <a:xfrm>
            <a:off x="4858592" y="3430242"/>
            <a:ext cx="6889817" cy="5103568"/>
          </a:xfrm>
          <a:prstGeom prst="rect">
            <a:avLst/>
          </a:prstGeom>
        </p:spPr>
      </p:pic>
      <p:sp>
        <p:nvSpPr>
          <p:cNvPr id="2" name="Footer Placeholder 1">
            <a:extLst>
              <a:ext uri="{FF2B5EF4-FFF2-40B4-BE49-F238E27FC236}">
                <a16:creationId xmlns:a16="http://schemas.microsoft.com/office/drawing/2014/main" id="{89F8433F-6793-E4CB-FB62-DD6697FC26DC}"/>
              </a:ext>
            </a:extLst>
          </p:cNvPr>
          <p:cNvSpPr>
            <a:spLocks noGrp="1"/>
          </p:cNvSpPr>
          <p:nvPr>
            <p:ph type="ftr" sz="quarter" idx="11"/>
          </p:nvPr>
        </p:nvSpPr>
        <p:spPr/>
        <p:txBody>
          <a:bodyPr/>
          <a:lstStyle/>
          <a:p>
            <a:r>
              <a:rPr lang="en-US">
                <a:solidFill>
                  <a:schemeClr val="accent4"/>
                </a:solidFill>
              </a:rPr>
              <a:t>Session 4     Working with People</a:t>
            </a:r>
          </a:p>
        </p:txBody>
      </p:sp>
    </p:spTree>
    <p:extLst>
      <p:ext uri="{BB962C8B-B14F-4D97-AF65-F5344CB8AC3E}">
        <p14:creationId xmlns:p14="http://schemas.microsoft.com/office/powerpoint/2010/main" val="4289278412"/>
      </p:ext>
    </p:extLst>
  </p:cSld>
  <p:clrMapOvr>
    <a:masterClrMapping/>
  </p:clrMapOvr>
  <mc:AlternateContent xmlns:mc="http://schemas.openxmlformats.org/markup-compatibility/2006" xmlns:p14="http://schemas.microsoft.com/office/powerpoint/2010/main">
    <mc:Choice Requires="p14">
      <p:transition spd="slow" p14:dur="2000" advClick="0" advTm="2500"/>
    </mc:Choice>
    <mc:Fallback xmlns="">
      <p:transition spd="slow" advClick="0" advTm="25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750"/>
                                        <p:tgtEl>
                                          <p:spTgt spid="4"/>
                                        </p:tgtEl>
                                      </p:cBhvr>
                                    </p:animEffect>
                                  </p:childTnLst>
                                </p:cTn>
                              </p:par>
                              <p:par>
                                <p:cTn id="8" presetID="21" presetClass="entr" presetSubtype="1" fill="hold" nodeType="withEffect">
                                  <p:stCondLst>
                                    <p:cond delay="100"/>
                                  </p:stCondLst>
                                  <p:childTnLst>
                                    <p:set>
                                      <p:cBhvr>
                                        <p:cTn id="9" dur="1" fill="hold">
                                          <p:stCondLst>
                                            <p:cond delay="0"/>
                                          </p:stCondLst>
                                        </p:cTn>
                                        <p:tgtEl>
                                          <p:spTgt spid="9"/>
                                        </p:tgtEl>
                                        <p:attrNameLst>
                                          <p:attrName>style.visibility</p:attrName>
                                        </p:attrNameLst>
                                      </p:cBhvr>
                                      <p:to>
                                        <p:strVal val="visible"/>
                                      </p:to>
                                    </p:set>
                                    <p:animEffect transition="in" filter="wheel(1)">
                                      <p:cBhvr>
                                        <p:cTn id="10" dur="900"/>
                                        <p:tgtEl>
                                          <p:spTgt spid="9"/>
                                        </p:tgtEl>
                                      </p:cBhvr>
                                    </p:animEffect>
                                  </p:childTnLst>
                                </p:cTn>
                              </p:par>
                              <p:par>
                                <p:cTn id="11" presetID="22" presetClass="entr" presetSubtype="8" fill="hold" nodeType="withEffect">
                                  <p:stCondLst>
                                    <p:cond delay="35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par>
                                <p:cTn id="14" presetID="21" presetClass="exit" presetSubtype="1" fill="hold" nodeType="withEffect">
                                  <p:stCondLst>
                                    <p:cond delay="750"/>
                                  </p:stCondLst>
                                  <p:childTnLst>
                                    <p:animEffect transition="out" filter="wheel(1)">
                                      <p:cBhvr>
                                        <p:cTn id="15" dur="1250"/>
                                        <p:tgtEl>
                                          <p:spTgt spid="9"/>
                                        </p:tgtEl>
                                      </p:cBhvr>
                                    </p:animEffect>
                                    <p:set>
                                      <p:cBhvr>
                                        <p:cTn id="16" dur="1" fill="hold">
                                          <p:stCondLst>
                                            <p:cond delay="1249"/>
                                          </p:stCondLst>
                                        </p:cTn>
                                        <p:tgtEl>
                                          <p:spTgt spid="9"/>
                                        </p:tgtEl>
                                        <p:attrNameLst>
                                          <p:attrName>style.visibility</p:attrName>
                                        </p:attrNameLst>
                                      </p:cBhvr>
                                      <p:to>
                                        <p:strVal val="hidden"/>
                                      </p:to>
                                    </p:set>
                                  </p:childTnLst>
                                </p:cTn>
                              </p:par>
                              <p:par>
                                <p:cTn id="17" presetID="21" presetClass="exit" presetSubtype="1" fill="hold" nodeType="withEffect">
                                  <p:stCondLst>
                                    <p:cond delay="1000"/>
                                  </p:stCondLst>
                                  <p:childTnLst>
                                    <p:animEffect transition="out" filter="wheel(1)">
                                      <p:cBhvr>
                                        <p:cTn id="18" dur="1600"/>
                                        <p:tgtEl>
                                          <p:spTgt spid="4"/>
                                        </p:tgtEl>
                                      </p:cBhvr>
                                    </p:animEffect>
                                    <p:set>
                                      <p:cBhvr>
                                        <p:cTn id="19" dur="1" fill="hold">
                                          <p:stCondLst>
                                            <p:cond delay="1599"/>
                                          </p:stCondLst>
                                        </p:cTn>
                                        <p:tgtEl>
                                          <p:spTgt spid="4"/>
                                        </p:tgtEl>
                                        <p:attrNameLst>
                                          <p:attrName>style.visibility</p:attrName>
                                        </p:attrNameLst>
                                      </p:cBhvr>
                                      <p:to>
                                        <p:strVal val="hidden"/>
                                      </p:to>
                                    </p:set>
                                  </p:childTnLst>
                                </p:cTn>
                              </p:par>
                              <p:par>
                                <p:cTn id="20" presetID="22" presetClass="exit" presetSubtype="8" fill="hold" nodeType="withEffect">
                                  <p:stCondLst>
                                    <p:cond delay="1500"/>
                                  </p:stCondLst>
                                  <p:childTnLst>
                                    <p:animEffect transition="out" filter="wipe(left)">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B427D-2C7B-A03A-DF1A-85F5695896C6}"/>
              </a:ext>
            </a:extLst>
          </p:cNvPr>
          <p:cNvSpPr>
            <a:spLocks noGrp="1"/>
          </p:cNvSpPr>
          <p:nvPr>
            <p:ph type="title"/>
          </p:nvPr>
        </p:nvSpPr>
        <p:spPr/>
        <p:txBody>
          <a:bodyPr/>
          <a:lstStyle/>
          <a:p>
            <a:r>
              <a:rPr lang="en-US"/>
              <a:t>Ten learning outcomes of the programme</a:t>
            </a:r>
          </a:p>
        </p:txBody>
      </p:sp>
      <p:sp>
        <p:nvSpPr>
          <p:cNvPr id="3" name="Content Placeholder 2">
            <a:extLst>
              <a:ext uri="{FF2B5EF4-FFF2-40B4-BE49-F238E27FC236}">
                <a16:creationId xmlns:a16="http://schemas.microsoft.com/office/drawing/2014/main" id="{CE56F8A4-99EA-1CAD-CF1F-61EA92F0626F}"/>
              </a:ext>
            </a:extLst>
          </p:cNvPr>
          <p:cNvSpPr>
            <a:spLocks noGrp="1"/>
          </p:cNvSpPr>
          <p:nvPr>
            <p:ph idx="1"/>
          </p:nvPr>
        </p:nvSpPr>
        <p:spPr/>
        <p:txBody>
          <a:bodyPr/>
          <a:lstStyle/>
          <a:p>
            <a:pPr lvl="3"/>
            <a:r>
              <a:rPr lang="en-US" sz="2300" b="1"/>
              <a:t>By the end of the programme delegates will be able to independently:</a:t>
            </a:r>
          </a:p>
        </p:txBody>
      </p:sp>
      <p:sp>
        <p:nvSpPr>
          <p:cNvPr id="4" name="Footer Placeholder 3">
            <a:extLst>
              <a:ext uri="{FF2B5EF4-FFF2-40B4-BE49-F238E27FC236}">
                <a16:creationId xmlns:a16="http://schemas.microsoft.com/office/drawing/2014/main" id="{DED4039F-8C24-25F5-80CE-C2871F110114}"/>
              </a:ext>
            </a:extLst>
          </p:cNvPr>
          <p:cNvSpPr>
            <a:spLocks noGrp="1"/>
          </p:cNvSpPr>
          <p:nvPr>
            <p:ph type="ftr" sz="quarter" idx="11"/>
          </p:nvPr>
        </p:nvSpPr>
        <p:spPr/>
        <p:txBody>
          <a:bodyPr/>
          <a:lstStyle/>
          <a:p>
            <a:r>
              <a:rPr lang="en-US"/>
              <a:t>Session 4     Working with People</a:t>
            </a:r>
          </a:p>
        </p:txBody>
      </p:sp>
      <p:sp>
        <p:nvSpPr>
          <p:cNvPr id="5" name="Slide Number Placeholder 4">
            <a:extLst>
              <a:ext uri="{FF2B5EF4-FFF2-40B4-BE49-F238E27FC236}">
                <a16:creationId xmlns:a16="http://schemas.microsoft.com/office/drawing/2014/main" id="{ED2A2F32-2461-1806-EB1F-86CED5D8BD7A}"/>
              </a:ext>
            </a:extLst>
          </p:cNvPr>
          <p:cNvSpPr>
            <a:spLocks noGrp="1"/>
          </p:cNvSpPr>
          <p:nvPr>
            <p:ph type="sldNum" sz="quarter" idx="12"/>
          </p:nvPr>
        </p:nvSpPr>
        <p:spPr/>
        <p:txBody>
          <a:bodyPr/>
          <a:lstStyle/>
          <a:p>
            <a:fld id="{16C5AC08-0ACD-404A-9C9F-AB39E786C34A}" type="slidenum">
              <a:rPr lang="en-GB"/>
              <a:t>9</a:t>
            </a:fld>
            <a:endParaRPr lang="en-GB"/>
          </a:p>
        </p:txBody>
      </p:sp>
      <p:sp>
        <p:nvSpPr>
          <p:cNvPr id="6" name="Text Placeholder 5">
            <a:extLst>
              <a:ext uri="{FF2B5EF4-FFF2-40B4-BE49-F238E27FC236}">
                <a16:creationId xmlns:a16="http://schemas.microsoft.com/office/drawing/2014/main" id="{487A2FB6-AE25-813A-798C-24F5D1BD92F8}"/>
              </a:ext>
            </a:extLst>
          </p:cNvPr>
          <p:cNvSpPr>
            <a:spLocks noGrp="1"/>
          </p:cNvSpPr>
          <p:nvPr>
            <p:ph type="body" sz="quarter" idx="13"/>
          </p:nvPr>
        </p:nvSpPr>
        <p:spPr/>
        <p:txBody>
          <a:bodyPr/>
          <a:lstStyle/>
          <a:p>
            <a:r>
              <a:rPr lang="en-US"/>
              <a:t>Ten learning outcomes of the programme</a:t>
            </a:r>
          </a:p>
        </p:txBody>
      </p:sp>
      <p:grpSp>
        <p:nvGrpSpPr>
          <p:cNvPr id="14" name="Group 13">
            <a:extLst>
              <a:ext uri="{FF2B5EF4-FFF2-40B4-BE49-F238E27FC236}">
                <a16:creationId xmlns:a16="http://schemas.microsoft.com/office/drawing/2014/main" id="{83FFEF53-FCE9-617E-0C88-A1EE7FB04D5B}"/>
              </a:ext>
            </a:extLst>
          </p:cNvPr>
          <p:cNvGrpSpPr/>
          <p:nvPr/>
        </p:nvGrpSpPr>
        <p:grpSpPr>
          <a:xfrm>
            <a:off x="1085634" y="2051224"/>
            <a:ext cx="5207215" cy="907650"/>
            <a:chOff x="1085634" y="2051224"/>
            <a:chExt cx="5207215" cy="907650"/>
          </a:xfrm>
        </p:grpSpPr>
        <p:sp>
          <p:nvSpPr>
            <p:cNvPr id="11" name="TextBox 10">
              <a:extLst>
                <a:ext uri="{FF2B5EF4-FFF2-40B4-BE49-F238E27FC236}">
                  <a16:creationId xmlns:a16="http://schemas.microsoft.com/office/drawing/2014/main" id="{CEF37577-6CFE-A8FE-6FEB-219ED4B83986}"/>
                </a:ext>
              </a:extLst>
            </p:cNvPr>
            <p:cNvSpPr txBox="1"/>
            <p:nvPr/>
          </p:nvSpPr>
          <p:spPr>
            <a:xfrm>
              <a:off x="1085634" y="2051224"/>
              <a:ext cx="5207215" cy="907650"/>
            </a:xfrm>
            <a:prstGeom prst="rect">
              <a:avLst/>
            </a:prstGeom>
            <a:noFill/>
          </p:spPr>
          <p:txBody>
            <a:bodyPr wrap="square" lIns="792000" tIns="0" rIns="90000" bIns="0" rtlCol="0" anchor="ctr" anchorCtr="0">
              <a:noAutofit/>
            </a:bodyPr>
            <a:lstStyle/>
            <a:p>
              <a:r>
                <a:rPr lang="en-US" sz="1600" spc="-10">
                  <a:solidFill>
                    <a:schemeClr val="accent5"/>
                  </a:solidFill>
                  <a:latin typeface="DM Sans Medium" pitchFamily="2" charset="77"/>
                </a:rPr>
                <a:t>Coach an improvement team ensuring robust application of QI methods and principles </a:t>
              </a:r>
            </a:p>
          </p:txBody>
        </p:sp>
        <p:sp>
          <p:nvSpPr>
            <p:cNvPr id="13" name="TextBox 12">
              <a:extLst>
                <a:ext uri="{FF2B5EF4-FFF2-40B4-BE49-F238E27FC236}">
                  <a16:creationId xmlns:a16="http://schemas.microsoft.com/office/drawing/2014/main" id="{DDFD57D0-350C-89F8-9332-EE8549926360}"/>
                </a:ext>
              </a:extLst>
            </p:cNvPr>
            <p:cNvSpPr txBox="1"/>
            <p:nvPr/>
          </p:nvSpPr>
          <p:spPr>
            <a:xfrm>
              <a:off x="1334530" y="2396744"/>
              <a:ext cx="210207" cy="216610"/>
            </a:xfrm>
            <a:prstGeom prst="ellipse">
              <a:avLst/>
            </a:prstGeom>
            <a:solidFill>
              <a:schemeClr val="accent2"/>
            </a:solidFill>
          </p:spPr>
          <p:txBody>
            <a:bodyPr wrap="square" rtlCol="0" anchor="ctr" anchorCtr="0">
              <a:noAutofit/>
            </a:bodyPr>
            <a:lstStyle/>
            <a:p>
              <a:pPr algn="ctr"/>
              <a:r>
                <a:rPr lang="en-US" sz="1050" b="1">
                  <a:solidFill>
                    <a:schemeClr val="bg1"/>
                  </a:solidFill>
                  <a:latin typeface="DM Sans" pitchFamily="2" charset="77"/>
                </a:rPr>
                <a:t>1</a:t>
              </a:r>
            </a:p>
          </p:txBody>
        </p:sp>
      </p:grpSp>
      <p:grpSp>
        <p:nvGrpSpPr>
          <p:cNvPr id="17" name="Group 16">
            <a:extLst>
              <a:ext uri="{FF2B5EF4-FFF2-40B4-BE49-F238E27FC236}">
                <a16:creationId xmlns:a16="http://schemas.microsoft.com/office/drawing/2014/main" id="{4AA60FE8-5FAC-D880-D359-AF8840C2DC16}"/>
              </a:ext>
            </a:extLst>
          </p:cNvPr>
          <p:cNvGrpSpPr/>
          <p:nvPr/>
        </p:nvGrpSpPr>
        <p:grpSpPr>
          <a:xfrm>
            <a:off x="1085634" y="2965680"/>
            <a:ext cx="5207215" cy="907650"/>
            <a:chOff x="1085634" y="2051224"/>
            <a:chExt cx="5207215" cy="907650"/>
          </a:xfrm>
        </p:grpSpPr>
        <p:sp>
          <p:nvSpPr>
            <p:cNvPr id="18" name="TextBox 17">
              <a:extLst>
                <a:ext uri="{FF2B5EF4-FFF2-40B4-BE49-F238E27FC236}">
                  <a16:creationId xmlns:a16="http://schemas.microsoft.com/office/drawing/2014/main" id="{1B56EBE2-11D8-5BE1-5EA3-C579E6C53CC0}"/>
                </a:ext>
              </a:extLst>
            </p:cNvPr>
            <p:cNvSpPr txBox="1"/>
            <p:nvPr/>
          </p:nvSpPr>
          <p:spPr>
            <a:xfrm>
              <a:off x="1085634" y="2051224"/>
              <a:ext cx="5207215" cy="907650"/>
            </a:xfrm>
            <a:prstGeom prst="rect">
              <a:avLst/>
            </a:prstGeom>
            <a:noFill/>
          </p:spPr>
          <p:txBody>
            <a:bodyPr wrap="square" lIns="792000" tIns="0" rIns="90000" bIns="0" rtlCol="0" anchor="ctr" anchorCtr="0">
              <a:noAutofit/>
            </a:bodyPr>
            <a:lstStyle/>
            <a:p>
              <a:r>
                <a:rPr lang="en-US" sz="1600" spc="-10">
                  <a:solidFill>
                    <a:schemeClr val="accent5"/>
                  </a:solidFill>
                  <a:latin typeface="DM Sans Medium" pitchFamily="2" charset="77"/>
                </a:rPr>
                <a:t>Understand the concepts of coaching improvement and the difference between coaching and advising </a:t>
              </a:r>
            </a:p>
          </p:txBody>
        </p:sp>
        <p:sp>
          <p:nvSpPr>
            <p:cNvPr id="19" name="TextBox 18">
              <a:extLst>
                <a:ext uri="{FF2B5EF4-FFF2-40B4-BE49-F238E27FC236}">
                  <a16:creationId xmlns:a16="http://schemas.microsoft.com/office/drawing/2014/main" id="{1091F7FE-EF5A-1CAC-B065-51F4196D025E}"/>
                </a:ext>
              </a:extLst>
            </p:cNvPr>
            <p:cNvSpPr txBox="1"/>
            <p:nvPr/>
          </p:nvSpPr>
          <p:spPr>
            <a:xfrm>
              <a:off x="1334530" y="2396744"/>
              <a:ext cx="210207" cy="216610"/>
            </a:xfrm>
            <a:prstGeom prst="ellipse">
              <a:avLst/>
            </a:prstGeom>
            <a:solidFill>
              <a:schemeClr val="accent2"/>
            </a:solidFill>
          </p:spPr>
          <p:txBody>
            <a:bodyPr wrap="square" rtlCol="0" anchor="ctr" anchorCtr="0">
              <a:noAutofit/>
            </a:bodyPr>
            <a:lstStyle/>
            <a:p>
              <a:pPr algn="ctr"/>
              <a:r>
                <a:rPr lang="en-US" sz="1050" b="1">
                  <a:solidFill>
                    <a:schemeClr val="bg1"/>
                  </a:solidFill>
                  <a:latin typeface="DM Sans" pitchFamily="2" charset="77"/>
                </a:rPr>
                <a:t>2</a:t>
              </a:r>
            </a:p>
          </p:txBody>
        </p:sp>
      </p:grpSp>
      <p:grpSp>
        <p:nvGrpSpPr>
          <p:cNvPr id="20" name="Group 19">
            <a:extLst>
              <a:ext uri="{FF2B5EF4-FFF2-40B4-BE49-F238E27FC236}">
                <a16:creationId xmlns:a16="http://schemas.microsoft.com/office/drawing/2014/main" id="{2B5C0A2F-A9C5-B014-5BDC-5A9269E0F5C3}"/>
              </a:ext>
            </a:extLst>
          </p:cNvPr>
          <p:cNvGrpSpPr/>
          <p:nvPr/>
        </p:nvGrpSpPr>
        <p:grpSpPr>
          <a:xfrm>
            <a:off x="1085634" y="3880137"/>
            <a:ext cx="5207215" cy="907650"/>
            <a:chOff x="1085634" y="2051224"/>
            <a:chExt cx="5207215" cy="907650"/>
          </a:xfrm>
        </p:grpSpPr>
        <p:sp>
          <p:nvSpPr>
            <p:cNvPr id="21" name="TextBox 20">
              <a:extLst>
                <a:ext uri="{FF2B5EF4-FFF2-40B4-BE49-F238E27FC236}">
                  <a16:creationId xmlns:a16="http://schemas.microsoft.com/office/drawing/2014/main" id="{7EE5385A-C778-E818-2ABF-B7D5AD16D85A}"/>
                </a:ext>
              </a:extLst>
            </p:cNvPr>
            <p:cNvSpPr txBox="1"/>
            <p:nvPr/>
          </p:nvSpPr>
          <p:spPr>
            <a:xfrm>
              <a:off x="1085634" y="2051224"/>
              <a:ext cx="5207215" cy="907650"/>
            </a:xfrm>
            <a:prstGeom prst="rect">
              <a:avLst/>
            </a:prstGeom>
            <a:noFill/>
          </p:spPr>
          <p:txBody>
            <a:bodyPr wrap="square" lIns="792000" tIns="0" rIns="90000" bIns="0" rtlCol="0" anchor="ctr" anchorCtr="0">
              <a:noAutofit/>
            </a:bodyPr>
            <a:lstStyle/>
            <a:p>
              <a:r>
                <a:rPr lang="en-US" sz="1600" b="1" spc="-10">
                  <a:solidFill>
                    <a:schemeClr val="accent2"/>
                  </a:solidFill>
                  <a:latin typeface="DM Sans Medium" pitchFamily="2" charset="77"/>
                </a:rPr>
                <a:t>Explain their role as a Quality Coach to different stakeholders </a:t>
              </a:r>
            </a:p>
          </p:txBody>
        </p:sp>
        <p:sp>
          <p:nvSpPr>
            <p:cNvPr id="22" name="TextBox 21">
              <a:extLst>
                <a:ext uri="{FF2B5EF4-FFF2-40B4-BE49-F238E27FC236}">
                  <a16:creationId xmlns:a16="http://schemas.microsoft.com/office/drawing/2014/main" id="{23E4F5F3-12AE-AD32-0B30-BB7E887DF956}"/>
                </a:ext>
              </a:extLst>
            </p:cNvPr>
            <p:cNvSpPr txBox="1"/>
            <p:nvPr/>
          </p:nvSpPr>
          <p:spPr>
            <a:xfrm>
              <a:off x="1334530" y="2396744"/>
              <a:ext cx="210207" cy="216610"/>
            </a:xfrm>
            <a:prstGeom prst="ellipse">
              <a:avLst/>
            </a:prstGeom>
            <a:solidFill>
              <a:schemeClr val="accent2"/>
            </a:solidFill>
          </p:spPr>
          <p:txBody>
            <a:bodyPr wrap="square" rtlCol="0" anchor="ctr" anchorCtr="0">
              <a:noAutofit/>
            </a:bodyPr>
            <a:lstStyle/>
            <a:p>
              <a:pPr algn="ctr"/>
              <a:r>
                <a:rPr lang="en-US" sz="1050" b="1">
                  <a:solidFill>
                    <a:schemeClr val="bg1"/>
                  </a:solidFill>
                  <a:latin typeface="DM Sans" pitchFamily="2" charset="77"/>
                </a:rPr>
                <a:t>3</a:t>
              </a:r>
            </a:p>
          </p:txBody>
        </p:sp>
      </p:grpSp>
      <p:grpSp>
        <p:nvGrpSpPr>
          <p:cNvPr id="23" name="Group 22">
            <a:extLst>
              <a:ext uri="{FF2B5EF4-FFF2-40B4-BE49-F238E27FC236}">
                <a16:creationId xmlns:a16="http://schemas.microsoft.com/office/drawing/2014/main" id="{09886483-CBF3-AEBB-E35E-962A68C89C4A}"/>
              </a:ext>
            </a:extLst>
          </p:cNvPr>
          <p:cNvGrpSpPr/>
          <p:nvPr/>
        </p:nvGrpSpPr>
        <p:grpSpPr>
          <a:xfrm>
            <a:off x="1085634" y="4794594"/>
            <a:ext cx="5207215" cy="907650"/>
            <a:chOff x="1085634" y="2051224"/>
            <a:chExt cx="5207215" cy="907650"/>
          </a:xfrm>
        </p:grpSpPr>
        <p:sp>
          <p:nvSpPr>
            <p:cNvPr id="24" name="TextBox 23">
              <a:extLst>
                <a:ext uri="{FF2B5EF4-FFF2-40B4-BE49-F238E27FC236}">
                  <a16:creationId xmlns:a16="http://schemas.microsoft.com/office/drawing/2014/main" id="{15ABB734-4516-1305-CD4D-598BE5FACD93}"/>
                </a:ext>
              </a:extLst>
            </p:cNvPr>
            <p:cNvSpPr txBox="1"/>
            <p:nvPr/>
          </p:nvSpPr>
          <p:spPr>
            <a:xfrm>
              <a:off x="1085634" y="2051224"/>
              <a:ext cx="5207215" cy="907650"/>
            </a:xfrm>
            <a:prstGeom prst="rect">
              <a:avLst/>
            </a:prstGeom>
            <a:noFill/>
          </p:spPr>
          <p:txBody>
            <a:bodyPr wrap="square" lIns="792000" tIns="0" rIns="90000" bIns="0" rtlCol="0" anchor="ctr" anchorCtr="0">
              <a:noAutofit/>
            </a:bodyPr>
            <a:lstStyle/>
            <a:p>
              <a:r>
                <a:rPr lang="en-US" sz="1600" spc="-10">
                  <a:solidFill>
                    <a:schemeClr val="accent5"/>
                  </a:solidFill>
                  <a:latin typeface="DM Sans Medium" pitchFamily="2" charset="77"/>
                </a:rPr>
                <a:t>Promote an environment that encourages team members to contribute equally to the development of improvement work</a:t>
              </a:r>
            </a:p>
          </p:txBody>
        </p:sp>
        <p:sp>
          <p:nvSpPr>
            <p:cNvPr id="25" name="TextBox 24">
              <a:extLst>
                <a:ext uri="{FF2B5EF4-FFF2-40B4-BE49-F238E27FC236}">
                  <a16:creationId xmlns:a16="http://schemas.microsoft.com/office/drawing/2014/main" id="{A30692B9-6F4A-3685-0D08-6B4D563C1BA7}"/>
                </a:ext>
              </a:extLst>
            </p:cNvPr>
            <p:cNvSpPr txBox="1"/>
            <p:nvPr/>
          </p:nvSpPr>
          <p:spPr>
            <a:xfrm>
              <a:off x="1334530" y="2396744"/>
              <a:ext cx="210207" cy="216610"/>
            </a:xfrm>
            <a:prstGeom prst="ellipse">
              <a:avLst/>
            </a:prstGeom>
            <a:solidFill>
              <a:schemeClr val="accent2"/>
            </a:solidFill>
          </p:spPr>
          <p:txBody>
            <a:bodyPr wrap="square" rtlCol="0" anchor="ctr" anchorCtr="0">
              <a:noAutofit/>
            </a:bodyPr>
            <a:lstStyle/>
            <a:p>
              <a:pPr algn="ctr"/>
              <a:r>
                <a:rPr lang="en-US" sz="1050" b="1">
                  <a:solidFill>
                    <a:schemeClr val="bg1"/>
                  </a:solidFill>
                  <a:latin typeface="DM Sans" pitchFamily="2" charset="77"/>
                </a:rPr>
                <a:t>4</a:t>
              </a:r>
            </a:p>
          </p:txBody>
        </p:sp>
      </p:grpSp>
      <p:grpSp>
        <p:nvGrpSpPr>
          <p:cNvPr id="26" name="Group 25">
            <a:extLst>
              <a:ext uri="{FF2B5EF4-FFF2-40B4-BE49-F238E27FC236}">
                <a16:creationId xmlns:a16="http://schemas.microsoft.com/office/drawing/2014/main" id="{46B2674B-A122-91E6-A27F-4CCCFAD53C8C}"/>
              </a:ext>
            </a:extLst>
          </p:cNvPr>
          <p:cNvGrpSpPr/>
          <p:nvPr/>
        </p:nvGrpSpPr>
        <p:grpSpPr>
          <a:xfrm>
            <a:off x="1085634" y="5709050"/>
            <a:ext cx="5207215" cy="907650"/>
            <a:chOff x="1085634" y="2051224"/>
            <a:chExt cx="5207215" cy="907650"/>
          </a:xfrm>
        </p:grpSpPr>
        <p:sp>
          <p:nvSpPr>
            <p:cNvPr id="27" name="TextBox 26">
              <a:extLst>
                <a:ext uri="{FF2B5EF4-FFF2-40B4-BE49-F238E27FC236}">
                  <a16:creationId xmlns:a16="http://schemas.microsoft.com/office/drawing/2014/main" id="{4B3217B6-DB66-E517-51D5-F7D5FC766ECB}"/>
                </a:ext>
              </a:extLst>
            </p:cNvPr>
            <p:cNvSpPr txBox="1"/>
            <p:nvPr/>
          </p:nvSpPr>
          <p:spPr>
            <a:xfrm>
              <a:off x="1085634" y="2051224"/>
              <a:ext cx="5207215" cy="907650"/>
            </a:xfrm>
            <a:prstGeom prst="rect">
              <a:avLst/>
            </a:prstGeom>
            <a:noFill/>
          </p:spPr>
          <p:txBody>
            <a:bodyPr wrap="square" lIns="792000" tIns="0" rIns="90000" bIns="0" rtlCol="0" anchor="ctr" anchorCtr="0">
              <a:noAutofit/>
            </a:bodyPr>
            <a:lstStyle/>
            <a:p>
              <a:r>
                <a:rPr lang="en-US" sz="1600" spc="-10">
                  <a:solidFill>
                    <a:schemeClr val="accent5"/>
                  </a:solidFill>
                  <a:latin typeface="DM Sans Medium" pitchFamily="2" charset="77"/>
                </a:rPr>
                <a:t>Assimilate QI knowledge and facilitation skills that support teams to progress through the different stages of QI work</a:t>
              </a:r>
            </a:p>
          </p:txBody>
        </p:sp>
        <p:sp>
          <p:nvSpPr>
            <p:cNvPr id="28" name="TextBox 27">
              <a:extLst>
                <a:ext uri="{FF2B5EF4-FFF2-40B4-BE49-F238E27FC236}">
                  <a16:creationId xmlns:a16="http://schemas.microsoft.com/office/drawing/2014/main" id="{E75E710F-689C-4AEF-44E2-F2173517AA1F}"/>
                </a:ext>
              </a:extLst>
            </p:cNvPr>
            <p:cNvSpPr txBox="1"/>
            <p:nvPr/>
          </p:nvSpPr>
          <p:spPr>
            <a:xfrm>
              <a:off x="1334530" y="2396744"/>
              <a:ext cx="210207" cy="216610"/>
            </a:xfrm>
            <a:prstGeom prst="ellipse">
              <a:avLst/>
            </a:prstGeom>
            <a:solidFill>
              <a:schemeClr val="accent2"/>
            </a:solidFill>
          </p:spPr>
          <p:txBody>
            <a:bodyPr wrap="square" rtlCol="0" anchor="ctr" anchorCtr="0">
              <a:noAutofit/>
            </a:bodyPr>
            <a:lstStyle/>
            <a:p>
              <a:pPr algn="ctr"/>
              <a:r>
                <a:rPr lang="en-US" sz="1050" b="1">
                  <a:solidFill>
                    <a:schemeClr val="bg1"/>
                  </a:solidFill>
                  <a:latin typeface="DM Sans" pitchFamily="2" charset="77"/>
                </a:rPr>
                <a:t>5</a:t>
              </a:r>
            </a:p>
          </p:txBody>
        </p:sp>
      </p:grpSp>
      <p:grpSp>
        <p:nvGrpSpPr>
          <p:cNvPr id="29" name="Group 28">
            <a:extLst>
              <a:ext uri="{FF2B5EF4-FFF2-40B4-BE49-F238E27FC236}">
                <a16:creationId xmlns:a16="http://schemas.microsoft.com/office/drawing/2014/main" id="{AEE94C24-A8E1-6C74-E75A-CAC2A0C6A184}"/>
              </a:ext>
            </a:extLst>
          </p:cNvPr>
          <p:cNvGrpSpPr/>
          <p:nvPr/>
        </p:nvGrpSpPr>
        <p:grpSpPr>
          <a:xfrm>
            <a:off x="6744072" y="2051224"/>
            <a:ext cx="5207215" cy="907650"/>
            <a:chOff x="1085634" y="2051224"/>
            <a:chExt cx="5207215" cy="907650"/>
          </a:xfrm>
        </p:grpSpPr>
        <p:sp>
          <p:nvSpPr>
            <p:cNvPr id="30" name="TextBox 29">
              <a:extLst>
                <a:ext uri="{FF2B5EF4-FFF2-40B4-BE49-F238E27FC236}">
                  <a16:creationId xmlns:a16="http://schemas.microsoft.com/office/drawing/2014/main" id="{C19DB3E1-A375-6A9A-12F7-A5B17D45D26F}"/>
                </a:ext>
              </a:extLst>
            </p:cNvPr>
            <p:cNvSpPr txBox="1"/>
            <p:nvPr/>
          </p:nvSpPr>
          <p:spPr>
            <a:xfrm>
              <a:off x="1085634" y="2051224"/>
              <a:ext cx="5207215" cy="907650"/>
            </a:xfrm>
            <a:prstGeom prst="rect">
              <a:avLst/>
            </a:prstGeom>
            <a:noFill/>
          </p:spPr>
          <p:txBody>
            <a:bodyPr wrap="square" lIns="792000" tIns="0" rIns="90000" bIns="0" rtlCol="0" anchor="ctr" anchorCtr="0">
              <a:noAutofit/>
            </a:bodyPr>
            <a:lstStyle/>
            <a:p>
              <a:r>
                <a:rPr lang="en-US" sz="1600" b="1" spc="-10" dirty="0">
                  <a:solidFill>
                    <a:schemeClr val="accent2"/>
                  </a:solidFill>
                  <a:latin typeface="DM Sans Medium" pitchFamily="2" charset="77"/>
                </a:rPr>
                <a:t>Help teams to explore barriers and enablers relating to their QI work, in support of the sustainability of interventions</a:t>
              </a:r>
            </a:p>
          </p:txBody>
        </p:sp>
        <p:sp>
          <p:nvSpPr>
            <p:cNvPr id="31" name="TextBox 30">
              <a:extLst>
                <a:ext uri="{FF2B5EF4-FFF2-40B4-BE49-F238E27FC236}">
                  <a16:creationId xmlns:a16="http://schemas.microsoft.com/office/drawing/2014/main" id="{739C5AD4-DA68-156F-6214-EC4A0711AA3C}"/>
                </a:ext>
              </a:extLst>
            </p:cNvPr>
            <p:cNvSpPr txBox="1"/>
            <p:nvPr/>
          </p:nvSpPr>
          <p:spPr>
            <a:xfrm>
              <a:off x="1334530" y="2396744"/>
              <a:ext cx="210207" cy="216610"/>
            </a:xfrm>
            <a:prstGeom prst="ellipse">
              <a:avLst/>
            </a:prstGeom>
            <a:solidFill>
              <a:schemeClr val="accent2"/>
            </a:solidFill>
          </p:spPr>
          <p:txBody>
            <a:bodyPr wrap="square" rtlCol="0" anchor="ctr" anchorCtr="0">
              <a:noAutofit/>
            </a:bodyPr>
            <a:lstStyle/>
            <a:p>
              <a:pPr algn="ctr"/>
              <a:r>
                <a:rPr lang="en-US" sz="1050" b="1">
                  <a:solidFill>
                    <a:schemeClr val="bg1"/>
                  </a:solidFill>
                  <a:latin typeface="DM Sans" pitchFamily="2" charset="77"/>
                </a:rPr>
                <a:t>6</a:t>
              </a:r>
            </a:p>
          </p:txBody>
        </p:sp>
      </p:grpSp>
      <p:grpSp>
        <p:nvGrpSpPr>
          <p:cNvPr id="32" name="Group 31">
            <a:extLst>
              <a:ext uri="{FF2B5EF4-FFF2-40B4-BE49-F238E27FC236}">
                <a16:creationId xmlns:a16="http://schemas.microsoft.com/office/drawing/2014/main" id="{98195CE9-6644-7542-7A66-95AAA80F1815}"/>
              </a:ext>
            </a:extLst>
          </p:cNvPr>
          <p:cNvGrpSpPr/>
          <p:nvPr/>
        </p:nvGrpSpPr>
        <p:grpSpPr>
          <a:xfrm>
            <a:off x="6744072" y="2965680"/>
            <a:ext cx="5207215" cy="907650"/>
            <a:chOff x="1085634" y="2051224"/>
            <a:chExt cx="5207215" cy="907650"/>
          </a:xfrm>
        </p:grpSpPr>
        <p:sp>
          <p:nvSpPr>
            <p:cNvPr id="33" name="TextBox 32">
              <a:extLst>
                <a:ext uri="{FF2B5EF4-FFF2-40B4-BE49-F238E27FC236}">
                  <a16:creationId xmlns:a16="http://schemas.microsoft.com/office/drawing/2014/main" id="{B21F9A98-1DD8-D7D8-F954-753935256230}"/>
                </a:ext>
              </a:extLst>
            </p:cNvPr>
            <p:cNvSpPr txBox="1"/>
            <p:nvPr/>
          </p:nvSpPr>
          <p:spPr>
            <a:xfrm>
              <a:off x="1085634" y="2051224"/>
              <a:ext cx="5207215" cy="907650"/>
            </a:xfrm>
            <a:prstGeom prst="rect">
              <a:avLst/>
            </a:prstGeom>
            <a:noFill/>
          </p:spPr>
          <p:txBody>
            <a:bodyPr wrap="square" lIns="792000" tIns="0" rIns="90000" bIns="0" rtlCol="0" anchor="ctr" anchorCtr="0">
              <a:noAutofit/>
            </a:bodyPr>
            <a:lstStyle/>
            <a:p>
              <a:r>
                <a:rPr lang="en-US" sz="1600" spc="-10">
                  <a:solidFill>
                    <a:schemeClr val="accent5"/>
                  </a:solidFill>
                  <a:latin typeface="DM Sans Medium" pitchFamily="2" charset="77"/>
                </a:rPr>
                <a:t>Advocate for meaningful involvement in </a:t>
              </a:r>
              <a:br>
                <a:rPr lang="en-US" sz="1600" spc="-10">
                  <a:solidFill>
                    <a:schemeClr val="accent5"/>
                  </a:solidFill>
                  <a:latin typeface="DM Sans Medium" pitchFamily="2" charset="77"/>
                </a:rPr>
              </a:br>
              <a:r>
                <a:rPr lang="en-US" sz="1600" spc="-10">
                  <a:solidFill>
                    <a:schemeClr val="accent5"/>
                  </a:solidFill>
                  <a:latin typeface="DM Sans Medium" pitchFamily="2" charset="77"/>
                </a:rPr>
                <a:t>QI work and advise teams on methods for involvement</a:t>
              </a:r>
            </a:p>
          </p:txBody>
        </p:sp>
        <p:sp>
          <p:nvSpPr>
            <p:cNvPr id="34" name="TextBox 33">
              <a:extLst>
                <a:ext uri="{FF2B5EF4-FFF2-40B4-BE49-F238E27FC236}">
                  <a16:creationId xmlns:a16="http://schemas.microsoft.com/office/drawing/2014/main" id="{B28CBEC4-E88D-869A-7171-E0D4A51A06EA}"/>
                </a:ext>
              </a:extLst>
            </p:cNvPr>
            <p:cNvSpPr txBox="1"/>
            <p:nvPr/>
          </p:nvSpPr>
          <p:spPr>
            <a:xfrm>
              <a:off x="1334530" y="2396744"/>
              <a:ext cx="210207" cy="216610"/>
            </a:xfrm>
            <a:prstGeom prst="ellipse">
              <a:avLst/>
            </a:prstGeom>
            <a:solidFill>
              <a:schemeClr val="accent2"/>
            </a:solidFill>
          </p:spPr>
          <p:txBody>
            <a:bodyPr wrap="square" rtlCol="0" anchor="ctr" anchorCtr="0">
              <a:noAutofit/>
            </a:bodyPr>
            <a:lstStyle/>
            <a:p>
              <a:pPr algn="ctr"/>
              <a:r>
                <a:rPr lang="en-US" sz="1050" b="1">
                  <a:solidFill>
                    <a:schemeClr val="bg1"/>
                  </a:solidFill>
                  <a:latin typeface="DM Sans" pitchFamily="2" charset="77"/>
                </a:rPr>
                <a:t>7</a:t>
              </a:r>
            </a:p>
          </p:txBody>
        </p:sp>
      </p:grpSp>
      <p:grpSp>
        <p:nvGrpSpPr>
          <p:cNvPr id="35" name="Group 34">
            <a:extLst>
              <a:ext uri="{FF2B5EF4-FFF2-40B4-BE49-F238E27FC236}">
                <a16:creationId xmlns:a16="http://schemas.microsoft.com/office/drawing/2014/main" id="{8C5DD927-FE0D-04EF-52BF-B112447AE2B6}"/>
              </a:ext>
            </a:extLst>
          </p:cNvPr>
          <p:cNvGrpSpPr/>
          <p:nvPr/>
        </p:nvGrpSpPr>
        <p:grpSpPr>
          <a:xfrm>
            <a:off x="6744072" y="3880137"/>
            <a:ext cx="5207215" cy="907650"/>
            <a:chOff x="1085634" y="2051224"/>
            <a:chExt cx="5207215" cy="907650"/>
          </a:xfrm>
        </p:grpSpPr>
        <p:sp>
          <p:nvSpPr>
            <p:cNvPr id="36" name="TextBox 35">
              <a:extLst>
                <a:ext uri="{FF2B5EF4-FFF2-40B4-BE49-F238E27FC236}">
                  <a16:creationId xmlns:a16="http://schemas.microsoft.com/office/drawing/2014/main" id="{613947E1-0BF1-6B5B-4783-22008D508D4E}"/>
                </a:ext>
              </a:extLst>
            </p:cNvPr>
            <p:cNvSpPr txBox="1"/>
            <p:nvPr/>
          </p:nvSpPr>
          <p:spPr>
            <a:xfrm>
              <a:off x="1085634" y="2051224"/>
              <a:ext cx="5207215" cy="907650"/>
            </a:xfrm>
            <a:prstGeom prst="rect">
              <a:avLst/>
            </a:prstGeom>
            <a:noFill/>
          </p:spPr>
          <p:txBody>
            <a:bodyPr wrap="square" lIns="792000" tIns="0" rIns="90000" bIns="0" rtlCol="0" anchor="ctr" anchorCtr="0">
              <a:noAutofit/>
            </a:bodyPr>
            <a:lstStyle/>
            <a:p>
              <a:r>
                <a:rPr lang="en-US" sz="1600" spc="-10" dirty="0">
                  <a:solidFill>
                    <a:schemeClr val="accent5"/>
                  </a:solidFill>
                  <a:latin typeface="DM Sans Medium" pitchFamily="2" charset="77"/>
                </a:rPr>
                <a:t>Coach a team to identify, collect and interpret data in support of their improvement work </a:t>
              </a:r>
            </a:p>
          </p:txBody>
        </p:sp>
        <p:sp>
          <p:nvSpPr>
            <p:cNvPr id="37" name="TextBox 36">
              <a:extLst>
                <a:ext uri="{FF2B5EF4-FFF2-40B4-BE49-F238E27FC236}">
                  <a16:creationId xmlns:a16="http://schemas.microsoft.com/office/drawing/2014/main" id="{B5757222-55B0-A1DC-EEF6-B2907B0CAF79}"/>
                </a:ext>
              </a:extLst>
            </p:cNvPr>
            <p:cNvSpPr txBox="1"/>
            <p:nvPr/>
          </p:nvSpPr>
          <p:spPr>
            <a:xfrm>
              <a:off x="1334530" y="2396744"/>
              <a:ext cx="210207" cy="216610"/>
            </a:xfrm>
            <a:prstGeom prst="ellipse">
              <a:avLst/>
            </a:prstGeom>
            <a:solidFill>
              <a:schemeClr val="accent2"/>
            </a:solidFill>
          </p:spPr>
          <p:txBody>
            <a:bodyPr wrap="square" rtlCol="0" anchor="ctr" anchorCtr="0">
              <a:noAutofit/>
            </a:bodyPr>
            <a:lstStyle/>
            <a:p>
              <a:pPr algn="ctr"/>
              <a:r>
                <a:rPr lang="en-US" sz="1050" b="1">
                  <a:solidFill>
                    <a:schemeClr val="bg1"/>
                  </a:solidFill>
                  <a:latin typeface="DM Sans" pitchFamily="2" charset="77"/>
                </a:rPr>
                <a:t>8</a:t>
              </a:r>
            </a:p>
          </p:txBody>
        </p:sp>
      </p:grpSp>
      <p:grpSp>
        <p:nvGrpSpPr>
          <p:cNvPr id="38" name="Group 37">
            <a:extLst>
              <a:ext uri="{FF2B5EF4-FFF2-40B4-BE49-F238E27FC236}">
                <a16:creationId xmlns:a16="http://schemas.microsoft.com/office/drawing/2014/main" id="{58DD1E3E-6ED0-4782-7184-130A312AB79A}"/>
              </a:ext>
            </a:extLst>
          </p:cNvPr>
          <p:cNvGrpSpPr/>
          <p:nvPr/>
        </p:nvGrpSpPr>
        <p:grpSpPr>
          <a:xfrm>
            <a:off x="6744072" y="4794594"/>
            <a:ext cx="5207215" cy="907650"/>
            <a:chOff x="1085634" y="2051224"/>
            <a:chExt cx="5207215" cy="907650"/>
          </a:xfrm>
        </p:grpSpPr>
        <p:sp>
          <p:nvSpPr>
            <p:cNvPr id="39" name="TextBox 38">
              <a:extLst>
                <a:ext uri="{FF2B5EF4-FFF2-40B4-BE49-F238E27FC236}">
                  <a16:creationId xmlns:a16="http://schemas.microsoft.com/office/drawing/2014/main" id="{D95608B3-7073-ED9D-A115-67188505C58D}"/>
                </a:ext>
              </a:extLst>
            </p:cNvPr>
            <p:cNvSpPr txBox="1"/>
            <p:nvPr/>
          </p:nvSpPr>
          <p:spPr>
            <a:xfrm>
              <a:off x="1085634" y="2051224"/>
              <a:ext cx="5207215" cy="907650"/>
            </a:xfrm>
            <a:prstGeom prst="rect">
              <a:avLst/>
            </a:prstGeom>
            <a:noFill/>
          </p:spPr>
          <p:txBody>
            <a:bodyPr wrap="square" lIns="792000" tIns="0" rIns="90000" bIns="0" rtlCol="0" anchor="ctr" anchorCtr="0">
              <a:noAutofit/>
            </a:bodyPr>
            <a:lstStyle/>
            <a:p>
              <a:r>
                <a:rPr lang="en-US" sz="1600" spc="-10">
                  <a:solidFill>
                    <a:schemeClr val="accent5"/>
                  </a:solidFill>
                  <a:latin typeface="DM Sans Medium" pitchFamily="2" charset="77"/>
                </a:rPr>
                <a:t>Apply creative problem-solving methods and behaviour change concepts to support teams to revive a stalled effort </a:t>
              </a:r>
            </a:p>
          </p:txBody>
        </p:sp>
        <p:sp>
          <p:nvSpPr>
            <p:cNvPr id="40" name="TextBox 39">
              <a:extLst>
                <a:ext uri="{FF2B5EF4-FFF2-40B4-BE49-F238E27FC236}">
                  <a16:creationId xmlns:a16="http://schemas.microsoft.com/office/drawing/2014/main" id="{F8AA28C6-F7A4-9152-1865-289BE66D9E9A}"/>
                </a:ext>
              </a:extLst>
            </p:cNvPr>
            <p:cNvSpPr txBox="1"/>
            <p:nvPr/>
          </p:nvSpPr>
          <p:spPr>
            <a:xfrm>
              <a:off x="1334530" y="2396744"/>
              <a:ext cx="210207" cy="216610"/>
            </a:xfrm>
            <a:prstGeom prst="ellipse">
              <a:avLst/>
            </a:prstGeom>
            <a:solidFill>
              <a:schemeClr val="accent2"/>
            </a:solidFill>
          </p:spPr>
          <p:txBody>
            <a:bodyPr wrap="square" rtlCol="0" anchor="ctr" anchorCtr="0">
              <a:noAutofit/>
            </a:bodyPr>
            <a:lstStyle/>
            <a:p>
              <a:pPr algn="ctr"/>
              <a:r>
                <a:rPr lang="en-US" sz="1050" b="1">
                  <a:solidFill>
                    <a:schemeClr val="bg1"/>
                  </a:solidFill>
                  <a:latin typeface="DM Sans" pitchFamily="2" charset="77"/>
                </a:rPr>
                <a:t>9</a:t>
              </a:r>
            </a:p>
          </p:txBody>
        </p:sp>
      </p:grpSp>
      <p:grpSp>
        <p:nvGrpSpPr>
          <p:cNvPr id="41" name="Group 40">
            <a:extLst>
              <a:ext uri="{FF2B5EF4-FFF2-40B4-BE49-F238E27FC236}">
                <a16:creationId xmlns:a16="http://schemas.microsoft.com/office/drawing/2014/main" id="{F754DBE3-3CE8-D9A2-484F-463AD4EA29AF}"/>
              </a:ext>
            </a:extLst>
          </p:cNvPr>
          <p:cNvGrpSpPr/>
          <p:nvPr/>
        </p:nvGrpSpPr>
        <p:grpSpPr>
          <a:xfrm>
            <a:off x="6744072" y="5709050"/>
            <a:ext cx="5207215" cy="907650"/>
            <a:chOff x="1085634" y="2051224"/>
            <a:chExt cx="5207215" cy="907650"/>
          </a:xfrm>
        </p:grpSpPr>
        <p:sp>
          <p:nvSpPr>
            <p:cNvPr id="42" name="TextBox 41">
              <a:extLst>
                <a:ext uri="{FF2B5EF4-FFF2-40B4-BE49-F238E27FC236}">
                  <a16:creationId xmlns:a16="http://schemas.microsoft.com/office/drawing/2014/main" id="{E5B9955F-24E5-451B-57D7-B4B083588186}"/>
                </a:ext>
              </a:extLst>
            </p:cNvPr>
            <p:cNvSpPr txBox="1"/>
            <p:nvPr/>
          </p:nvSpPr>
          <p:spPr>
            <a:xfrm>
              <a:off x="1085634" y="2051224"/>
              <a:ext cx="5207215" cy="907650"/>
            </a:xfrm>
            <a:prstGeom prst="rect">
              <a:avLst/>
            </a:prstGeom>
            <a:noFill/>
          </p:spPr>
          <p:txBody>
            <a:bodyPr wrap="square" lIns="792000" tIns="0" rIns="90000" bIns="0" rtlCol="0" anchor="ctr" anchorCtr="0">
              <a:noAutofit/>
            </a:bodyPr>
            <a:lstStyle/>
            <a:p>
              <a:r>
                <a:rPr lang="en-US" sz="1600" spc="-10">
                  <a:solidFill>
                    <a:schemeClr val="accent5"/>
                  </a:solidFill>
                  <a:latin typeface="DM Sans Medium" pitchFamily="2" charset="77"/>
                </a:rPr>
                <a:t>Critically analyse their own limitations and the limitations of coaching</a:t>
              </a:r>
            </a:p>
          </p:txBody>
        </p:sp>
        <p:sp>
          <p:nvSpPr>
            <p:cNvPr id="43" name="TextBox 42">
              <a:extLst>
                <a:ext uri="{FF2B5EF4-FFF2-40B4-BE49-F238E27FC236}">
                  <a16:creationId xmlns:a16="http://schemas.microsoft.com/office/drawing/2014/main" id="{BA487671-A717-2A6B-8705-6FB7FFEBFF60}"/>
                </a:ext>
              </a:extLst>
            </p:cNvPr>
            <p:cNvSpPr txBox="1"/>
            <p:nvPr/>
          </p:nvSpPr>
          <p:spPr>
            <a:xfrm>
              <a:off x="1334530" y="2396744"/>
              <a:ext cx="210207" cy="216610"/>
            </a:xfrm>
            <a:prstGeom prst="ellipse">
              <a:avLst/>
            </a:prstGeom>
            <a:solidFill>
              <a:schemeClr val="accent2"/>
            </a:solidFill>
          </p:spPr>
          <p:txBody>
            <a:bodyPr wrap="none" rtlCol="0" anchor="ctr" anchorCtr="0">
              <a:noAutofit/>
            </a:bodyPr>
            <a:lstStyle/>
            <a:p>
              <a:pPr algn="ctr"/>
              <a:r>
                <a:rPr lang="en-US" sz="1050" b="1">
                  <a:solidFill>
                    <a:schemeClr val="bg1"/>
                  </a:solidFill>
                  <a:latin typeface="DM Sans" pitchFamily="2" charset="77"/>
                </a:rPr>
                <a:t>10</a:t>
              </a:r>
            </a:p>
          </p:txBody>
        </p:sp>
      </p:grpSp>
      <p:grpSp>
        <p:nvGrpSpPr>
          <p:cNvPr id="49" name="Group 48">
            <a:extLst>
              <a:ext uri="{FF2B5EF4-FFF2-40B4-BE49-F238E27FC236}">
                <a16:creationId xmlns:a16="http://schemas.microsoft.com/office/drawing/2014/main" id="{24C9E195-BD54-6FB4-988C-992A876EBBDF}"/>
              </a:ext>
            </a:extLst>
          </p:cNvPr>
          <p:cNvGrpSpPr/>
          <p:nvPr/>
        </p:nvGrpSpPr>
        <p:grpSpPr>
          <a:xfrm>
            <a:off x="1077913" y="2959510"/>
            <a:ext cx="5116410" cy="2741420"/>
            <a:chOff x="1077913" y="2959510"/>
            <a:chExt cx="5116410" cy="2741420"/>
          </a:xfrm>
        </p:grpSpPr>
        <p:cxnSp>
          <p:nvCxnSpPr>
            <p:cNvPr id="45" name="Straight Connector 44">
              <a:extLst>
                <a:ext uri="{FF2B5EF4-FFF2-40B4-BE49-F238E27FC236}">
                  <a16:creationId xmlns:a16="http://schemas.microsoft.com/office/drawing/2014/main" id="{E839B142-3883-1EE2-8276-10273CBFEFD1}"/>
                </a:ext>
              </a:extLst>
            </p:cNvPr>
            <p:cNvCxnSpPr/>
            <p:nvPr/>
          </p:nvCxnSpPr>
          <p:spPr>
            <a:xfrm>
              <a:off x="1077913" y="2959510"/>
              <a:ext cx="5116410" cy="0"/>
            </a:xfrm>
            <a:prstGeom prst="line">
              <a:avLst/>
            </a:prstGeom>
            <a:ln w="3175">
              <a:solidFill>
                <a:schemeClr val="accent6">
                  <a:alpha val="6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226753B-FCF4-6A6E-4F4D-0DDDC68E73D0}"/>
                </a:ext>
              </a:extLst>
            </p:cNvPr>
            <p:cNvCxnSpPr/>
            <p:nvPr/>
          </p:nvCxnSpPr>
          <p:spPr>
            <a:xfrm>
              <a:off x="1077913" y="3873317"/>
              <a:ext cx="5116410" cy="0"/>
            </a:xfrm>
            <a:prstGeom prst="line">
              <a:avLst/>
            </a:prstGeom>
            <a:ln w="3175">
              <a:solidFill>
                <a:schemeClr val="accent6">
                  <a:alpha val="6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A655EFD-DE4C-85ED-2FFD-BD9FEFAFC798}"/>
                </a:ext>
              </a:extLst>
            </p:cNvPr>
            <p:cNvCxnSpPr/>
            <p:nvPr/>
          </p:nvCxnSpPr>
          <p:spPr>
            <a:xfrm>
              <a:off x="1077913" y="4787124"/>
              <a:ext cx="5116410" cy="0"/>
            </a:xfrm>
            <a:prstGeom prst="line">
              <a:avLst/>
            </a:prstGeom>
            <a:ln w="3175">
              <a:solidFill>
                <a:schemeClr val="accent6">
                  <a:alpha val="6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AFFED892-99F1-813E-7567-835BFC61BA73}"/>
                </a:ext>
              </a:extLst>
            </p:cNvPr>
            <p:cNvCxnSpPr/>
            <p:nvPr/>
          </p:nvCxnSpPr>
          <p:spPr>
            <a:xfrm>
              <a:off x="1077913" y="5700930"/>
              <a:ext cx="5116410" cy="0"/>
            </a:xfrm>
            <a:prstGeom prst="line">
              <a:avLst/>
            </a:prstGeom>
            <a:ln w="3175">
              <a:solidFill>
                <a:schemeClr val="accent6">
                  <a:alpha val="60000"/>
                </a:schemeClr>
              </a:solidFill>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7E67269C-B91B-8263-1766-675343E5CE51}"/>
              </a:ext>
            </a:extLst>
          </p:cNvPr>
          <p:cNvGrpSpPr/>
          <p:nvPr/>
        </p:nvGrpSpPr>
        <p:grpSpPr>
          <a:xfrm>
            <a:off x="6405488" y="2959510"/>
            <a:ext cx="5116410" cy="2741420"/>
            <a:chOff x="1077913" y="2959510"/>
            <a:chExt cx="5116410" cy="2741420"/>
          </a:xfrm>
        </p:grpSpPr>
        <p:cxnSp>
          <p:nvCxnSpPr>
            <p:cNvPr id="51" name="Straight Connector 50">
              <a:extLst>
                <a:ext uri="{FF2B5EF4-FFF2-40B4-BE49-F238E27FC236}">
                  <a16:creationId xmlns:a16="http://schemas.microsoft.com/office/drawing/2014/main" id="{C2530561-D7EF-0F77-4950-C595F37EAC9F}"/>
                </a:ext>
              </a:extLst>
            </p:cNvPr>
            <p:cNvCxnSpPr/>
            <p:nvPr/>
          </p:nvCxnSpPr>
          <p:spPr>
            <a:xfrm>
              <a:off x="1077913" y="2959510"/>
              <a:ext cx="5116410" cy="0"/>
            </a:xfrm>
            <a:prstGeom prst="line">
              <a:avLst/>
            </a:prstGeom>
            <a:ln w="3175">
              <a:solidFill>
                <a:schemeClr val="accent6">
                  <a:alpha val="6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71B54DE9-FAD1-1485-52C8-44DD30352FA2}"/>
                </a:ext>
              </a:extLst>
            </p:cNvPr>
            <p:cNvCxnSpPr/>
            <p:nvPr/>
          </p:nvCxnSpPr>
          <p:spPr>
            <a:xfrm>
              <a:off x="1077913" y="3873317"/>
              <a:ext cx="5116410" cy="0"/>
            </a:xfrm>
            <a:prstGeom prst="line">
              <a:avLst/>
            </a:prstGeom>
            <a:ln w="3175">
              <a:solidFill>
                <a:schemeClr val="accent6">
                  <a:alpha val="6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EA2F819C-700B-3162-110B-FB2946C17088}"/>
                </a:ext>
              </a:extLst>
            </p:cNvPr>
            <p:cNvCxnSpPr/>
            <p:nvPr/>
          </p:nvCxnSpPr>
          <p:spPr>
            <a:xfrm>
              <a:off x="1077913" y="4787124"/>
              <a:ext cx="5116410" cy="0"/>
            </a:xfrm>
            <a:prstGeom prst="line">
              <a:avLst/>
            </a:prstGeom>
            <a:ln w="3175">
              <a:solidFill>
                <a:schemeClr val="accent6">
                  <a:alpha val="6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D58ED6AB-EAB5-2EF6-03CE-B010519C4205}"/>
                </a:ext>
              </a:extLst>
            </p:cNvPr>
            <p:cNvCxnSpPr/>
            <p:nvPr/>
          </p:nvCxnSpPr>
          <p:spPr>
            <a:xfrm>
              <a:off x="1077913" y="5700930"/>
              <a:ext cx="5116410" cy="0"/>
            </a:xfrm>
            <a:prstGeom prst="line">
              <a:avLst/>
            </a:prstGeom>
            <a:ln w="3175">
              <a:solidFill>
                <a:schemeClr val="accent6">
                  <a:alpha val="6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21271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B291F25-FCF3-2053-03C1-5346CD88027F}"/>
              </a:ext>
            </a:extLst>
          </p:cNvPr>
          <p:cNvGrpSpPr/>
          <p:nvPr/>
        </p:nvGrpSpPr>
        <p:grpSpPr>
          <a:xfrm>
            <a:off x="6065912" y="7144809"/>
            <a:ext cx="822176" cy="822176"/>
            <a:chOff x="6065912" y="3185552"/>
            <a:chExt cx="822176" cy="822176"/>
          </a:xfrm>
        </p:grpSpPr>
        <p:sp>
          <p:nvSpPr>
            <p:cNvPr id="9" name="Oval 8">
              <a:extLst>
                <a:ext uri="{FF2B5EF4-FFF2-40B4-BE49-F238E27FC236}">
                  <a16:creationId xmlns:a16="http://schemas.microsoft.com/office/drawing/2014/main" id="{9C45D004-5A24-13B2-C6E3-19F03EC6D322}"/>
                </a:ext>
              </a:extLst>
            </p:cNvPr>
            <p:cNvSpPr/>
            <p:nvPr/>
          </p:nvSpPr>
          <p:spPr>
            <a:xfrm>
              <a:off x="6065912" y="3185552"/>
              <a:ext cx="822176" cy="822176"/>
            </a:xfrm>
            <a:prstGeom prst="ellipse">
              <a:avLst/>
            </a:prstGeom>
            <a:solidFill>
              <a:schemeClr val="accent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883E7583-E9C4-49C9-9FC5-DD5EAB37197B}"/>
                </a:ext>
              </a:extLst>
            </p:cNvPr>
            <p:cNvPicPr>
              <a:picLocks noChangeAspect="1"/>
            </p:cNvPicPr>
            <p:nvPr/>
          </p:nvPicPr>
          <p:blipFill>
            <a:blip r:embed="rId3"/>
            <a:stretch>
              <a:fillRect/>
            </a:stretch>
          </p:blipFill>
          <p:spPr>
            <a:xfrm>
              <a:off x="6242685" y="3283180"/>
              <a:ext cx="483870" cy="545640"/>
            </a:xfrm>
            <a:prstGeom prst="rect">
              <a:avLst/>
            </a:prstGeom>
          </p:spPr>
        </p:pic>
      </p:grpSp>
      <p:sp>
        <p:nvSpPr>
          <p:cNvPr id="12" name="Oval 11">
            <a:extLst>
              <a:ext uri="{FF2B5EF4-FFF2-40B4-BE49-F238E27FC236}">
                <a16:creationId xmlns:a16="http://schemas.microsoft.com/office/drawing/2014/main" id="{5EC8C08A-DA6A-D336-D9B1-1935657BE0FA}"/>
              </a:ext>
            </a:extLst>
          </p:cNvPr>
          <p:cNvSpPr/>
          <p:nvPr/>
        </p:nvSpPr>
        <p:spPr>
          <a:xfrm>
            <a:off x="2493645" y="2371725"/>
            <a:ext cx="8012430" cy="2546350"/>
          </a:xfrm>
          <a:prstGeom prst="ellipse">
            <a:avLst/>
          </a:prstGeom>
          <a:no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15C56C-1BF9-83FC-77F9-5FC10136CA15}"/>
              </a:ext>
            </a:extLst>
          </p:cNvPr>
          <p:cNvSpPr>
            <a:spLocks noGrp="1"/>
          </p:cNvSpPr>
          <p:nvPr>
            <p:ph type="title"/>
          </p:nvPr>
        </p:nvSpPr>
        <p:spPr/>
        <p:txBody>
          <a:bodyPr/>
          <a:lstStyle/>
          <a:p>
            <a:r>
              <a:rPr lang="en-US"/>
              <a:t>Coaching circle</a:t>
            </a:r>
          </a:p>
        </p:txBody>
      </p:sp>
      <p:sp>
        <p:nvSpPr>
          <p:cNvPr id="4" name="Footer Placeholder 3">
            <a:extLst>
              <a:ext uri="{FF2B5EF4-FFF2-40B4-BE49-F238E27FC236}">
                <a16:creationId xmlns:a16="http://schemas.microsoft.com/office/drawing/2014/main" id="{CECDD12A-D4FD-A448-CD63-73CC661A39E8}"/>
              </a:ext>
            </a:extLst>
          </p:cNvPr>
          <p:cNvSpPr>
            <a:spLocks noGrp="1"/>
          </p:cNvSpPr>
          <p:nvPr>
            <p:ph type="ftr" sz="quarter" idx="11"/>
          </p:nvPr>
        </p:nvSpPr>
        <p:spPr/>
        <p:txBody>
          <a:bodyPr/>
          <a:lstStyle/>
          <a:p>
            <a:r>
              <a:rPr lang="en-US"/>
              <a:t>Session 4     Working with People</a:t>
            </a:r>
          </a:p>
        </p:txBody>
      </p:sp>
      <p:sp>
        <p:nvSpPr>
          <p:cNvPr id="5" name="Slide Number Placeholder 4">
            <a:extLst>
              <a:ext uri="{FF2B5EF4-FFF2-40B4-BE49-F238E27FC236}">
                <a16:creationId xmlns:a16="http://schemas.microsoft.com/office/drawing/2014/main" id="{44FC6D0D-2D00-018F-1AA8-375DDEB81E00}"/>
              </a:ext>
            </a:extLst>
          </p:cNvPr>
          <p:cNvSpPr>
            <a:spLocks noGrp="1"/>
          </p:cNvSpPr>
          <p:nvPr>
            <p:ph type="sldNum" sz="quarter" idx="12"/>
          </p:nvPr>
        </p:nvSpPr>
        <p:spPr/>
        <p:txBody>
          <a:bodyPr/>
          <a:lstStyle/>
          <a:p>
            <a:fld id="{16C5AC08-0ACD-404A-9C9F-AB39E786C34A}" type="slidenum">
              <a:rPr lang="en-GB"/>
              <a:t>10</a:t>
            </a:fld>
            <a:endParaRPr lang="en-GB"/>
          </a:p>
        </p:txBody>
      </p:sp>
      <p:sp>
        <p:nvSpPr>
          <p:cNvPr id="6" name="Text Placeholder 5">
            <a:extLst>
              <a:ext uri="{FF2B5EF4-FFF2-40B4-BE49-F238E27FC236}">
                <a16:creationId xmlns:a16="http://schemas.microsoft.com/office/drawing/2014/main" id="{E4BF5968-BC66-BEB9-8D9F-BFFFBA8BC4AD}"/>
              </a:ext>
            </a:extLst>
          </p:cNvPr>
          <p:cNvSpPr>
            <a:spLocks noGrp="1"/>
          </p:cNvSpPr>
          <p:nvPr>
            <p:ph type="body" sz="quarter" idx="13"/>
          </p:nvPr>
        </p:nvSpPr>
        <p:spPr/>
        <p:txBody>
          <a:bodyPr/>
          <a:lstStyle/>
          <a:p>
            <a:r>
              <a:rPr lang="en-US" dirty="0"/>
              <a:t>Activity 4.1</a:t>
            </a:r>
          </a:p>
        </p:txBody>
      </p:sp>
      <p:sp>
        <p:nvSpPr>
          <p:cNvPr id="7" name="Oval 6">
            <a:extLst>
              <a:ext uri="{FF2B5EF4-FFF2-40B4-BE49-F238E27FC236}">
                <a16:creationId xmlns:a16="http://schemas.microsoft.com/office/drawing/2014/main" id="{9AD4C9EE-FB60-E455-F27D-CB303456810C}"/>
              </a:ext>
            </a:extLst>
          </p:cNvPr>
          <p:cNvSpPr/>
          <p:nvPr/>
        </p:nvSpPr>
        <p:spPr>
          <a:xfrm>
            <a:off x="2517557" y="2371725"/>
            <a:ext cx="8012430" cy="2546350"/>
          </a:xfrm>
          <a:prstGeom prst="ellipse">
            <a:avLst/>
          </a:prstGeom>
          <a:noFill/>
          <a:ln w="2222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32894B4C-2FE4-6384-FFA9-58846A309333}"/>
              </a:ext>
            </a:extLst>
          </p:cNvPr>
          <p:cNvGrpSpPr/>
          <p:nvPr/>
        </p:nvGrpSpPr>
        <p:grpSpPr>
          <a:xfrm>
            <a:off x="7968208" y="7144809"/>
            <a:ext cx="822176" cy="822176"/>
            <a:chOff x="6065912" y="3185552"/>
            <a:chExt cx="822176" cy="822176"/>
          </a:xfrm>
        </p:grpSpPr>
        <p:sp>
          <p:nvSpPr>
            <p:cNvPr id="15" name="Oval 14">
              <a:extLst>
                <a:ext uri="{FF2B5EF4-FFF2-40B4-BE49-F238E27FC236}">
                  <a16:creationId xmlns:a16="http://schemas.microsoft.com/office/drawing/2014/main" id="{3899F789-CAD7-4FE4-79C2-2E7F6E7E7956}"/>
                </a:ext>
              </a:extLst>
            </p:cNvPr>
            <p:cNvSpPr/>
            <p:nvPr/>
          </p:nvSpPr>
          <p:spPr>
            <a:xfrm>
              <a:off x="6065912" y="3185552"/>
              <a:ext cx="822176" cy="822176"/>
            </a:xfrm>
            <a:prstGeom prst="ellipse">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C9E2A5B9-393E-9E2F-8566-6E679D3679B5}"/>
                </a:ext>
              </a:extLst>
            </p:cNvPr>
            <p:cNvPicPr>
              <a:picLocks noChangeAspect="1"/>
            </p:cNvPicPr>
            <p:nvPr/>
          </p:nvPicPr>
          <p:blipFill>
            <a:blip r:embed="rId4"/>
            <a:srcRect/>
            <a:stretch/>
          </p:blipFill>
          <p:spPr>
            <a:xfrm>
              <a:off x="6257270" y="3311461"/>
              <a:ext cx="454700" cy="545640"/>
            </a:xfrm>
            <a:prstGeom prst="rect">
              <a:avLst/>
            </a:prstGeom>
          </p:spPr>
        </p:pic>
      </p:grpSp>
      <p:grpSp>
        <p:nvGrpSpPr>
          <p:cNvPr id="19" name="Group 18">
            <a:extLst>
              <a:ext uri="{FF2B5EF4-FFF2-40B4-BE49-F238E27FC236}">
                <a16:creationId xmlns:a16="http://schemas.microsoft.com/office/drawing/2014/main" id="{D483DD8A-91F1-345A-2354-27597D82A75B}"/>
              </a:ext>
            </a:extLst>
          </p:cNvPr>
          <p:cNvGrpSpPr/>
          <p:nvPr/>
        </p:nvGrpSpPr>
        <p:grpSpPr>
          <a:xfrm>
            <a:off x="8228546" y="3401620"/>
            <a:ext cx="318374" cy="318374"/>
            <a:chOff x="8228546" y="3401620"/>
            <a:chExt cx="318374" cy="318374"/>
          </a:xfrm>
        </p:grpSpPr>
        <p:sp>
          <p:nvSpPr>
            <p:cNvPr id="18" name="Oval 17">
              <a:extLst>
                <a:ext uri="{FF2B5EF4-FFF2-40B4-BE49-F238E27FC236}">
                  <a16:creationId xmlns:a16="http://schemas.microsoft.com/office/drawing/2014/main" id="{269B2198-BC3B-6F5C-1AC5-7390187C9479}"/>
                </a:ext>
              </a:extLst>
            </p:cNvPr>
            <p:cNvSpPr/>
            <p:nvPr/>
          </p:nvSpPr>
          <p:spPr>
            <a:xfrm>
              <a:off x="8228546" y="3401620"/>
              <a:ext cx="318374" cy="318374"/>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54440B3C-0495-606E-6614-6757B954C603}"/>
                </a:ext>
              </a:extLst>
            </p:cNvPr>
            <p:cNvPicPr>
              <a:picLocks noChangeAspect="1"/>
            </p:cNvPicPr>
            <p:nvPr/>
          </p:nvPicPr>
          <p:blipFill>
            <a:blip r:embed="rId5"/>
            <a:stretch>
              <a:fillRect/>
            </a:stretch>
          </p:blipFill>
          <p:spPr>
            <a:xfrm>
              <a:off x="8355464" y="3454434"/>
              <a:ext cx="62939" cy="132871"/>
            </a:xfrm>
            <a:prstGeom prst="rect">
              <a:avLst/>
            </a:prstGeom>
          </p:spPr>
        </p:pic>
      </p:grpSp>
      <p:grpSp>
        <p:nvGrpSpPr>
          <p:cNvPr id="23" name="Group 22">
            <a:extLst>
              <a:ext uri="{FF2B5EF4-FFF2-40B4-BE49-F238E27FC236}">
                <a16:creationId xmlns:a16="http://schemas.microsoft.com/office/drawing/2014/main" id="{100754E9-2992-8E02-F201-78091B15D6A7}"/>
              </a:ext>
            </a:extLst>
          </p:cNvPr>
          <p:cNvGrpSpPr/>
          <p:nvPr/>
        </p:nvGrpSpPr>
        <p:grpSpPr>
          <a:xfrm>
            <a:off x="6280785" y="2145030"/>
            <a:ext cx="453390" cy="453390"/>
            <a:chOff x="8990854" y="1294130"/>
            <a:chExt cx="453390" cy="453390"/>
          </a:xfrm>
        </p:grpSpPr>
        <p:sp>
          <p:nvSpPr>
            <p:cNvPr id="24" name="second">
              <a:extLst>
                <a:ext uri="{FF2B5EF4-FFF2-40B4-BE49-F238E27FC236}">
                  <a16:creationId xmlns:a16="http://schemas.microsoft.com/office/drawing/2014/main" id="{58249144-0439-833C-7C33-5175D701B2F8}"/>
                </a:ext>
              </a:extLst>
            </p:cNvPr>
            <p:cNvSpPr/>
            <p:nvPr/>
          </p:nvSpPr>
          <p:spPr>
            <a:xfrm>
              <a:off x="8990854" y="1294130"/>
              <a:ext cx="453390" cy="453390"/>
            </a:xfrm>
            <a:prstGeom prst="ellipse">
              <a:avLst/>
            </a:prstGeom>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5D118F25-C9E9-C4B0-74C8-ECB8CD2B5246}"/>
                </a:ext>
              </a:extLst>
            </p:cNvPr>
            <p:cNvPicPr>
              <a:picLocks noChangeAspect="1"/>
            </p:cNvPicPr>
            <p:nvPr/>
          </p:nvPicPr>
          <p:blipFill>
            <a:blip r:embed="rId6"/>
            <a:stretch>
              <a:fillRect/>
            </a:stretch>
          </p:blipFill>
          <p:spPr>
            <a:xfrm>
              <a:off x="9079445" y="1403013"/>
              <a:ext cx="280164" cy="203256"/>
            </a:xfrm>
            <a:prstGeom prst="rect">
              <a:avLst/>
            </a:prstGeom>
          </p:spPr>
        </p:pic>
      </p:grpSp>
      <p:grpSp>
        <p:nvGrpSpPr>
          <p:cNvPr id="29" name="Group 28">
            <a:extLst>
              <a:ext uri="{FF2B5EF4-FFF2-40B4-BE49-F238E27FC236}">
                <a16:creationId xmlns:a16="http://schemas.microsoft.com/office/drawing/2014/main" id="{7DFC7C6A-5983-2F55-F5A7-D36AC6FF8498}"/>
              </a:ext>
            </a:extLst>
          </p:cNvPr>
          <p:cNvGrpSpPr/>
          <p:nvPr/>
        </p:nvGrpSpPr>
        <p:grpSpPr>
          <a:xfrm>
            <a:off x="6043349" y="4464390"/>
            <a:ext cx="907370" cy="907370"/>
            <a:chOff x="8990854" y="1294130"/>
            <a:chExt cx="453390" cy="453390"/>
          </a:xfrm>
        </p:grpSpPr>
        <p:sp>
          <p:nvSpPr>
            <p:cNvPr id="30" name="second">
              <a:extLst>
                <a:ext uri="{FF2B5EF4-FFF2-40B4-BE49-F238E27FC236}">
                  <a16:creationId xmlns:a16="http://schemas.microsoft.com/office/drawing/2014/main" id="{0A5E71A8-358B-60C9-FE0B-F631C2446DB1}"/>
                </a:ext>
              </a:extLst>
            </p:cNvPr>
            <p:cNvSpPr/>
            <p:nvPr/>
          </p:nvSpPr>
          <p:spPr>
            <a:xfrm>
              <a:off x="8990854" y="1294130"/>
              <a:ext cx="453390" cy="453390"/>
            </a:xfrm>
            <a:prstGeom prst="ellipse">
              <a:avLst/>
            </a:prstGeom>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A8700671-5295-CE38-9339-9B1E2DB38162}"/>
                </a:ext>
              </a:extLst>
            </p:cNvPr>
            <p:cNvPicPr>
              <a:picLocks noChangeAspect="1"/>
            </p:cNvPicPr>
            <p:nvPr/>
          </p:nvPicPr>
          <p:blipFill>
            <a:blip r:embed="rId6"/>
            <a:stretch>
              <a:fillRect/>
            </a:stretch>
          </p:blipFill>
          <p:spPr>
            <a:xfrm>
              <a:off x="9079445" y="1403013"/>
              <a:ext cx="280164" cy="203256"/>
            </a:xfrm>
            <a:prstGeom prst="rect">
              <a:avLst/>
            </a:prstGeom>
          </p:spPr>
        </p:pic>
      </p:grpSp>
      <p:pic>
        <p:nvPicPr>
          <p:cNvPr id="3" name="Picture 2">
            <a:extLst>
              <a:ext uri="{FF2B5EF4-FFF2-40B4-BE49-F238E27FC236}">
                <a16:creationId xmlns:a16="http://schemas.microsoft.com/office/drawing/2014/main" id="{4C537391-E4FE-78DA-3208-86561F5E9294}"/>
              </a:ext>
            </a:extLst>
          </p:cNvPr>
          <p:cNvPicPr>
            <a:picLocks noChangeAspect="1"/>
          </p:cNvPicPr>
          <p:nvPr/>
        </p:nvPicPr>
        <p:blipFill>
          <a:blip r:embed="rId7"/>
          <a:srcRect/>
          <a:stretch/>
        </p:blipFill>
        <p:spPr>
          <a:xfrm>
            <a:off x="238125" y="1317624"/>
            <a:ext cx="495300" cy="406400"/>
          </a:xfrm>
          <a:prstGeom prst="rect">
            <a:avLst/>
          </a:prstGeom>
        </p:spPr>
      </p:pic>
      <p:pic>
        <p:nvPicPr>
          <p:cNvPr id="8" name="Picture 7">
            <a:extLst>
              <a:ext uri="{FF2B5EF4-FFF2-40B4-BE49-F238E27FC236}">
                <a16:creationId xmlns:a16="http://schemas.microsoft.com/office/drawing/2014/main" id="{EAD94DC5-5BEE-E8D6-B481-D4C09B958A83}"/>
              </a:ext>
            </a:extLst>
          </p:cNvPr>
          <p:cNvPicPr>
            <a:picLocks noChangeAspect="1"/>
          </p:cNvPicPr>
          <p:nvPr/>
        </p:nvPicPr>
        <p:blipFill>
          <a:blip r:embed="rId8"/>
          <a:stretch>
            <a:fillRect/>
          </a:stretch>
        </p:blipFill>
        <p:spPr>
          <a:xfrm>
            <a:off x="238124" y="800100"/>
            <a:ext cx="495301" cy="376859"/>
          </a:xfrm>
          <a:prstGeom prst="rect">
            <a:avLst/>
          </a:prstGeom>
        </p:spPr>
      </p:pic>
    </p:spTree>
    <p:extLst>
      <p:ext uri="{BB962C8B-B14F-4D97-AF65-F5344CB8AC3E}">
        <p14:creationId xmlns:p14="http://schemas.microsoft.com/office/powerpoint/2010/main" val="383852230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hold" nodeType="withEffect">
                                      <p:stCondLst>
                                        <p:cond delay="0"/>
                                      </p:stCondLst>
                                      <p:childTnLst>
                                        <p:animMotion origin="layout" path="M 0.00013 0.00093 C -0.1095 0.00162 -0.33033 0.05857 -0.32942 0.1882 C -0.32851 0.31736 -0.10833 0.37269 0.00131 0.37176 C 0.11094 0.37061 0.32435 0.32176 0.32852 0.1838 C 0.33256 0.04561 0.10977 -3.33333E-6 0.00013 0.00093 Z " pathEditMode="relative" rAng="0" ptsTypes="AAAAA">
                                          <p:cBhvr>
                                            <p:cTn id="6" dur="15000" fill="hold"/>
                                            <p:tgtEl>
                                              <p:spTgt spid="23"/>
                                            </p:tgtEl>
                                            <p:attrNameLst>
                                              <p:attrName>ppt_x</p:attrName>
                                              <p:attrName>ppt_y</p:attrName>
                                            </p:attrNameLst>
                                          </p:cBhvr>
                                          <p:rCtr x="-65" y="18542"/>
                                        </p:animMotion>
                                      </p:childTnLst>
                                    </p:cTn>
                                  </p:par>
                                  <p:par>
                                    <p:cTn id="7" presetID="6" presetClass="emph" presetSubtype="0" repeatCount="indefinite" autoRev="1" fill="hold" nodeType="withEffect">
                                      <p:stCondLst>
                                        <p:cond delay="0"/>
                                      </p:stCondLst>
                                      <p:childTnLst>
                                        <p:animScale>
                                          <p:cBhvr>
                                            <p:cTn id="8" dur="7500" fill="hold"/>
                                            <p:tgtEl>
                                              <p:spTgt spid="23"/>
                                            </p:tgtEl>
                                          </p:cBhvr>
                                          <p:by x="200000" y="200000"/>
                                        </p:animScale>
                                      </p:childTnLst>
                                    </p:cTn>
                                  </p:par>
                                  <p:par>
                                    <p:cTn id="9" presetID="64" presetClass="path" presetSubtype="0" accel="50000" fill="hold" nodeType="withEffect" p14:presetBounceEnd="50000">
                                      <p:stCondLst>
                                        <p:cond delay="0"/>
                                      </p:stCondLst>
                                      <p:childTnLst>
                                        <p:animMotion origin="layout" path="M 0 -1.85185E-6 L 0 -0.58773 " pathEditMode="relative" rAng="0" ptsTypes="AA" p14:bounceEnd="50000">
                                          <p:cBhvr>
                                            <p:cTn id="10" dur="3000" fill="hold"/>
                                            <p:tgtEl>
                                              <p:spTgt spid="11"/>
                                            </p:tgtEl>
                                            <p:attrNameLst>
                                              <p:attrName>ppt_x</p:attrName>
                                              <p:attrName>ppt_y</p:attrName>
                                            </p:attrNameLst>
                                          </p:cBhvr>
                                          <p:rCtr x="0" y="-29398"/>
                                        </p:animMotion>
                                      </p:childTnLst>
                                    </p:cTn>
                                  </p:par>
                                  <p:par>
                                    <p:cTn id="11" presetID="64" presetClass="path" presetSubtype="0" accel="50000" fill="hold" nodeType="withEffect" p14:presetBounceEnd="50000">
                                      <p:stCondLst>
                                        <p:cond delay="500"/>
                                      </p:stCondLst>
                                      <p:childTnLst>
                                        <p:animMotion origin="layout" path="M 0 -1.85185E-6 L 0 -0.58773 " pathEditMode="relative" rAng="0" ptsTypes="AA" p14:bounceEnd="50000">
                                          <p:cBhvr>
                                            <p:cTn id="12" dur="2500" fill="hold"/>
                                            <p:tgtEl>
                                              <p:spTgt spid="14"/>
                                            </p:tgtEl>
                                            <p:attrNameLst>
                                              <p:attrName>ppt_x</p:attrName>
                                              <p:attrName>ppt_y</p:attrName>
                                            </p:attrNameLst>
                                          </p:cBhvr>
                                          <p:rCtr x="0" y="-29398"/>
                                        </p:animMotion>
                                      </p:childTnLst>
                                    </p:cTn>
                                  </p:par>
                                  <p:par>
                                    <p:cTn id="13" presetID="22" presetClass="entr" presetSubtype="4" fill="hold" nodeType="withEffect">
                                      <p:stCondLst>
                                        <p:cond delay="175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par>
                                    <p:cTn id="16" presetID="23" presetClass="entr" presetSubtype="16" fill="hold" nodeType="withEffect">
                                      <p:stCondLst>
                                        <p:cond delay="1750"/>
                                      </p:stCondLst>
                                      <p:childTnLst>
                                        <p:set>
                                          <p:cBhvr>
                                            <p:cTn id="17" dur="1" fill="hold">
                                              <p:stCondLst>
                                                <p:cond delay="0"/>
                                              </p:stCondLst>
                                            </p:cTn>
                                            <p:tgtEl>
                                              <p:spTgt spid="19"/>
                                            </p:tgtEl>
                                            <p:attrNameLst>
                                              <p:attrName>style.visibility</p:attrName>
                                            </p:attrNameLst>
                                          </p:cBhvr>
                                          <p:to>
                                            <p:strVal val="visible"/>
                                          </p:to>
                                        </p:set>
                                        <p:anim calcmode="lin" valueType="num">
                                          <p:cBhvr>
                                            <p:cTn id="18" dur="500" fill="hold"/>
                                            <p:tgtEl>
                                              <p:spTgt spid="19"/>
                                            </p:tgtEl>
                                            <p:attrNameLst>
                                              <p:attrName>ppt_w</p:attrName>
                                            </p:attrNameLst>
                                          </p:cBhvr>
                                          <p:tavLst>
                                            <p:tav tm="0">
                                              <p:val>
                                                <p:fltVal val="0"/>
                                              </p:val>
                                            </p:tav>
                                            <p:tav tm="100000">
                                              <p:val>
                                                <p:strVal val="#ppt_w"/>
                                              </p:val>
                                            </p:tav>
                                          </p:tavLst>
                                        </p:anim>
                                        <p:anim calcmode="lin" valueType="num">
                                          <p:cBhvr>
                                            <p:cTn id="19" dur="500" fill="hold"/>
                                            <p:tgtEl>
                                              <p:spTgt spid="19"/>
                                            </p:tgtEl>
                                            <p:attrNameLst>
                                              <p:attrName>ppt_h</p:attrName>
                                            </p:attrNameLst>
                                          </p:cBhvr>
                                          <p:tavLst>
                                            <p:tav tm="0">
                                              <p:val>
                                                <p:fltVal val="0"/>
                                              </p:val>
                                            </p:tav>
                                            <p:tav tm="100000">
                                              <p:val>
                                                <p:strVal val="#ppt_h"/>
                                              </p:val>
                                            </p:tav>
                                          </p:tavLst>
                                        </p:anim>
                                      </p:childTnLst>
                                    </p:cTn>
                                  </p:par>
                                  <p:par>
                                    <p:cTn id="20" presetID="8" presetClass="emph" presetSubtype="0" repeatCount="indefinite" fill="hold" nodeType="withEffect">
                                      <p:stCondLst>
                                        <p:cond delay="0"/>
                                      </p:stCondLst>
                                      <p:childTnLst>
                                        <p:animRot by="21600000">
                                          <p:cBhvr>
                                            <p:cTn id="21" dur="7500" fill="hold"/>
                                            <p:tgtEl>
                                              <p:spTgt spid="19"/>
                                            </p:tgtEl>
                                            <p:attrNameLst>
                                              <p:attrName>r</p:attrName>
                                            </p:attrNameLst>
                                          </p:cBhvr>
                                        </p:animRot>
                                      </p:childTnLst>
                                    </p:cTn>
                                  </p:par>
                                  <p:par>
                                    <p:cTn id="22" presetID="0" presetClass="path" presetSubtype="0" repeatCount="indefinite" fill="hold" nodeType="withEffect">
                                      <p:stCondLst>
                                        <p:cond delay="0"/>
                                      </p:stCondLst>
                                      <p:childTnLst>
                                        <p:animMotion origin="layout" path="M -0.00013 3.7037E-7 C 0.1099 3.7037E-7 0.33008 -0.04352 0.33138 -0.18264 C 0.33242 -0.32199 0.11042 -0.37107 0.00039 -0.37107 C -0.1095 -0.3713 -0.33346 -0.3213 -0.32825 -0.18357 C -0.32317 -0.04607 -0.11002 3.7037E-7 -0.00013 3.7037E-7 Z " pathEditMode="relative" rAng="0" ptsTypes="AAAAA">
                                          <p:cBhvr>
                                            <p:cTn id="23" dur="15000" fill="hold"/>
                                            <p:tgtEl>
                                              <p:spTgt spid="29"/>
                                            </p:tgtEl>
                                            <p:attrNameLst>
                                              <p:attrName>ppt_x</p:attrName>
                                              <p:attrName>ppt_y</p:attrName>
                                            </p:attrNameLst>
                                          </p:cBhvr>
                                          <p:rCtr x="156" y="-18565"/>
                                        </p:animMotion>
                                      </p:childTnLst>
                                    </p:cTn>
                                  </p:par>
                                  <p:par>
                                    <p:cTn id="24" presetID="6" presetClass="emph" presetSubtype="0" repeatCount="indefinite" autoRev="1" fill="hold" nodeType="withEffect">
                                      <p:stCondLst>
                                        <p:cond delay="0"/>
                                      </p:stCondLst>
                                      <p:childTnLst>
                                        <p:animScale>
                                          <p:cBhvr>
                                            <p:cTn id="25" dur="7500" fill="hold"/>
                                            <p:tgtEl>
                                              <p:spTgt spid="29"/>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hold" nodeType="withEffect">
                                      <p:stCondLst>
                                        <p:cond delay="0"/>
                                      </p:stCondLst>
                                      <p:childTnLst>
                                        <p:animMotion origin="layout" path="M 0.00013 0.00093 C -0.1095 0.00162 -0.33033 0.05857 -0.32942 0.1882 C -0.32851 0.31736 -0.10833 0.37269 0.00131 0.37176 C 0.11094 0.37061 0.32435 0.32176 0.32852 0.1838 C 0.33256 0.04561 0.10977 -3.33333E-6 0.00013 0.00093 Z " pathEditMode="relative" rAng="0" ptsTypes="AAAAA">
                                          <p:cBhvr>
                                            <p:cTn id="6" dur="15000" fill="hold"/>
                                            <p:tgtEl>
                                              <p:spTgt spid="23"/>
                                            </p:tgtEl>
                                            <p:attrNameLst>
                                              <p:attrName>ppt_x</p:attrName>
                                              <p:attrName>ppt_y</p:attrName>
                                            </p:attrNameLst>
                                          </p:cBhvr>
                                          <p:rCtr x="-65" y="18542"/>
                                        </p:animMotion>
                                      </p:childTnLst>
                                    </p:cTn>
                                  </p:par>
                                  <p:par>
                                    <p:cTn id="7" presetID="6" presetClass="emph" presetSubtype="0" repeatCount="indefinite" autoRev="1" fill="hold" nodeType="withEffect">
                                      <p:stCondLst>
                                        <p:cond delay="0"/>
                                      </p:stCondLst>
                                      <p:childTnLst>
                                        <p:animScale>
                                          <p:cBhvr>
                                            <p:cTn id="8" dur="7500" fill="hold"/>
                                            <p:tgtEl>
                                              <p:spTgt spid="23"/>
                                            </p:tgtEl>
                                          </p:cBhvr>
                                          <p:by x="200000" y="200000"/>
                                        </p:animScale>
                                      </p:childTnLst>
                                    </p:cTn>
                                  </p:par>
                                  <p:par>
                                    <p:cTn id="9" presetID="64" presetClass="path" presetSubtype="0" accel="50000" fill="hold" nodeType="withEffect">
                                      <p:stCondLst>
                                        <p:cond delay="0"/>
                                      </p:stCondLst>
                                      <p:childTnLst>
                                        <p:animMotion origin="layout" path="M 0 -1.85185E-6 L 0 -0.58773 " pathEditMode="relative" rAng="0" ptsTypes="AA">
                                          <p:cBhvr>
                                            <p:cTn id="10" dur="3000" fill="hold"/>
                                            <p:tgtEl>
                                              <p:spTgt spid="11"/>
                                            </p:tgtEl>
                                            <p:attrNameLst>
                                              <p:attrName>ppt_x</p:attrName>
                                              <p:attrName>ppt_y</p:attrName>
                                            </p:attrNameLst>
                                          </p:cBhvr>
                                          <p:rCtr x="0" y="-29398"/>
                                        </p:animMotion>
                                      </p:childTnLst>
                                    </p:cTn>
                                  </p:par>
                                  <p:par>
                                    <p:cTn id="11" presetID="64" presetClass="path" presetSubtype="0" accel="50000" fill="hold" nodeType="withEffect">
                                      <p:stCondLst>
                                        <p:cond delay="500"/>
                                      </p:stCondLst>
                                      <p:childTnLst>
                                        <p:animMotion origin="layout" path="M 0 -1.85185E-6 L 0 -0.58773 " pathEditMode="relative" rAng="0" ptsTypes="AA">
                                          <p:cBhvr>
                                            <p:cTn id="12" dur="2500" fill="hold"/>
                                            <p:tgtEl>
                                              <p:spTgt spid="14"/>
                                            </p:tgtEl>
                                            <p:attrNameLst>
                                              <p:attrName>ppt_x</p:attrName>
                                              <p:attrName>ppt_y</p:attrName>
                                            </p:attrNameLst>
                                          </p:cBhvr>
                                          <p:rCtr x="0" y="-29398"/>
                                        </p:animMotion>
                                      </p:childTnLst>
                                    </p:cTn>
                                  </p:par>
                                  <p:par>
                                    <p:cTn id="13" presetID="22" presetClass="entr" presetSubtype="4" fill="hold" nodeType="withEffect">
                                      <p:stCondLst>
                                        <p:cond delay="175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par>
                                    <p:cTn id="16" presetID="23" presetClass="entr" presetSubtype="16" fill="hold" nodeType="withEffect">
                                      <p:stCondLst>
                                        <p:cond delay="1750"/>
                                      </p:stCondLst>
                                      <p:childTnLst>
                                        <p:set>
                                          <p:cBhvr>
                                            <p:cTn id="17" dur="1" fill="hold">
                                              <p:stCondLst>
                                                <p:cond delay="0"/>
                                              </p:stCondLst>
                                            </p:cTn>
                                            <p:tgtEl>
                                              <p:spTgt spid="19"/>
                                            </p:tgtEl>
                                            <p:attrNameLst>
                                              <p:attrName>style.visibility</p:attrName>
                                            </p:attrNameLst>
                                          </p:cBhvr>
                                          <p:to>
                                            <p:strVal val="visible"/>
                                          </p:to>
                                        </p:set>
                                        <p:anim calcmode="lin" valueType="num">
                                          <p:cBhvr>
                                            <p:cTn id="18" dur="500" fill="hold"/>
                                            <p:tgtEl>
                                              <p:spTgt spid="19"/>
                                            </p:tgtEl>
                                            <p:attrNameLst>
                                              <p:attrName>ppt_w</p:attrName>
                                            </p:attrNameLst>
                                          </p:cBhvr>
                                          <p:tavLst>
                                            <p:tav tm="0">
                                              <p:val>
                                                <p:fltVal val="0"/>
                                              </p:val>
                                            </p:tav>
                                            <p:tav tm="100000">
                                              <p:val>
                                                <p:strVal val="#ppt_w"/>
                                              </p:val>
                                            </p:tav>
                                          </p:tavLst>
                                        </p:anim>
                                        <p:anim calcmode="lin" valueType="num">
                                          <p:cBhvr>
                                            <p:cTn id="19" dur="500" fill="hold"/>
                                            <p:tgtEl>
                                              <p:spTgt spid="19"/>
                                            </p:tgtEl>
                                            <p:attrNameLst>
                                              <p:attrName>ppt_h</p:attrName>
                                            </p:attrNameLst>
                                          </p:cBhvr>
                                          <p:tavLst>
                                            <p:tav tm="0">
                                              <p:val>
                                                <p:fltVal val="0"/>
                                              </p:val>
                                            </p:tav>
                                            <p:tav tm="100000">
                                              <p:val>
                                                <p:strVal val="#ppt_h"/>
                                              </p:val>
                                            </p:tav>
                                          </p:tavLst>
                                        </p:anim>
                                      </p:childTnLst>
                                    </p:cTn>
                                  </p:par>
                                  <p:par>
                                    <p:cTn id="20" presetID="8" presetClass="emph" presetSubtype="0" repeatCount="indefinite" fill="hold" nodeType="withEffect">
                                      <p:stCondLst>
                                        <p:cond delay="0"/>
                                      </p:stCondLst>
                                      <p:childTnLst>
                                        <p:animRot by="21600000">
                                          <p:cBhvr>
                                            <p:cTn id="21" dur="7500" fill="hold"/>
                                            <p:tgtEl>
                                              <p:spTgt spid="19"/>
                                            </p:tgtEl>
                                            <p:attrNameLst>
                                              <p:attrName>r</p:attrName>
                                            </p:attrNameLst>
                                          </p:cBhvr>
                                        </p:animRot>
                                      </p:childTnLst>
                                    </p:cTn>
                                  </p:par>
                                  <p:par>
                                    <p:cTn id="22" presetID="0" presetClass="path" presetSubtype="0" repeatCount="indefinite" fill="hold" nodeType="withEffect">
                                      <p:stCondLst>
                                        <p:cond delay="0"/>
                                      </p:stCondLst>
                                      <p:childTnLst>
                                        <p:animMotion origin="layout" path="M -0.00013 3.7037E-7 C 0.1099 3.7037E-7 0.33008 -0.04352 0.33138 -0.18264 C 0.33242 -0.32199 0.11042 -0.37107 0.00039 -0.37107 C -0.1095 -0.3713 -0.33346 -0.3213 -0.32825 -0.18357 C -0.32317 -0.04607 -0.11002 3.7037E-7 -0.00013 3.7037E-7 Z " pathEditMode="relative" rAng="0" ptsTypes="AAAAA">
                                          <p:cBhvr>
                                            <p:cTn id="23" dur="15000" fill="hold"/>
                                            <p:tgtEl>
                                              <p:spTgt spid="29"/>
                                            </p:tgtEl>
                                            <p:attrNameLst>
                                              <p:attrName>ppt_x</p:attrName>
                                              <p:attrName>ppt_y</p:attrName>
                                            </p:attrNameLst>
                                          </p:cBhvr>
                                          <p:rCtr x="156" y="-18565"/>
                                        </p:animMotion>
                                      </p:childTnLst>
                                    </p:cTn>
                                  </p:par>
                                  <p:par>
                                    <p:cTn id="24" presetID="6" presetClass="emph" presetSubtype="0" repeatCount="indefinite" autoRev="1" fill="hold" nodeType="withEffect">
                                      <p:stCondLst>
                                        <p:cond delay="0"/>
                                      </p:stCondLst>
                                      <p:childTnLst>
                                        <p:animScale>
                                          <p:cBhvr>
                                            <p:cTn id="25" dur="7500" fill="hold"/>
                                            <p:tgtEl>
                                              <p:spTgt spid="29"/>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DFBDE-DBD6-40AE-4BE5-9F3F77593341}"/>
              </a:ext>
            </a:extLst>
          </p:cNvPr>
          <p:cNvSpPr>
            <a:spLocks noGrp="1"/>
          </p:cNvSpPr>
          <p:nvPr>
            <p:ph type="title"/>
          </p:nvPr>
        </p:nvSpPr>
        <p:spPr/>
        <p:txBody>
          <a:bodyPr/>
          <a:lstStyle/>
          <a:p>
            <a:r>
              <a:rPr lang="en-US"/>
              <a:t>Coaching circle</a:t>
            </a:r>
          </a:p>
        </p:txBody>
      </p:sp>
      <p:sp>
        <p:nvSpPr>
          <p:cNvPr id="4" name="Footer Placeholder 3">
            <a:extLst>
              <a:ext uri="{FF2B5EF4-FFF2-40B4-BE49-F238E27FC236}">
                <a16:creationId xmlns:a16="http://schemas.microsoft.com/office/drawing/2014/main" id="{FACED4EB-20D6-D57B-A07A-06C76ACCE0E8}"/>
              </a:ext>
            </a:extLst>
          </p:cNvPr>
          <p:cNvSpPr>
            <a:spLocks noGrp="1"/>
          </p:cNvSpPr>
          <p:nvPr>
            <p:ph type="ftr" sz="quarter" idx="11"/>
          </p:nvPr>
        </p:nvSpPr>
        <p:spPr/>
        <p:txBody>
          <a:bodyPr/>
          <a:lstStyle/>
          <a:p>
            <a:r>
              <a:rPr lang="en-US"/>
              <a:t>Session 4     Working with People</a:t>
            </a:r>
          </a:p>
        </p:txBody>
      </p:sp>
      <p:sp>
        <p:nvSpPr>
          <p:cNvPr id="5" name="Slide Number Placeholder 4">
            <a:extLst>
              <a:ext uri="{FF2B5EF4-FFF2-40B4-BE49-F238E27FC236}">
                <a16:creationId xmlns:a16="http://schemas.microsoft.com/office/drawing/2014/main" id="{CDABA78C-DF59-5966-750F-157066BBB4B7}"/>
              </a:ext>
            </a:extLst>
          </p:cNvPr>
          <p:cNvSpPr>
            <a:spLocks noGrp="1"/>
          </p:cNvSpPr>
          <p:nvPr>
            <p:ph type="sldNum" sz="quarter" idx="12"/>
          </p:nvPr>
        </p:nvSpPr>
        <p:spPr/>
        <p:txBody>
          <a:bodyPr/>
          <a:lstStyle/>
          <a:p>
            <a:fld id="{16C5AC08-0ACD-404A-9C9F-AB39E786C34A}" type="slidenum">
              <a:rPr lang="en-GB"/>
              <a:t>11</a:t>
            </a:fld>
            <a:endParaRPr lang="en-GB"/>
          </a:p>
        </p:txBody>
      </p:sp>
      <p:sp>
        <p:nvSpPr>
          <p:cNvPr id="6" name="Text Placeholder 5">
            <a:extLst>
              <a:ext uri="{FF2B5EF4-FFF2-40B4-BE49-F238E27FC236}">
                <a16:creationId xmlns:a16="http://schemas.microsoft.com/office/drawing/2014/main" id="{F9119010-65B6-EA0E-1F94-64DF126AD26C}"/>
              </a:ext>
            </a:extLst>
          </p:cNvPr>
          <p:cNvSpPr>
            <a:spLocks noGrp="1"/>
          </p:cNvSpPr>
          <p:nvPr>
            <p:ph type="body" sz="quarter" idx="13"/>
          </p:nvPr>
        </p:nvSpPr>
        <p:spPr/>
        <p:txBody>
          <a:bodyPr/>
          <a:lstStyle/>
          <a:p>
            <a:r>
              <a:rPr lang="en-US"/>
              <a:t>Coaching circle</a:t>
            </a:r>
          </a:p>
        </p:txBody>
      </p:sp>
      <p:grpSp>
        <p:nvGrpSpPr>
          <p:cNvPr id="7" name="Group 6">
            <a:extLst>
              <a:ext uri="{FF2B5EF4-FFF2-40B4-BE49-F238E27FC236}">
                <a16:creationId xmlns:a16="http://schemas.microsoft.com/office/drawing/2014/main" id="{BA78480F-4174-D14E-1A3A-A11EFE748B4B}"/>
              </a:ext>
            </a:extLst>
          </p:cNvPr>
          <p:cNvGrpSpPr/>
          <p:nvPr/>
        </p:nvGrpSpPr>
        <p:grpSpPr>
          <a:xfrm>
            <a:off x="238126" y="808387"/>
            <a:ext cx="466724" cy="569563"/>
            <a:chOff x="238126" y="808387"/>
            <a:chExt cx="466724" cy="569563"/>
          </a:xfrm>
        </p:grpSpPr>
        <p:pic>
          <p:nvPicPr>
            <p:cNvPr id="8" name="Picture 7">
              <a:extLst>
                <a:ext uri="{FF2B5EF4-FFF2-40B4-BE49-F238E27FC236}">
                  <a16:creationId xmlns:a16="http://schemas.microsoft.com/office/drawing/2014/main" id="{B9F9E3D4-1DBF-4724-26C0-B01ED6713693}"/>
                </a:ext>
              </a:extLst>
            </p:cNvPr>
            <p:cNvPicPr>
              <a:picLocks noChangeAspect="1"/>
            </p:cNvPicPr>
            <p:nvPr/>
          </p:nvPicPr>
          <p:blipFill>
            <a:blip r:embed="rId3"/>
            <a:srcRect/>
            <a:stretch/>
          </p:blipFill>
          <p:spPr>
            <a:xfrm>
              <a:off x="331788" y="808387"/>
              <a:ext cx="279400" cy="330200"/>
            </a:xfrm>
            <a:prstGeom prst="rect">
              <a:avLst/>
            </a:prstGeom>
          </p:spPr>
        </p:pic>
        <p:sp>
          <p:nvSpPr>
            <p:cNvPr id="9" name="TextBox 8">
              <a:extLst>
                <a:ext uri="{FF2B5EF4-FFF2-40B4-BE49-F238E27FC236}">
                  <a16:creationId xmlns:a16="http://schemas.microsoft.com/office/drawing/2014/main" id="{9F710E4B-4464-42BC-4F64-6841446D939F}"/>
                </a:ext>
              </a:extLst>
            </p:cNvPr>
            <p:cNvSpPr txBox="1"/>
            <p:nvPr/>
          </p:nvSpPr>
          <p:spPr>
            <a:xfrm>
              <a:off x="238126" y="1162506"/>
              <a:ext cx="466724" cy="215444"/>
            </a:xfrm>
            <a:prstGeom prst="rect">
              <a:avLst/>
            </a:prstGeom>
            <a:noFill/>
          </p:spPr>
          <p:txBody>
            <a:bodyPr wrap="square" rtlCol="0">
              <a:spAutoFit/>
            </a:bodyPr>
            <a:lstStyle/>
            <a:p>
              <a:pPr algn="ctr"/>
              <a:r>
                <a:rPr lang="en-GB" sz="800" b="1" dirty="0">
                  <a:solidFill>
                    <a:srgbClr val="412669"/>
                  </a:solidFill>
                  <a:latin typeface="DM Sans" pitchFamily="2" charset="77"/>
                </a:rPr>
                <a:t>p12</a:t>
              </a:r>
              <a:endParaRPr lang="en-US" sz="800" dirty="0">
                <a:latin typeface="Petrona" pitchFamily="2" charset="77"/>
              </a:endParaRPr>
            </a:p>
          </p:txBody>
        </p:sp>
      </p:grpSp>
      <p:sp>
        <p:nvSpPr>
          <p:cNvPr id="25" name="TextBox 24">
            <a:extLst>
              <a:ext uri="{FF2B5EF4-FFF2-40B4-BE49-F238E27FC236}">
                <a16:creationId xmlns:a16="http://schemas.microsoft.com/office/drawing/2014/main" id="{B8D6478F-288F-C13F-BB79-408F9DDAC4F0}"/>
              </a:ext>
            </a:extLst>
          </p:cNvPr>
          <p:cNvSpPr txBox="1"/>
          <p:nvPr/>
        </p:nvSpPr>
        <p:spPr>
          <a:xfrm>
            <a:off x="1382297" y="1680236"/>
            <a:ext cx="210207" cy="216610"/>
          </a:xfrm>
          <a:prstGeom prst="ellipse">
            <a:avLst/>
          </a:prstGeom>
          <a:solidFill>
            <a:schemeClr val="accent2"/>
          </a:solidFill>
        </p:spPr>
        <p:txBody>
          <a:bodyPr wrap="square" rtlCol="0" anchor="ctr" anchorCtr="0">
            <a:noAutofit/>
          </a:bodyPr>
          <a:lstStyle/>
          <a:p>
            <a:pPr algn="ctr"/>
            <a:r>
              <a:rPr lang="en-US" sz="1050" b="1">
                <a:solidFill>
                  <a:schemeClr val="bg1"/>
                </a:solidFill>
                <a:latin typeface="DM Sans" pitchFamily="2" charset="77"/>
              </a:rPr>
              <a:t>1</a:t>
            </a:r>
          </a:p>
        </p:txBody>
      </p:sp>
      <p:sp>
        <p:nvSpPr>
          <p:cNvPr id="28" name="Content Placeholder 27">
            <a:extLst>
              <a:ext uri="{FF2B5EF4-FFF2-40B4-BE49-F238E27FC236}">
                <a16:creationId xmlns:a16="http://schemas.microsoft.com/office/drawing/2014/main" id="{94F69983-732C-4360-509B-57BE1AF402AF}"/>
              </a:ext>
            </a:extLst>
          </p:cNvPr>
          <p:cNvSpPr>
            <a:spLocks noGrp="1"/>
          </p:cNvSpPr>
          <p:nvPr>
            <p:ph idx="1"/>
          </p:nvPr>
        </p:nvSpPr>
        <p:spPr>
          <a:xfrm>
            <a:off x="2524125" y="1652529"/>
            <a:ext cx="4886609" cy="4888015"/>
          </a:xfrm>
        </p:spPr>
        <p:txBody>
          <a:bodyPr/>
          <a:lstStyle/>
          <a:p>
            <a:pPr marL="0" lvl="3">
              <a:spcBef>
                <a:spcPts val="0"/>
              </a:spcBef>
              <a:spcAft>
                <a:spcPts val="3200"/>
              </a:spcAft>
            </a:pPr>
            <a:r>
              <a:rPr lang="en-US" sz="2000" b="1"/>
              <a:t>Select the ‘coachee’ and time-keeper</a:t>
            </a:r>
          </a:p>
          <a:p>
            <a:pPr marL="0" lvl="3">
              <a:spcBef>
                <a:spcPts val="0"/>
              </a:spcBef>
              <a:spcAft>
                <a:spcPts val="3200"/>
              </a:spcAft>
            </a:pPr>
            <a:r>
              <a:rPr lang="en-US" sz="2000" b="1"/>
              <a:t>Intention statement by ‘coachee’.</a:t>
            </a:r>
            <a:br>
              <a:rPr lang="en-US" sz="2000" b="1"/>
            </a:br>
            <a:r>
              <a:rPr lang="en-US" sz="1400"/>
              <a:t>Coaches listen deeply and may ask clarifying questions (don’t give advice!)</a:t>
            </a:r>
          </a:p>
          <a:p>
            <a:pPr marL="0" lvl="3">
              <a:spcBef>
                <a:spcPts val="0"/>
              </a:spcBef>
              <a:spcAft>
                <a:spcPts val="3200"/>
              </a:spcAft>
            </a:pPr>
            <a:r>
              <a:rPr lang="en-US" sz="2000" b="1"/>
              <a:t>Short silence (stillness)</a:t>
            </a:r>
          </a:p>
          <a:p>
            <a:pPr marL="0" lvl="4">
              <a:spcBef>
                <a:spcPts val="0"/>
              </a:spcBef>
              <a:spcAft>
                <a:spcPts val="3200"/>
              </a:spcAft>
            </a:pPr>
            <a:r>
              <a:rPr lang="en-US" sz="2000" b="1"/>
              <a:t>Mirroring</a:t>
            </a:r>
          </a:p>
          <a:p>
            <a:pPr marL="0" lvl="4">
              <a:spcBef>
                <a:spcPts val="0"/>
              </a:spcBef>
              <a:spcAft>
                <a:spcPts val="3200"/>
              </a:spcAft>
            </a:pPr>
            <a:r>
              <a:rPr lang="en-US" sz="2000" b="1"/>
              <a:t>Generative dialogue</a:t>
            </a:r>
          </a:p>
          <a:p>
            <a:pPr marL="0" lvl="4">
              <a:spcBef>
                <a:spcPts val="0"/>
              </a:spcBef>
              <a:spcAft>
                <a:spcPts val="3200"/>
              </a:spcAft>
            </a:pPr>
            <a:r>
              <a:rPr lang="en-US" sz="2000" b="1"/>
              <a:t>Closing remarks</a:t>
            </a:r>
          </a:p>
          <a:p>
            <a:pPr marL="0" lvl="4">
              <a:spcBef>
                <a:spcPts val="0"/>
              </a:spcBef>
              <a:spcAft>
                <a:spcPts val="3200"/>
              </a:spcAft>
            </a:pPr>
            <a:r>
              <a:rPr lang="en-US" sz="2000" b="1"/>
              <a:t>Individual reflection</a:t>
            </a:r>
          </a:p>
        </p:txBody>
      </p:sp>
      <p:sp>
        <p:nvSpPr>
          <p:cNvPr id="29" name="TextBox 28">
            <a:extLst>
              <a:ext uri="{FF2B5EF4-FFF2-40B4-BE49-F238E27FC236}">
                <a16:creationId xmlns:a16="http://schemas.microsoft.com/office/drawing/2014/main" id="{73E45042-53DA-CE63-F072-1FBD65F4C3FC}"/>
              </a:ext>
            </a:extLst>
          </p:cNvPr>
          <p:cNvSpPr txBox="1"/>
          <p:nvPr/>
        </p:nvSpPr>
        <p:spPr>
          <a:xfrm>
            <a:off x="1382297" y="2344215"/>
            <a:ext cx="210207" cy="216610"/>
          </a:xfrm>
          <a:prstGeom prst="ellipse">
            <a:avLst/>
          </a:prstGeom>
          <a:solidFill>
            <a:schemeClr val="accent2"/>
          </a:solidFill>
        </p:spPr>
        <p:txBody>
          <a:bodyPr wrap="square" rtlCol="0" anchor="ctr" anchorCtr="0">
            <a:noAutofit/>
          </a:bodyPr>
          <a:lstStyle/>
          <a:p>
            <a:pPr algn="ctr"/>
            <a:r>
              <a:rPr lang="en-US" sz="1050" b="1">
                <a:solidFill>
                  <a:schemeClr val="bg1"/>
                </a:solidFill>
                <a:latin typeface="DM Sans" pitchFamily="2" charset="77"/>
              </a:rPr>
              <a:t>2</a:t>
            </a:r>
          </a:p>
        </p:txBody>
      </p:sp>
      <p:sp>
        <p:nvSpPr>
          <p:cNvPr id="30" name="TextBox 29">
            <a:extLst>
              <a:ext uri="{FF2B5EF4-FFF2-40B4-BE49-F238E27FC236}">
                <a16:creationId xmlns:a16="http://schemas.microsoft.com/office/drawing/2014/main" id="{7DD51F85-2C3B-3072-FBD6-74C52DB8CCC9}"/>
              </a:ext>
            </a:extLst>
          </p:cNvPr>
          <p:cNvSpPr txBox="1"/>
          <p:nvPr/>
        </p:nvSpPr>
        <p:spPr>
          <a:xfrm>
            <a:off x="1382297" y="3390331"/>
            <a:ext cx="210207" cy="216610"/>
          </a:xfrm>
          <a:prstGeom prst="ellipse">
            <a:avLst/>
          </a:prstGeom>
          <a:solidFill>
            <a:schemeClr val="accent2"/>
          </a:solidFill>
        </p:spPr>
        <p:txBody>
          <a:bodyPr wrap="square" rtlCol="0" anchor="ctr" anchorCtr="0">
            <a:noAutofit/>
          </a:bodyPr>
          <a:lstStyle/>
          <a:p>
            <a:pPr algn="ctr"/>
            <a:r>
              <a:rPr lang="en-US" sz="1050" b="1">
                <a:solidFill>
                  <a:schemeClr val="bg1"/>
                </a:solidFill>
                <a:latin typeface="DM Sans" pitchFamily="2" charset="77"/>
              </a:rPr>
              <a:t>3</a:t>
            </a:r>
          </a:p>
        </p:txBody>
      </p:sp>
      <p:sp>
        <p:nvSpPr>
          <p:cNvPr id="31" name="TextBox 30">
            <a:extLst>
              <a:ext uri="{FF2B5EF4-FFF2-40B4-BE49-F238E27FC236}">
                <a16:creationId xmlns:a16="http://schemas.microsoft.com/office/drawing/2014/main" id="{94BD97E5-70AE-E79B-81FD-F481EF11229B}"/>
              </a:ext>
            </a:extLst>
          </p:cNvPr>
          <p:cNvSpPr txBox="1"/>
          <p:nvPr/>
        </p:nvSpPr>
        <p:spPr>
          <a:xfrm>
            <a:off x="1382297" y="4076700"/>
            <a:ext cx="210207" cy="216610"/>
          </a:xfrm>
          <a:prstGeom prst="ellipse">
            <a:avLst/>
          </a:prstGeom>
          <a:solidFill>
            <a:schemeClr val="accent2"/>
          </a:solidFill>
        </p:spPr>
        <p:txBody>
          <a:bodyPr wrap="square" rtlCol="0" anchor="ctr" anchorCtr="0">
            <a:noAutofit/>
          </a:bodyPr>
          <a:lstStyle/>
          <a:p>
            <a:pPr algn="ctr"/>
            <a:r>
              <a:rPr lang="en-US" sz="1050" b="1">
                <a:solidFill>
                  <a:schemeClr val="bg1"/>
                </a:solidFill>
                <a:latin typeface="DM Sans" pitchFamily="2" charset="77"/>
              </a:rPr>
              <a:t>4</a:t>
            </a:r>
          </a:p>
        </p:txBody>
      </p:sp>
      <p:sp>
        <p:nvSpPr>
          <p:cNvPr id="32" name="TextBox 31">
            <a:extLst>
              <a:ext uri="{FF2B5EF4-FFF2-40B4-BE49-F238E27FC236}">
                <a16:creationId xmlns:a16="http://schemas.microsoft.com/office/drawing/2014/main" id="{BFE1C5F7-B2E5-DCC1-FA9C-121298C543A2}"/>
              </a:ext>
            </a:extLst>
          </p:cNvPr>
          <p:cNvSpPr txBox="1"/>
          <p:nvPr/>
        </p:nvSpPr>
        <p:spPr>
          <a:xfrm>
            <a:off x="1382297" y="4758235"/>
            <a:ext cx="210207" cy="216610"/>
          </a:xfrm>
          <a:prstGeom prst="ellipse">
            <a:avLst/>
          </a:prstGeom>
          <a:solidFill>
            <a:schemeClr val="accent2"/>
          </a:solidFill>
        </p:spPr>
        <p:txBody>
          <a:bodyPr wrap="square" rtlCol="0" anchor="ctr" anchorCtr="0">
            <a:noAutofit/>
          </a:bodyPr>
          <a:lstStyle/>
          <a:p>
            <a:pPr algn="ctr"/>
            <a:r>
              <a:rPr lang="en-US" sz="1050" b="1">
                <a:solidFill>
                  <a:schemeClr val="bg1"/>
                </a:solidFill>
                <a:latin typeface="DM Sans" pitchFamily="2" charset="77"/>
              </a:rPr>
              <a:t>5</a:t>
            </a:r>
          </a:p>
        </p:txBody>
      </p:sp>
      <p:sp>
        <p:nvSpPr>
          <p:cNvPr id="33" name="TextBox 32">
            <a:extLst>
              <a:ext uri="{FF2B5EF4-FFF2-40B4-BE49-F238E27FC236}">
                <a16:creationId xmlns:a16="http://schemas.microsoft.com/office/drawing/2014/main" id="{97FC21F4-B36C-EB6B-CB08-ADAEBD258087}"/>
              </a:ext>
            </a:extLst>
          </p:cNvPr>
          <p:cNvSpPr txBox="1"/>
          <p:nvPr/>
        </p:nvSpPr>
        <p:spPr>
          <a:xfrm>
            <a:off x="1382297" y="5439770"/>
            <a:ext cx="210207" cy="216610"/>
          </a:xfrm>
          <a:prstGeom prst="ellipse">
            <a:avLst/>
          </a:prstGeom>
          <a:solidFill>
            <a:schemeClr val="accent2"/>
          </a:solidFill>
        </p:spPr>
        <p:txBody>
          <a:bodyPr wrap="square" rtlCol="0" anchor="ctr" anchorCtr="0">
            <a:noAutofit/>
          </a:bodyPr>
          <a:lstStyle/>
          <a:p>
            <a:pPr algn="ctr"/>
            <a:r>
              <a:rPr lang="en-US" sz="1050" b="1">
                <a:solidFill>
                  <a:schemeClr val="bg1"/>
                </a:solidFill>
                <a:latin typeface="DM Sans" pitchFamily="2" charset="77"/>
              </a:rPr>
              <a:t>6</a:t>
            </a:r>
          </a:p>
        </p:txBody>
      </p:sp>
      <p:sp>
        <p:nvSpPr>
          <p:cNvPr id="34" name="TextBox 33">
            <a:extLst>
              <a:ext uri="{FF2B5EF4-FFF2-40B4-BE49-F238E27FC236}">
                <a16:creationId xmlns:a16="http://schemas.microsoft.com/office/drawing/2014/main" id="{CB48E0AE-FB33-C2C0-F137-8DE52918BDE7}"/>
              </a:ext>
            </a:extLst>
          </p:cNvPr>
          <p:cNvSpPr txBox="1"/>
          <p:nvPr/>
        </p:nvSpPr>
        <p:spPr>
          <a:xfrm>
            <a:off x="1382297" y="6121306"/>
            <a:ext cx="210207" cy="216610"/>
          </a:xfrm>
          <a:prstGeom prst="ellipse">
            <a:avLst/>
          </a:prstGeom>
          <a:solidFill>
            <a:schemeClr val="accent2"/>
          </a:solidFill>
        </p:spPr>
        <p:txBody>
          <a:bodyPr wrap="square" rtlCol="0" anchor="ctr" anchorCtr="0">
            <a:noAutofit/>
          </a:bodyPr>
          <a:lstStyle/>
          <a:p>
            <a:pPr algn="ctr"/>
            <a:r>
              <a:rPr lang="en-US" sz="1050" b="1">
                <a:solidFill>
                  <a:schemeClr val="bg1"/>
                </a:solidFill>
                <a:latin typeface="DM Sans" pitchFamily="2" charset="77"/>
              </a:rPr>
              <a:t>7</a:t>
            </a:r>
          </a:p>
        </p:txBody>
      </p:sp>
      <p:cxnSp>
        <p:nvCxnSpPr>
          <p:cNvPr id="36" name="Straight Connector 35">
            <a:extLst>
              <a:ext uri="{FF2B5EF4-FFF2-40B4-BE49-F238E27FC236}">
                <a16:creationId xmlns:a16="http://schemas.microsoft.com/office/drawing/2014/main" id="{48639EB0-05AF-5D8D-AAB0-F9FE1DA21854}"/>
              </a:ext>
            </a:extLst>
          </p:cNvPr>
          <p:cNvCxnSpPr/>
          <p:nvPr/>
        </p:nvCxnSpPr>
        <p:spPr>
          <a:xfrm flipH="1">
            <a:off x="1077913" y="2116864"/>
            <a:ext cx="8986837" cy="0"/>
          </a:xfrm>
          <a:prstGeom prst="line">
            <a:avLst/>
          </a:prstGeom>
          <a:ln w="12700">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63E4027-785A-3BF7-F229-699D1ABAF7E1}"/>
              </a:ext>
            </a:extLst>
          </p:cNvPr>
          <p:cNvCxnSpPr/>
          <p:nvPr/>
        </p:nvCxnSpPr>
        <p:spPr>
          <a:xfrm flipH="1">
            <a:off x="1077913" y="3154616"/>
            <a:ext cx="8986837" cy="0"/>
          </a:xfrm>
          <a:prstGeom prst="line">
            <a:avLst/>
          </a:prstGeom>
          <a:ln w="12700">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F617B91-8F09-2BC8-5E84-9E5CAC1E13AC}"/>
              </a:ext>
            </a:extLst>
          </p:cNvPr>
          <p:cNvCxnSpPr/>
          <p:nvPr/>
        </p:nvCxnSpPr>
        <p:spPr>
          <a:xfrm flipH="1">
            <a:off x="1077913" y="3847400"/>
            <a:ext cx="8986837" cy="0"/>
          </a:xfrm>
          <a:prstGeom prst="line">
            <a:avLst/>
          </a:prstGeom>
          <a:ln w="12700">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FE9D781-5A43-088E-9E7C-C7519A59842F}"/>
              </a:ext>
            </a:extLst>
          </p:cNvPr>
          <p:cNvCxnSpPr/>
          <p:nvPr/>
        </p:nvCxnSpPr>
        <p:spPr>
          <a:xfrm flipH="1">
            <a:off x="1077913" y="4515944"/>
            <a:ext cx="8986837" cy="0"/>
          </a:xfrm>
          <a:prstGeom prst="line">
            <a:avLst/>
          </a:prstGeom>
          <a:ln w="12700">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053B6D-55D1-BCFF-02DF-50B6BD59D340}"/>
              </a:ext>
            </a:extLst>
          </p:cNvPr>
          <p:cNvCxnSpPr/>
          <p:nvPr/>
        </p:nvCxnSpPr>
        <p:spPr>
          <a:xfrm flipH="1">
            <a:off x="1077913" y="5198136"/>
            <a:ext cx="8986837" cy="0"/>
          </a:xfrm>
          <a:prstGeom prst="line">
            <a:avLst/>
          </a:prstGeom>
          <a:ln w="12700">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4459E7A6-8FFF-C43D-E2C4-2FA75A6ECF4A}"/>
              </a:ext>
            </a:extLst>
          </p:cNvPr>
          <p:cNvCxnSpPr/>
          <p:nvPr/>
        </p:nvCxnSpPr>
        <p:spPr>
          <a:xfrm flipH="1">
            <a:off x="1077913" y="5949280"/>
            <a:ext cx="8986837" cy="0"/>
          </a:xfrm>
          <a:prstGeom prst="line">
            <a:avLst/>
          </a:prstGeom>
          <a:ln w="12700">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07BF07E-A3CB-90D5-04FB-D73529CAB6D3}"/>
              </a:ext>
            </a:extLst>
          </p:cNvPr>
          <p:cNvCxnSpPr/>
          <p:nvPr/>
        </p:nvCxnSpPr>
        <p:spPr>
          <a:xfrm flipH="1">
            <a:off x="1077913" y="6617824"/>
            <a:ext cx="8986837" cy="0"/>
          </a:xfrm>
          <a:prstGeom prst="line">
            <a:avLst/>
          </a:prstGeom>
          <a:ln w="12700">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3" name="Content Placeholder 27">
            <a:extLst>
              <a:ext uri="{FF2B5EF4-FFF2-40B4-BE49-F238E27FC236}">
                <a16:creationId xmlns:a16="http://schemas.microsoft.com/office/drawing/2014/main" id="{9C624C49-DFEA-7FBA-B2F7-B338081F229B}"/>
              </a:ext>
            </a:extLst>
          </p:cNvPr>
          <p:cNvSpPr txBox="1">
            <a:spLocks/>
          </p:cNvSpPr>
          <p:nvPr/>
        </p:nvSpPr>
        <p:spPr>
          <a:xfrm>
            <a:off x="8625557" y="1652529"/>
            <a:ext cx="1880518" cy="4888015"/>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spcAft>
                <a:spcPts val="1700"/>
              </a:spcAft>
              <a:buFont typeface="Arial" panose="020B0604020202020204" pitchFamily="34" charset="0"/>
              <a:buNone/>
              <a:defRPr sz="3800" b="0" kern="1200">
                <a:solidFill>
                  <a:schemeClr val="accent5"/>
                </a:solidFill>
                <a:latin typeface="DM Sans" pitchFamily="2" charset="77"/>
                <a:ea typeface="+mn-ea"/>
                <a:cs typeface="+mn-cs"/>
              </a:defRPr>
            </a:lvl1pPr>
            <a:lvl2pPr marL="6350" indent="0" algn="l" defTabSz="914400" rtl="0" eaLnBrk="1" latinLnBrk="0" hangingPunct="1">
              <a:lnSpc>
                <a:spcPct val="90000"/>
              </a:lnSpc>
              <a:spcBef>
                <a:spcPts val="500"/>
              </a:spcBef>
              <a:spcAft>
                <a:spcPts val="1700"/>
              </a:spcAft>
              <a:buFont typeface="Arial" panose="020B0604020202020204" pitchFamily="34" charset="0"/>
              <a:buNone/>
              <a:tabLst/>
              <a:defRPr sz="2600" b="0" i="0" kern="1200">
                <a:solidFill>
                  <a:schemeClr val="accent5"/>
                </a:solidFill>
                <a:latin typeface="DM Sans Medium" pitchFamily="2" charset="77"/>
                <a:ea typeface="+mn-ea"/>
                <a:cs typeface="+mn-cs"/>
              </a:defRPr>
            </a:lvl2pPr>
            <a:lvl3pPr marL="268288" indent="-261938" algn="l" defTabSz="914400" rtl="0" eaLnBrk="1" latinLnBrk="0" hangingPunct="1">
              <a:lnSpc>
                <a:spcPct val="90000"/>
              </a:lnSpc>
              <a:spcBef>
                <a:spcPts val="500"/>
              </a:spcBef>
              <a:spcAft>
                <a:spcPts val="1700"/>
              </a:spcAft>
              <a:buClr>
                <a:schemeClr val="accent2"/>
              </a:buClr>
              <a:buFont typeface="Arial" panose="020B0604020202020204" pitchFamily="34" charset="0"/>
              <a:buChar char="•"/>
              <a:tabLst/>
              <a:defRPr sz="2600" b="0" i="0" kern="1200">
                <a:solidFill>
                  <a:schemeClr val="accent5"/>
                </a:solidFill>
                <a:latin typeface="DM Sans Medium" pitchFamily="2" charset="77"/>
                <a:ea typeface="+mn-ea"/>
                <a:cs typeface="+mn-cs"/>
              </a:defRPr>
            </a:lvl3pPr>
            <a:lvl4pPr marL="6350" indent="0" algn="l" defTabSz="914400" rtl="0" eaLnBrk="1" latinLnBrk="0" hangingPunct="1">
              <a:lnSpc>
                <a:spcPct val="90000"/>
              </a:lnSpc>
              <a:spcBef>
                <a:spcPts val="500"/>
              </a:spcBef>
              <a:buFont typeface="Arial" panose="020B0604020202020204" pitchFamily="34" charset="0"/>
              <a:buNone/>
              <a:tabLst/>
              <a:defRPr sz="1950" kern="1200">
                <a:solidFill>
                  <a:schemeClr val="accent5"/>
                </a:solidFill>
                <a:latin typeface="DM Sans" pitchFamily="2" charset="77"/>
                <a:ea typeface="+mn-ea"/>
                <a:cs typeface="+mn-cs"/>
              </a:defRPr>
            </a:lvl4pPr>
            <a:lvl5pPr marL="6350" indent="0" algn="l" defTabSz="914400" rtl="0" eaLnBrk="1" latinLnBrk="0" hangingPunct="1">
              <a:lnSpc>
                <a:spcPct val="90000"/>
              </a:lnSpc>
              <a:spcBef>
                <a:spcPts val="500"/>
              </a:spcBef>
              <a:buFont typeface="Arial" panose="020B0604020202020204" pitchFamily="34" charset="0"/>
              <a:buNone/>
              <a:tabLst/>
              <a:defRPr sz="1550" kern="1200">
                <a:solidFill>
                  <a:schemeClr val="accent5"/>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a:spcBef>
                <a:spcPts val="0"/>
              </a:spcBef>
              <a:spcAft>
                <a:spcPts val="3200"/>
              </a:spcAft>
            </a:pPr>
            <a:r>
              <a:rPr lang="en-US" sz="1200" b="1">
                <a:solidFill>
                  <a:schemeClr val="accent2"/>
                </a:solidFill>
              </a:rPr>
              <a:t>2 mins</a:t>
            </a:r>
            <a:r>
              <a:rPr lang="en-US" sz="2000" b="1"/>
              <a:t> </a:t>
            </a:r>
          </a:p>
          <a:p>
            <a:pPr marL="0" lvl="3">
              <a:spcBef>
                <a:spcPts val="0"/>
              </a:spcBef>
              <a:spcAft>
                <a:spcPts val="3200"/>
              </a:spcAft>
            </a:pPr>
            <a:r>
              <a:rPr lang="en-US" sz="1200" b="1">
                <a:solidFill>
                  <a:schemeClr val="accent2"/>
                </a:solidFill>
              </a:rPr>
              <a:t>10–15 mins</a:t>
            </a:r>
            <a:r>
              <a:rPr lang="en-US" sz="2000" b="1"/>
              <a:t>  </a:t>
            </a:r>
            <a:br>
              <a:rPr lang="en-US" sz="2000" b="1"/>
            </a:br>
            <a:r>
              <a:rPr lang="en-US" sz="1400"/>
              <a:t> </a:t>
            </a:r>
            <a:br>
              <a:rPr lang="en-US" sz="1400"/>
            </a:br>
            <a:endParaRPr lang="en-US" sz="1400"/>
          </a:p>
          <a:p>
            <a:pPr marL="0" lvl="3">
              <a:spcBef>
                <a:spcPts val="0"/>
              </a:spcBef>
              <a:spcAft>
                <a:spcPts val="3200"/>
              </a:spcAft>
            </a:pPr>
            <a:r>
              <a:rPr lang="en-US" sz="1200" b="1">
                <a:solidFill>
                  <a:schemeClr val="accent2"/>
                </a:solidFill>
              </a:rPr>
              <a:t>3 mins</a:t>
            </a:r>
            <a:r>
              <a:rPr lang="en-US" sz="2000" b="1"/>
              <a:t> </a:t>
            </a:r>
          </a:p>
          <a:p>
            <a:pPr marL="0" lvl="4">
              <a:spcBef>
                <a:spcPts val="0"/>
              </a:spcBef>
              <a:spcAft>
                <a:spcPts val="3200"/>
              </a:spcAft>
            </a:pPr>
            <a:r>
              <a:rPr lang="en-US" sz="1200" b="1">
                <a:solidFill>
                  <a:schemeClr val="accent2"/>
                </a:solidFill>
              </a:rPr>
              <a:t>10 mins</a:t>
            </a:r>
            <a:r>
              <a:rPr lang="en-US" sz="2000" b="1"/>
              <a:t> </a:t>
            </a:r>
          </a:p>
          <a:p>
            <a:pPr marL="0" lvl="4">
              <a:spcBef>
                <a:spcPts val="0"/>
              </a:spcBef>
              <a:spcAft>
                <a:spcPts val="3200"/>
              </a:spcAft>
            </a:pPr>
            <a:r>
              <a:rPr lang="en-US" sz="1200" b="1">
                <a:solidFill>
                  <a:schemeClr val="accent2"/>
                </a:solidFill>
              </a:rPr>
              <a:t>20 mins</a:t>
            </a:r>
            <a:r>
              <a:rPr lang="en-US" sz="2000" b="1"/>
              <a:t> </a:t>
            </a:r>
          </a:p>
          <a:p>
            <a:pPr marL="0" lvl="4">
              <a:spcBef>
                <a:spcPts val="0"/>
              </a:spcBef>
              <a:spcAft>
                <a:spcPts val="3200"/>
              </a:spcAft>
            </a:pPr>
            <a:r>
              <a:rPr lang="en-US" sz="1200" b="1">
                <a:solidFill>
                  <a:schemeClr val="accent2"/>
                </a:solidFill>
              </a:rPr>
              <a:t>8 mins</a:t>
            </a:r>
            <a:r>
              <a:rPr lang="en-US" sz="2000" b="1"/>
              <a:t> </a:t>
            </a:r>
          </a:p>
          <a:p>
            <a:pPr marL="0" lvl="4">
              <a:spcBef>
                <a:spcPts val="0"/>
              </a:spcBef>
              <a:spcAft>
                <a:spcPts val="3200"/>
              </a:spcAft>
            </a:pPr>
            <a:r>
              <a:rPr lang="en-US" sz="1200" b="1">
                <a:solidFill>
                  <a:schemeClr val="accent2"/>
                </a:solidFill>
              </a:rPr>
              <a:t>2 mins</a:t>
            </a:r>
            <a:r>
              <a:rPr lang="en-US" sz="2000" b="1"/>
              <a:t> </a:t>
            </a:r>
          </a:p>
        </p:txBody>
      </p:sp>
    </p:spTree>
    <p:extLst>
      <p:ext uri="{BB962C8B-B14F-4D97-AF65-F5344CB8AC3E}">
        <p14:creationId xmlns:p14="http://schemas.microsoft.com/office/powerpoint/2010/main" val="934083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64764-4A19-E001-842F-BC3D4F50A56D}"/>
              </a:ext>
            </a:extLst>
          </p:cNvPr>
          <p:cNvSpPr>
            <a:spLocks noGrp="1"/>
          </p:cNvSpPr>
          <p:nvPr>
            <p:ph type="title"/>
          </p:nvPr>
        </p:nvSpPr>
        <p:spPr/>
        <p:txBody>
          <a:bodyPr/>
          <a:lstStyle/>
          <a:p>
            <a:r>
              <a:rPr lang="en" dirty="0">
                <a:ea typeface="Montserrat"/>
                <a:cs typeface="Montserrat"/>
                <a:sym typeface="Montserrat"/>
              </a:rPr>
              <a:t>Coaching circle</a:t>
            </a:r>
            <a:endParaRPr lang="en-US" dirty="0"/>
          </a:p>
        </p:txBody>
      </p:sp>
      <p:sp>
        <p:nvSpPr>
          <p:cNvPr id="3" name="Content Placeholder 2">
            <a:extLst>
              <a:ext uri="{FF2B5EF4-FFF2-40B4-BE49-F238E27FC236}">
                <a16:creationId xmlns:a16="http://schemas.microsoft.com/office/drawing/2014/main" id="{9F81866D-959D-DAB5-4945-9AAA23C02F8F}"/>
              </a:ext>
            </a:extLst>
          </p:cNvPr>
          <p:cNvSpPr>
            <a:spLocks noGrp="1"/>
          </p:cNvSpPr>
          <p:nvPr>
            <p:ph idx="1"/>
          </p:nvPr>
        </p:nvSpPr>
        <p:spPr/>
        <p:txBody>
          <a:bodyPr/>
          <a:lstStyle/>
          <a:p>
            <a:pPr lvl="2"/>
            <a:r>
              <a:rPr lang="en-US"/>
              <a:t>Peer-to-peer coaching in small groups </a:t>
            </a:r>
            <a:br>
              <a:rPr lang="en-US"/>
            </a:br>
            <a:r>
              <a:rPr lang="en-US"/>
              <a:t>(5–7 people) </a:t>
            </a:r>
          </a:p>
          <a:p>
            <a:pPr lvl="2"/>
            <a:r>
              <a:rPr lang="en-US"/>
              <a:t>Safe space to discuss recent experiences, challenges, </a:t>
            </a:r>
            <a:br>
              <a:rPr lang="en-US"/>
            </a:br>
            <a:r>
              <a:rPr lang="en-US"/>
              <a:t>approaches, reflections etc.</a:t>
            </a:r>
          </a:p>
          <a:p>
            <a:pPr lvl="2"/>
            <a:r>
              <a:rPr lang="en-US"/>
              <a:t>“A problem shared is a problem halved”</a:t>
            </a:r>
          </a:p>
          <a:p>
            <a:pPr lvl="2"/>
            <a:r>
              <a:rPr lang="en-US"/>
              <a:t>Opportunity to gain insights from others’ </a:t>
            </a:r>
            <a:br>
              <a:rPr lang="en-US"/>
            </a:br>
            <a:r>
              <a:rPr lang="en-US"/>
              <a:t>experiences</a:t>
            </a:r>
          </a:p>
          <a:p>
            <a:pPr lvl="2"/>
            <a:r>
              <a:rPr lang="en-US"/>
              <a:t>Good practice for coaching conversations</a:t>
            </a:r>
          </a:p>
          <a:p>
            <a:pPr lvl="2"/>
            <a:r>
              <a:rPr lang="en-US"/>
              <a:t>Space for micro-learning. </a:t>
            </a:r>
          </a:p>
        </p:txBody>
      </p:sp>
      <p:sp>
        <p:nvSpPr>
          <p:cNvPr id="4" name="Footer Placeholder 3">
            <a:extLst>
              <a:ext uri="{FF2B5EF4-FFF2-40B4-BE49-F238E27FC236}">
                <a16:creationId xmlns:a16="http://schemas.microsoft.com/office/drawing/2014/main" id="{2CEE1B3F-626B-4DDC-9D69-4BEBA18A37C3}"/>
              </a:ext>
            </a:extLst>
          </p:cNvPr>
          <p:cNvSpPr>
            <a:spLocks noGrp="1"/>
          </p:cNvSpPr>
          <p:nvPr>
            <p:ph type="ftr" sz="quarter" idx="11"/>
          </p:nvPr>
        </p:nvSpPr>
        <p:spPr/>
        <p:txBody>
          <a:bodyPr/>
          <a:lstStyle/>
          <a:p>
            <a:r>
              <a:rPr lang="en-US"/>
              <a:t>Session 4     Working with People</a:t>
            </a:r>
          </a:p>
        </p:txBody>
      </p:sp>
      <p:sp>
        <p:nvSpPr>
          <p:cNvPr id="5" name="Slide Number Placeholder 4">
            <a:extLst>
              <a:ext uri="{FF2B5EF4-FFF2-40B4-BE49-F238E27FC236}">
                <a16:creationId xmlns:a16="http://schemas.microsoft.com/office/drawing/2014/main" id="{63B946A8-C1A4-3C0C-CC22-CF55FA1A5103}"/>
              </a:ext>
            </a:extLst>
          </p:cNvPr>
          <p:cNvSpPr>
            <a:spLocks noGrp="1"/>
          </p:cNvSpPr>
          <p:nvPr>
            <p:ph type="sldNum" sz="quarter" idx="12"/>
          </p:nvPr>
        </p:nvSpPr>
        <p:spPr/>
        <p:txBody>
          <a:bodyPr/>
          <a:lstStyle/>
          <a:p>
            <a:fld id="{16C5AC08-0ACD-404A-9C9F-AB39E786C34A}" type="slidenum">
              <a:rPr lang="en-GB"/>
              <a:t>12</a:t>
            </a:fld>
            <a:endParaRPr lang="en-GB"/>
          </a:p>
        </p:txBody>
      </p:sp>
      <p:sp>
        <p:nvSpPr>
          <p:cNvPr id="6" name="Text Placeholder 5">
            <a:extLst>
              <a:ext uri="{FF2B5EF4-FFF2-40B4-BE49-F238E27FC236}">
                <a16:creationId xmlns:a16="http://schemas.microsoft.com/office/drawing/2014/main" id="{A45F2E37-E874-78D4-6C5C-2E217EE03E12}"/>
              </a:ext>
            </a:extLst>
          </p:cNvPr>
          <p:cNvSpPr>
            <a:spLocks noGrp="1"/>
          </p:cNvSpPr>
          <p:nvPr>
            <p:ph type="body" sz="quarter" idx="13"/>
          </p:nvPr>
        </p:nvSpPr>
        <p:spPr/>
        <p:txBody>
          <a:bodyPr/>
          <a:lstStyle/>
          <a:p>
            <a:r>
              <a:rPr lang="en-US" dirty="0"/>
              <a:t>Coaching circle</a:t>
            </a:r>
          </a:p>
        </p:txBody>
      </p:sp>
    </p:spTree>
    <p:extLst>
      <p:ext uri="{BB962C8B-B14F-4D97-AF65-F5344CB8AC3E}">
        <p14:creationId xmlns:p14="http://schemas.microsoft.com/office/powerpoint/2010/main" val="35718592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ink circle">
            <a:extLst>
              <a:ext uri="{FF2B5EF4-FFF2-40B4-BE49-F238E27FC236}">
                <a16:creationId xmlns:a16="http://schemas.microsoft.com/office/drawing/2014/main" id="{A0184DFF-11B3-3B5E-99EE-FA2AA48425C7}"/>
              </a:ext>
            </a:extLst>
          </p:cNvPr>
          <p:cNvSpPr/>
          <p:nvPr/>
        </p:nvSpPr>
        <p:spPr>
          <a:xfrm>
            <a:off x="2757988" y="3691388"/>
            <a:ext cx="1921588" cy="1921588"/>
          </a:xfrm>
          <a:prstGeom prst="flowChartConnector">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Petrona" pitchFamily="2" charset="77"/>
            </a:endParaRPr>
          </a:p>
        </p:txBody>
      </p:sp>
      <p:sp>
        <p:nvSpPr>
          <p:cNvPr id="11" name="Blue circle">
            <a:extLst>
              <a:ext uri="{FF2B5EF4-FFF2-40B4-BE49-F238E27FC236}">
                <a16:creationId xmlns:a16="http://schemas.microsoft.com/office/drawing/2014/main" id="{E97FFEE7-4E7E-9929-0D8E-DB185A97AA77}"/>
              </a:ext>
            </a:extLst>
          </p:cNvPr>
          <p:cNvSpPr/>
          <p:nvPr/>
        </p:nvSpPr>
        <p:spPr>
          <a:xfrm>
            <a:off x="4614412" y="-788892"/>
            <a:ext cx="1284364" cy="1284364"/>
          </a:xfrm>
          <a:prstGeom prst="flowChartConnector">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Petrona" pitchFamily="2" charset="77"/>
            </a:endParaRPr>
          </a:p>
        </p:txBody>
      </p:sp>
      <p:sp>
        <p:nvSpPr>
          <p:cNvPr id="9" name="Orange circle">
            <a:extLst>
              <a:ext uri="{FF2B5EF4-FFF2-40B4-BE49-F238E27FC236}">
                <a16:creationId xmlns:a16="http://schemas.microsoft.com/office/drawing/2014/main" id="{DCEDF171-0CE4-AFCC-921D-3FD7891457AE}"/>
              </a:ext>
            </a:extLst>
          </p:cNvPr>
          <p:cNvSpPr/>
          <p:nvPr/>
        </p:nvSpPr>
        <p:spPr>
          <a:xfrm>
            <a:off x="7800704" y="2581628"/>
            <a:ext cx="670056" cy="670054"/>
          </a:xfrm>
          <a:prstGeom prst="flowChartConnector">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Petrona" pitchFamily="2" charset="77"/>
            </a:endParaRPr>
          </a:p>
        </p:txBody>
      </p:sp>
      <p:sp>
        <p:nvSpPr>
          <p:cNvPr id="3" name="Title 2">
            <a:extLst>
              <a:ext uri="{FF2B5EF4-FFF2-40B4-BE49-F238E27FC236}">
                <a16:creationId xmlns:a16="http://schemas.microsoft.com/office/drawing/2014/main" id="{6ADEF5D6-DD0B-CF69-143E-815BB18E2C2E}"/>
              </a:ext>
            </a:extLst>
          </p:cNvPr>
          <p:cNvSpPr>
            <a:spLocks noGrp="1"/>
          </p:cNvSpPr>
          <p:nvPr>
            <p:ph type="title"/>
          </p:nvPr>
        </p:nvSpPr>
        <p:spPr/>
        <p:txBody>
          <a:bodyPr/>
          <a:lstStyle/>
          <a:p>
            <a:r>
              <a:rPr lang="en-US"/>
              <a:t>Coffee break</a:t>
            </a:r>
          </a:p>
        </p:txBody>
      </p:sp>
      <p:sp>
        <p:nvSpPr>
          <p:cNvPr id="4" name="Footer Placeholder 3">
            <a:extLst>
              <a:ext uri="{FF2B5EF4-FFF2-40B4-BE49-F238E27FC236}">
                <a16:creationId xmlns:a16="http://schemas.microsoft.com/office/drawing/2014/main" id="{29FC83E6-EDD9-C7CB-C4FC-439DE3799590}"/>
              </a:ext>
            </a:extLst>
          </p:cNvPr>
          <p:cNvSpPr>
            <a:spLocks noGrp="1"/>
          </p:cNvSpPr>
          <p:nvPr>
            <p:ph type="ftr" sz="quarter" idx="11"/>
          </p:nvPr>
        </p:nvSpPr>
        <p:spPr/>
        <p:txBody>
          <a:bodyPr/>
          <a:lstStyle/>
          <a:p>
            <a:r>
              <a:rPr lang="en-US"/>
              <a:t>Session 4     Working with People</a:t>
            </a:r>
          </a:p>
        </p:txBody>
      </p:sp>
      <p:sp>
        <p:nvSpPr>
          <p:cNvPr id="5" name="Slide Number Placeholder 4">
            <a:extLst>
              <a:ext uri="{FF2B5EF4-FFF2-40B4-BE49-F238E27FC236}">
                <a16:creationId xmlns:a16="http://schemas.microsoft.com/office/drawing/2014/main" id="{D6417BA6-6D47-4A37-C79C-967A8D91345E}"/>
              </a:ext>
            </a:extLst>
          </p:cNvPr>
          <p:cNvSpPr>
            <a:spLocks noGrp="1"/>
          </p:cNvSpPr>
          <p:nvPr>
            <p:ph type="sldNum" sz="quarter" idx="12"/>
          </p:nvPr>
        </p:nvSpPr>
        <p:spPr/>
        <p:txBody>
          <a:bodyPr/>
          <a:lstStyle/>
          <a:p>
            <a:fld id="{16C5AC08-0ACD-404A-9C9F-AB39E786C34A}" type="slidenum">
              <a:rPr lang="en-GB"/>
              <a:t>13</a:t>
            </a:fld>
            <a:endParaRPr lang="en-GB"/>
          </a:p>
        </p:txBody>
      </p:sp>
      <p:pic>
        <p:nvPicPr>
          <p:cNvPr id="8" name="Picture 7">
            <a:extLst>
              <a:ext uri="{FF2B5EF4-FFF2-40B4-BE49-F238E27FC236}">
                <a16:creationId xmlns:a16="http://schemas.microsoft.com/office/drawing/2014/main" id="{1A4B08CA-7A97-B3D3-FE4F-B848C1C005B8}"/>
              </a:ext>
            </a:extLst>
          </p:cNvPr>
          <p:cNvPicPr>
            <a:picLocks noChangeAspect="1"/>
          </p:cNvPicPr>
          <p:nvPr/>
        </p:nvPicPr>
        <p:blipFill>
          <a:blip r:embed="rId3"/>
          <a:srcRect/>
          <a:stretch/>
        </p:blipFill>
        <p:spPr>
          <a:xfrm>
            <a:off x="5935198" y="1011300"/>
            <a:ext cx="6015502" cy="5846699"/>
          </a:xfrm>
          <a:prstGeom prst="rect">
            <a:avLst/>
          </a:prstGeom>
        </p:spPr>
      </p:pic>
    </p:spTree>
    <p:extLst>
      <p:ext uri="{BB962C8B-B14F-4D97-AF65-F5344CB8AC3E}">
        <p14:creationId xmlns:p14="http://schemas.microsoft.com/office/powerpoint/2010/main" val="2751466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path" presetSubtype="0" repeatCount="indefinite" fill="hold" grpId="1" nodeType="withEffect">
                                  <p:stCondLst>
                                    <p:cond delay="0"/>
                                  </p:stCondLst>
                                  <p:childTnLst>
                                    <p:animMotion origin="layout" path="M 2.08333E-7 -3.7037E-6 C -0.01784 0.00949 -0.02474 0.06297 -0.01563 0.11945 C -0.00508 0.18565 0.0151 0.20139 0.02617 0.20695 L 0.04089 0.21042 C 0.0526 0.21551 0.07266 0.23311 0.0849 0.30857 C 0.09258 0.35602 0.08685 0.41829 0.06914 0.42755 C 0.05104 0.43635 0.02773 0.38936 0.02018 0.34121 C 0.00781 0.26574 0.02005 0.23218 0.02786 0.21736 L 0.03919 0.20024 C 0.04766 0.18519 0.05977 0.15278 0.04896 0.08611 C 0.03984 0.02963 0.01797 -0.00879 2.08333E-7 -3.7037E-6 Z " pathEditMode="relative" rAng="4440000" ptsTypes="AAAAAAAAAAA">
                                      <p:cBhvr>
                                        <p:cTn id="6" dur="215000" fill="hold"/>
                                        <p:tgtEl>
                                          <p:spTgt spid="11"/>
                                        </p:tgtEl>
                                        <p:attrNameLst>
                                          <p:attrName>ppt_x</p:attrName>
                                          <p:attrName>ppt_y</p:attrName>
                                        </p:attrNameLst>
                                      </p:cBhvr>
                                      <p:rCtr x="3464" y="21366"/>
                                    </p:animMotion>
                                  </p:childTnLst>
                                </p:cTn>
                              </p:par>
                              <p:par>
                                <p:cTn id="7" presetID="0" presetClass="path" presetSubtype="0" repeatCount="indefinite" decel="50000" fill="hold" grpId="1" nodeType="withEffect">
                                  <p:stCondLst>
                                    <p:cond delay="0"/>
                                  </p:stCondLst>
                                  <p:childTnLst>
                                    <p:animMotion origin="layout" path="M 0 0 C 0.00195 0.00046 0.0039 0.0007 0.00586 0.00139 C 0.0069 0.00185 0.00794 0.00255 0.00911 0.00278 C 0.01041 0.00347 0.01185 0.00394 0.01328 0.0044 L 0.01979 0.01019 C 0.02096 0.01111 0.02213 0.01204 0.02317 0.0132 C 0.02396 0.01412 0.02474 0.01528 0.02565 0.01597 C 0.0289 0.01921 0.03203 0.02246 0.03554 0.02477 C 0.03685 0.02593 0.03828 0.02662 0.03958 0.02778 C 0.04179 0.02963 0.04401 0.03171 0.04622 0.03357 L 0.04948 0.03658 C 0.05065 0.0375 0.05182 0.0382 0.05273 0.03959 C 0.05534 0.04236 0.0556 0.04306 0.05859 0.04537 C 0.05937 0.04607 0.06028 0.0463 0.06106 0.04676 C 0.07031 0.0544 0.06445 0.05139 0.07096 0.05417 C 0.0763 0.06065 0.07057 0.05417 0.07591 0.05857 C 0.08606 0.06667 0.07916 0.0625 0.08489 0.06597 C 0.0858 0.0669 0.08646 0.06806 0.08737 0.06875 C 0.08841 0.06968 0.08958 0.06968 0.09075 0.07037 C 0.09153 0.0706 0.09245 0.07107 0.09323 0.07176 C 0.0987 0.07593 0.0944 0.07361 0.10065 0.07917 C 0.10143 0.07986 0.10234 0.07986 0.10312 0.08056 C 0.1039 0.08125 0.10468 0.08264 0.1056 0.08357 C 0.10768 0.08565 0.10989 0.08727 0.11211 0.08935 C 0.11328 0.09028 0.11432 0.09144 0.11549 0.09236 C 0.11679 0.09329 0.11823 0.09398 0.11953 0.09514 C 0.1207 0.0963 0.12161 0.09838 0.12291 0.09954 C 0.12409 0.10093 0.12565 0.10139 0.12695 0.10255 C 0.12838 0.10371 0.12968 0.10556 0.13112 0.10695 C 0.13893 0.11459 0.12929 0.10463 0.13854 0.11273 C 0.1457 0.11921 0.13958 0.11574 0.14596 0.11875 C 0.147 0.11968 0.14804 0.12084 0.14922 0.12153 C 0.15117 0.12292 0.15468 0.12361 0.15664 0.12454 C 0.16237 0.12732 0.16002 0.12709 0.16484 0.12894 C 0.1707 0.13102 0.17278 0.13079 0.17968 0.13195 L 0.225 0.13033 C 0.22643 0.13033 0.22773 0.1294 0.22916 0.12894 C 0.23112 0.12824 0.23307 0.12801 0.23489 0.12755 C 0.23711 0.12662 0.23932 0.125 0.24153 0.12454 C 0.24349 0.12408 0.24544 0.12361 0.24726 0.12315 L 0.25963 0.11875 C 0.26106 0.11759 0.26237 0.11667 0.2638 0.11574 C 0.26536 0.11459 0.26718 0.11389 0.26875 0.11273 C 0.27005 0.11181 0.27148 0.11065 0.27291 0.10996 C 0.27396 0.10926 0.27513 0.10903 0.27617 0.10834 C 0.27695 0.10787 0.27786 0.10741 0.27864 0.10695 C 0.28034 0.10486 0.28177 0.10232 0.28359 0.10116 C 0.28489 0.1 0.28633 0.09931 0.28776 0.09815 C 0.2888 0.09722 0.28984 0.09607 0.29101 0.09514 C 0.29205 0.09445 0.29323 0.09421 0.29427 0.09375 C 0.29596 0.09283 0.29752 0.09167 0.29922 0.09074 L 0.30169 0.08935 C 0.30885 0.08102 0.29987 0.09097 0.30664 0.08496 C 0.30755 0.08426 0.3082 0.08287 0.30911 0.08195 C 0.30989 0.08125 0.3108 0.08125 0.31159 0.08056 C 0.31406 0.07871 0.31536 0.07732 0.31731 0.07477 C 0.31849 0.07315 0.31966 0.07199 0.3207 0.07037 C 0.32135 0.06898 0.32174 0.06736 0.32226 0.06597 C 0.32317 0.06389 0.32409 0.06204 0.32474 0.05996 C 0.32565 0.05764 0.32643 0.05509 0.32721 0.05278 C 0.32799 0.0507 0.3289 0.04884 0.32968 0.04676 C 0.3306 0.04445 0.33138 0.0419 0.33216 0.03959 C 0.33294 0.0375 0.33385 0.03565 0.33463 0.03357 C 0.33606 0.02986 0.33737 0.0257 0.3388 0.02199 C 0.3401 0.01852 0.34166 0.01528 0.34297 0.01158 C 0.34375 0.00926 0.34453 0.00671 0.34544 0.0044 C 0.34635 0.00185 0.34765 -0.00046 0.3487 -0.00301 C 0.35195 -0.01111 0.35039 -0.00856 0.35286 -0.0162 C 0.35377 -0.01921 0.35586 -0.02384 0.3569 -0.02639 C 0.35846 -0.03449 0.3569 -0.02801 0.36106 -0.03819 C 0.36224 -0.04097 0.36328 -0.04398 0.36432 -0.04699 C 0.36484 -0.04838 0.36523 -0.05 0.36601 -0.05139 C 0.36679 -0.05278 0.36784 -0.05393 0.36849 -0.05579 C 0.36914 -0.05741 0.3694 -0.05972 0.37018 -0.06157 C 0.3737 -0.07129 0.37278 -0.06643 0.37669 -0.07477 C 0.37734 -0.07616 0.37773 -0.07778 0.37838 -0.07916 C 0.37916 -0.08125 0.38008 -0.0831 0.38086 -0.08495 C 0.38203 -0.08796 0.38411 -0.09375 0.38411 -0.09375 C 0.38437 -0.09583 0.38463 -0.09768 0.38489 -0.09977 C 0.38515 -0.10116 0.38554 -0.10254 0.3858 -0.10416 C 0.3875 -0.11898 0.38528 -0.10972 0.38828 -0.12014 C 0.38854 -0.12222 0.38867 -0.1243 0.38906 -0.12616 C 0.38945 -0.12778 0.39023 -0.12893 0.39075 -0.13055 C 0.39192 -0.13426 0.39297 -0.13819 0.39401 -0.14213 C 0.39453 -0.14421 0.39479 -0.14653 0.3957 -0.14815 C 0.39648 -0.14954 0.39739 -0.15069 0.39817 -0.15254 C 0.4039 -0.16574 0.39935 -0.15694 0.40312 -0.16574 C 0.4039 -0.16759 0.40481 -0.16944 0.4056 -0.17153 C 0.4112 -0.1875 0.40273 -0.16666 0.40963 -0.1831 C 0.41224 -0.19699 0.40781 -0.17407 0.41302 -0.19491 C 0.41341 -0.19676 0.41328 -0.19907 0.4138 -0.20069 C 0.41445 -0.20301 0.41562 -0.20463 0.41627 -0.20671 C 0.41758 -0.21041 0.4181 -0.21481 0.41953 -0.21829 C 0.42409 -0.22916 0.42005 -0.21921 0.42448 -0.23148 C 0.42552 -0.23449 0.42682 -0.23727 0.42786 -0.24028 C 0.42877 -0.24352 0.42929 -0.24745 0.43034 -0.25069 C 0.43125 -0.2537 0.43255 -0.25648 0.43359 -0.25949 C 0.4345 -0.2618 0.43515 -0.26435 0.43606 -0.26666 C 0.43711 -0.26921 0.43828 -0.27153 0.43932 -0.27407 C 0.44023 -0.27639 0.44088 -0.27916 0.44179 -0.28148 C 0.44648 -0.29282 0.44609 -0.2919 0.45013 -0.29907 C 0.4526 -0.31227 0.4487 -0.2912 0.45169 -0.31065 C 0.45221 -0.31366 0.45234 -0.3169 0.45338 -0.31944 L 0.45508 -0.32384 C 0.4556 -0.32778 0.45547 -0.33217 0.45664 -0.33565 C 0.45833 -0.34004 0.45872 -0.34074 0.45989 -0.34583 C 0.46002 -0.34629 0.46484 -0.36829 0.46575 -0.37083 C 0.4694 -0.38241 0.46927 -0.38079 0.47226 -0.39421 C 0.47317 -0.39815 0.47383 -0.40208 0.47474 -0.40602 C 0.47721 -0.41551 0.47942 -0.42129 0.48216 -0.43079 C 0.48685 -0.44653 0.48567 -0.44491 0.49127 -0.46018 C 0.49531 -0.47106 0.49948 -0.48171 0.50364 -0.49236 C 0.50612 -0.49884 0.50885 -0.50486 0.51106 -0.51134 C 0.52044 -0.54004 0.51276 -0.51852 0.52265 -0.54213 C 0.5276 -0.5544 0.53242 -0.56666 0.5375 -0.57893 C 0.53906 -0.58287 0.54049 -0.58704 0.54231 -0.59051 C 0.54453 -0.59444 0.54687 -0.59815 0.54896 -0.60231 C 0.56471 -0.63217 0.54856 -0.60301 0.55963 -0.62268 C 0.56028 -0.62569 0.5608 -0.6287 0.56133 -0.63148 C 0.56198 -0.63541 0.56224 -0.63958 0.56302 -0.64329 C 0.56419 -0.64977 0.5681 -0.66296 0.56953 -0.66829 C 0.57356 -0.68194 0.57864 -0.70185 0.58437 -0.71204 C 0.58802 -0.71829 0.59127 -0.72523 0.59518 -0.73102 C 0.5987 -0.73634 0.60169 -0.74329 0.60586 -0.74722 C 0.61836 -0.7581 0.60273 -0.74444 0.61653 -0.75602 C 0.61823 -0.75717 0.61979 -0.75926 0.62148 -0.76041 C 0.62526 -0.76273 0.62916 -0.76435 0.63307 -0.7662 C 0.6487 -0.77315 0.64166 -0.77106 0.65364 -0.77338 C 0.65586 -0.77454 0.65794 -0.77592 0.66028 -0.77639 C 0.67409 -0.77893 0.68489 -0.77778 0.69896 -0.77639 C 0.7026 -0.77616 0.70612 -0.77546 0.70963 -0.775 C 0.71888 -0.77199 0.73724 -0.76713 0.74843 -0.7618 C 0.75065 -0.76065 0.76627 -0.75301 0.77148 -0.74861 C 0.77356 -0.74699 0.77539 -0.74467 0.77734 -0.74282 C 0.7789 -0.7412 0.78073 -0.74028 0.78229 -0.73842 C 0.78515 -0.73472 0.78776 -0.73055 0.79049 -0.72662 C 0.79349 -0.72222 0.79622 -0.71898 0.7987 -0.71342 C 0.80065 -0.70926 0.80338 -0.70092 0.80442 -0.69583 C 0.80521 -0.69259 0.8056 -0.68912 0.80612 -0.68565 C 0.80729 -0.67778 0.80937 -0.66227 0.80937 -0.66227 C 0.81041 -0.62361 0.81093 -0.62291 0.80937 -0.57731 C 0.80911 -0.56736 0.80677 -0.5412 0.80612 -0.53055 C 0.80573 -0.52454 0.80573 -0.51875 0.80534 -0.51296 C 0.80481 -0.50648 0.80403 -0.50023 0.80364 -0.49375 C 0.80299 -0.48264 0.80312 -0.47129 0.80195 -0.46018 C 0.80143 -0.45486 0.80091 -0.4493 0.80039 -0.44398 C 0.79896 -0.43125 0.7983 -0.4294 0.797 -0.4162 C 0.79557 -0.40023 0.79726 -0.41412 0.79453 -0.4 C 0.7944 -0.39884 0.79349 -0.39143 0.79297 -0.38981 C 0.78932 -0.37986 0.78893 -0.37824 0.78385 -0.37361 C 0.78151 -0.37176 0.77773 -0.37129 0.77565 -0.37083 C 0.77487 -0.37037 0.77409 -0.36944 0.77317 -0.36921 C 0.75364 -0.3662 0.73776 -0.36852 0.71705 -0.36921 C 0.69909 -0.37384 0.72591 -0.3669 0.7039 -0.37361 C 0.70169 -0.3743 0.69948 -0.37477 0.69739 -0.37523 C 0.69544 -0.37616 0.69349 -0.37731 0.69153 -0.37801 C 0.68971 -0.3787 0.68763 -0.37893 0.6858 -0.37963 C 0.68398 -0.38032 0.67695 -0.38403 0.67513 -0.38541 C 0.67122 -0.38819 0.66745 -0.39166 0.66354 -0.39421 C 0.66133 -0.3956 0.65911 -0.39699 0.6569 -0.39861 C 0.65495 -0.4 0.65312 -0.40185 0.65117 -0.40301 C 0.64739 -0.40532 0.64349 -0.40694 0.63958 -0.40879 C 0.63776 -0.40995 0.6358 -0.41088 0.63385 -0.4118 C 0.62942 -0.41366 0.62513 -0.41666 0.6207 -0.41759 C 0.61849 -0.41805 0.61627 -0.41852 0.61406 -0.41921 C 0.61133 -0.41991 0.60859 -0.42153 0.60586 -0.42199 C 0.60013 -0.42338 0.59427 -0.42315 0.58854 -0.425 C 0.58489 -0.42616 0.56862 -0.43125 0.56211 -0.43379 C 0.55963 -0.43472 0.55716 -0.43541 0.55468 -0.4368 C 0.55117 -0.43842 0.54765 -0.44097 0.54401 -0.44259 C 0.54023 -0.44421 0.53633 -0.44514 0.53255 -0.44699 C 0.52747 -0.44954 0.52265 -0.45301 0.51771 -0.45579 C 0.51497 -0.45741 0.51211 -0.45856 0.50937 -0.46018 C 0.5069 -0.46157 0.50442 -0.46296 0.50195 -0.46458 C 0.5 -0.46574 0.49817 -0.46759 0.49622 -0.46898 C 0.49284 -0.47129 0.48815 -0.47361 0.48463 -0.47477 C 0.47513 -0.47824 0.4819 -0.47592 0.46406 -0.47916 C 0.46133 -0.47963 0.45859 -0.47963 0.45586 -0.48055 C 0.44713 -0.48379 0.45651 -0.48079 0.44271 -0.48356 C 0.42278 -0.48773 0.44661 -0.48287 0.43528 -0.48657 C 0.43307 -0.48727 0.43086 -0.4875 0.42864 -0.48796 C 0.41823 -0.49004 0.41966 -0.48935 0.40716 -0.49097 L 0.3957 -0.49236 L 0.26054 -0.49097 C 0.25547 -0.49074 0.2457 -0.48796 0.2457 -0.48796 C 0.24323 -0.48704 0.24075 -0.48588 0.23828 -0.48495 C 0.23633 -0.48449 0.23437 -0.48403 0.23242 -0.48356 C 0.23086 -0.4831 0.22916 -0.48264 0.22747 -0.48217 C 0.22617 -0.48171 0.22474 -0.48125 0.22343 -0.48055 C 0.21731 -0.47778 0.21927 -0.47731 0.21263 -0.47477 C 0.2108 -0.47407 0.20885 -0.47384 0.2069 -0.47338 C 0.20468 -0.47176 0.2026 -0.47014 0.20039 -0.46898 C 0.19817 -0.46782 0.19596 -0.46713 0.19375 -0.46597 C 0.19205 -0.46528 0.19049 -0.46389 0.1888 -0.46319 C 0.18424 -0.46065 0.17734 -0.45764 0.17226 -0.4544 C 0.15416 -0.44213 0.17187 -0.45393 0.15911 -0.44398 C 0.15638 -0.4419 0.15377 -0.43935 0.15091 -0.43819 C 0.14974 -0.43773 0.1487 -0.4375 0.14752 -0.4368 C 0.14648 -0.43588 0.14544 -0.43472 0.14427 -0.43379 C 0.14349 -0.4331 0.14258 -0.43287 0.14179 -0.43241 C 0.13463 -0.42685 0.14179 -0.43125 0.13606 -0.42801 C 0.13463 -0.42592 0.13333 -0.42384 0.1319 -0.42199 C 0.12682 -0.41597 0.1306 -0.42153 0.12617 -0.41759 C 0.11992 -0.41204 0.12409 -0.41504 0.11953 -0.41041 C 0.11263 -0.40324 0.1194 -0.41041 0.1138 -0.40602 C 0.11159 -0.40416 0.10924 -0.40254 0.10716 -0.4 C 0.10638 -0.39907 0.1056 -0.39791 0.10468 -0.39722 C 0.1039 -0.39653 0.10299 -0.39629 0.10221 -0.3956 C 0.1013 -0.39491 0.10065 -0.39352 0.09974 -0.39282 C 0.0987 -0.39166 0.09752 -0.39097 0.09648 -0.38981 C 0.09557 -0.38866 0.09492 -0.3868 0.09401 -0.38541 C 0.09297 -0.38379 0.09179 -0.38241 0.09075 -0.38102 C 0.08932 -0.3794 0.08789 -0.37824 0.08659 -0.37662 C 0.08489 -0.37477 0.08333 -0.37268 0.08164 -0.37083 C 0.07786 -0.36666 0.07317 -0.36458 0.07005 -0.35903 C 0.06562 -0.35116 0.06458 -0.34861 0.05859 -0.34143 C 0.05416 -0.33634 0.05677 -0.33981 0.05117 -0.32963 C 0.05026 -0.32824 0.04935 -0.32708 0.0487 -0.32523 C 0.04817 -0.32384 0.04765 -0.32222 0.047 -0.32083 C 0.04622 -0.31944 0.04518 -0.31829 0.04453 -0.31666 C 0.04388 -0.31481 0.04362 -0.3125 0.04297 -0.31065 C 0.04218 -0.30903 0.04114 -0.30787 0.04049 -0.30625 C 0.03463 -0.29166 0.04414 -0.30995 0.03554 -0.29467 C 0.03099 -0.27847 0.03685 -0.29676 0.03138 -0.28588 C 0.03008 -0.2831 0.02929 -0.27986 0.02812 -0.27708 C 0.02721 -0.275 0.0263 -0.27315 0.02565 -0.27106 C 0.02383 -0.26643 0.02252 -0.26111 0.0207 -0.25648 C 0.01692 -0.24768 0.01888 -0.25254 0.01484 -0.2419 C 0.01432 -0.24028 0.01367 -0.23889 0.01328 -0.2375 L 0.01159 -0.23148 C 0.00911 -0.21435 0.01302 -0.23958 0.00833 -0.21829 C 0.00781 -0.21597 0.00781 -0.21342 0.00742 -0.21111 C 0.00677 -0.20625 0.00664 -0.20648 0.00495 -0.20231 C 0.00455 -0.1993 0.00403 -0.19491 0.00338 -0.1919 C 0.00286 -0.19004 0.00221 -0.18819 0.00169 -0.18611 C 0.00143 -0.18264 0.0013 -0.17916 0.00091 -0.17592 C 0 -0.17014 -0.00078 -0.16852 -0.00248 -0.16412 C -0.00274 -0.16273 -0.003 -0.16111 -0.00326 -0.15972 C -0.00378 -0.15741 -0.00443 -0.15486 -0.00495 -0.15254 C -0.00521 -0.15046 -0.00547 -0.14861 -0.00573 -0.14653 C -0.00599 -0.14514 -0.00625 -0.14375 -0.00651 -0.14213 C -0.00677 -0.13935 -0.00703 -0.13634 -0.00742 -0.13333 C -0.00755 -0.13194 -0.00795 -0.13055 -0.00821 -0.12893 L -0.0099 -0.11736 C -0.01016 -0.11342 -0.01042 -0.10949 -0.01068 -0.10555 C -0.01094 -0.10208 -0.0112 -0.09861 -0.01146 -0.09537 C -0.01211 -0.0875 -0.01315 -0.07176 -0.01315 -0.07176 C -0.01289 -0.05764 -0.0142 -0.04305 -0.01237 -0.0294 C -0.0112 -0.02083 -0.00638 -0.01921 -0.00326 -0.01481 C -0.00209 -0.01296 -0.00104 -0.01088 0 -0.00879 " pathEditMode="relative" ptsTypes="AAAAAAAAAAAAAAAAAAAAAAAAAAAAAAAAAAAAAAAAAAAAAAAAAAAAAAAAAAAAAAAAAAAAAAAAAAAAAAAAAAAAAAAAAAAAAAAAAAAAAAAAAAAAAAAAAAAAAAAAAAAAAAAAAAAAAAAAAAAAAAAAAAAAAAAAAAAAAAAAAAAAAAAAAAAAAAAAAAAAAAAAAAAAAAAAAAAAAAAAAAAAAAAAAAAAAAAAAAAAAAAAAAAAAAAAAAAAAAAAAAAAAAAAAA">
                                      <p:cBhvr>
                                        <p:cTn id="8" dur="270000" fill="hold"/>
                                        <p:tgtEl>
                                          <p:spTgt spid="10"/>
                                        </p:tgtEl>
                                        <p:attrNameLst>
                                          <p:attrName>ppt_x</p:attrName>
                                          <p:attrName>ppt_y</p:attrName>
                                        </p:attrNameLst>
                                      </p:cBhvr>
                                    </p:animMotion>
                                  </p:childTnLst>
                                </p:cTn>
                              </p:par>
                              <p:par>
                                <p:cTn id="9" presetID="6" presetClass="emph" presetSubtype="0" repeatCount="indefinite" autoRev="1" fill="hold" grpId="0" nodeType="withEffect">
                                  <p:stCondLst>
                                    <p:cond delay="0"/>
                                  </p:stCondLst>
                                  <p:childTnLst>
                                    <p:animScale>
                                      <p:cBhvr>
                                        <p:cTn id="10" dur="39000" fill="hold"/>
                                        <p:tgtEl>
                                          <p:spTgt spid="10"/>
                                        </p:tgtEl>
                                      </p:cBhvr>
                                      <p:by x="125000" y="125000"/>
                                    </p:animScale>
                                  </p:childTnLst>
                                </p:cTn>
                              </p:par>
                              <p:par>
                                <p:cTn id="11" presetID="6" presetClass="emph" presetSubtype="0" repeatCount="indefinite" autoRev="1" fill="hold" grpId="0" nodeType="withEffect">
                                  <p:stCondLst>
                                    <p:cond delay="0"/>
                                  </p:stCondLst>
                                  <p:childTnLst>
                                    <p:animScale>
                                      <p:cBhvr>
                                        <p:cTn id="12" dur="47000" fill="hold"/>
                                        <p:tgtEl>
                                          <p:spTgt spid="11"/>
                                        </p:tgtEl>
                                      </p:cBhvr>
                                      <p:by x="80000" y="80000"/>
                                    </p:animScale>
                                  </p:childTnLst>
                                </p:cTn>
                              </p:par>
                              <p:par>
                                <p:cTn id="13" presetID="6" presetClass="emph" presetSubtype="0" repeatCount="indefinite" autoRev="1" fill="hold" grpId="0" nodeType="withEffect">
                                  <p:stCondLst>
                                    <p:cond delay="0"/>
                                  </p:stCondLst>
                                  <p:childTnLst>
                                    <p:animScale>
                                      <p:cBhvr>
                                        <p:cTn id="14" dur="9000" fill="hold"/>
                                        <p:tgtEl>
                                          <p:spTgt spid="9"/>
                                        </p:tgtEl>
                                      </p:cBhvr>
                                      <p:by x="120000" y="120000"/>
                                    </p:animScale>
                                  </p:childTnLst>
                                </p:cTn>
                              </p:par>
                              <p:par>
                                <p:cTn id="15" presetID="1" presetClass="path" presetSubtype="0" repeatCount="indefinite" fill="hold" grpId="1" nodeType="withEffect">
                                  <p:stCondLst>
                                    <p:cond delay="0"/>
                                  </p:stCondLst>
                                  <p:childTnLst>
                                    <p:animMotion origin="layout" path="M 3.125E-6 4.44444E-6 C 0.01015 4.44444E-6 0.01849 0.01319 0.01849 0.02986 C 0.01849 0.04629 0.01015 0.05972 3.125E-6 0.05972 C -0.01029 0.05972 -0.01849 0.04629 -0.01849 0.02986 C -0.01849 0.01319 -0.01029 4.44444E-6 3.125E-6 4.44444E-6 Z " pathEditMode="relative" rAng="0" ptsTypes="AAAAA">
                                      <p:cBhvr>
                                        <p:cTn id="16" dur="170000" fill="hold"/>
                                        <p:tgtEl>
                                          <p:spTgt spid="9"/>
                                        </p:tgtEl>
                                        <p:attrNameLst>
                                          <p:attrName>ppt_x</p:attrName>
                                          <p:attrName>ppt_y</p:attrName>
                                        </p:attrNameLst>
                                      </p:cBhvr>
                                      <p:rCtr x="0" y="298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9" grpId="0" animBg="1"/>
      <p:bldP spid="9"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F28A9F4-8266-570C-C149-9B13D15FC1DD}"/>
              </a:ext>
            </a:extLst>
          </p:cNvPr>
          <p:cNvSpPr>
            <a:spLocks noGrp="1"/>
          </p:cNvSpPr>
          <p:nvPr>
            <p:ph type="ftr" sz="quarter" idx="11"/>
          </p:nvPr>
        </p:nvSpPr>
        <p:spPr/>
        <p:txBody>
          <a:bodyPr/>
          <a:lstStyle/>
          <a:p>
            <a:r>
              <a:rPr lang="en-US"/>
              <a:t>Session 4     Working with People</a:t>
            </a:r>
          </a:p>
        </p:txBody>
      </p:sp>
      <p:sp>
        <p:nvSpPr>
          <p:cNvPr id="3" name="Slide Number Placeholder 2">
            <a:extLst>
              <a:ext uri="{FF2B5EF4-FFF2-40B4-BE49-F238E27FC236}">
                <a16:creationId xmlns:a16="http://schemas.microsoft.com/office/drawing/2014/main" id="{B1C785AC-4292-5A27-A561-D1A83AF3F65F}"/>
              </a:ext>
            </a:extLst>
          </p:cNvPr>
          <p:cNvSpPr>
            <a:spLocks noGrp="1"/>
          </p:cNvSpPr>
          <p:nvPr>
            <p:ph type="sldNum" sz="quarter" idx="12"/>
          </p:nvPr>
        </p:nvSpPr>
        <p:spPr/>
        <p:txBody>
          <a:bodyPr/>
          <a:lstStyle/>
          <a:p>
            <a:fld id="{16C5AC08-0ACD-404A-9C9F-AB39E786C34A}" type="slidenum">
              <a:rPr lang="en-GB"/>
              <a:t>14</a:t>
            </a:fld>
            <a:endParaRPr lang="en-GB"/>
          </a:p>
        </p:txBody>
      </p:sp>
      <p:sp>
        <p:nvSpPr>
          <p:cNvPr id="5" name="Text Placeholder 4">
            <a:extLst>
              <a:ext uri="{FF2B5EF4-FFF2-40B4-BE49-F238E27FC236}">
                <a16:creationId xmlns:a16="http://schemas.microsoft.com/office/drawing/2014/main" id="{C6D2D27F-8C07-BD3D-6516-E6FDA83993A1}"/>
              </a:ext>
            </a:extLst>
          </p:cNvPr>
          <p:cNvSpPr>
            <a:spLocks noGrp="1"/>
          </p:cNvSpPr>
          <p:nvPr>
            <p:ph type="body" sz="quarter" idx="14"/>
          </p:nvPr>
        </p:nvSpPr>
        <p:spPr>
          <a:solidFill>
            <a:schemeClr val="accent3"/>
          </a:solidFill>
        </p:spPr>
        <p:txBody>
          <a:bodyPr lIns="360000"/>
          <a:lstStyle/>
          <a:p>
            <a:r>
              <a:rPr lang="en-US"/>
              <a:t>Working</a:t>
            </a:r>
            <a:br>
              <a:rPr lang="en-US"/>
            </a:br>
            <a:r>
              <a:rPr lang="en-US"/>
              <a:t>with People</a:t>
            </a:r>
          </a:p>
          <a:p>
            <a:pPr lvl="1"/>
            <a:r>
              <a:rPr lang="en-US"/>
              <a:t>Quality Coach Development Programme</a:t>
            </a:r>
          </a:p>
        </p:txBody>
      </p:sp>
      <p:sp>
        <p:nvSpPr>
          <p:cNvPr id="6" name="Rectangle 5">
            <a:extLst>
              <a:ext uri="{FF2B5EF4-FFF2-40B4-BE49-F238E27FC236}">
                <a16:creationId xmlns:a16="http://schemas.microsoft.com/office/drawing/2014/main" id="{F852C6AD-1ABE-8BA6-CC0A-12EEE08B6237}"/>
              </a:ext>
            </a:extLst>
          </p:cNvPr>
          <p:cNvSpPr/>
          <p:nvPr/>
        </p:nvSpPr>
        <p:spPr>
          <a:xfrm>
            <a:off x="1160063" y="1455234"/>
            <a:ext cx="2352907" cy="65591"/>
          </a:xfrm>
          <a:prstGeom prst="rect">
            <a:avLst/>
          </a:prstGeom>
          <a:solidFill>
            <a:schemeClr val="accent5">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Petrona" pitchFamily="2" charset="77"/>
            </a:endParaRPr>
          </a:p>
        </p:txBody>
      </p:sp>
      <p:sp>
        <p:nvSpPr>
          <p:cNvPr id="7" name="Rectangle 6">
            <a:extLst>
              <a:ext uri="{FF2B5EF4-FFF2-40B4-BE49-F238E27FC236}">
                <a16:creationId xmlns:a16="http://schemas.microsoft.com/office/drawing/2014/main" id="{95AD044D-632E-A7E1-1F12-2F15F65297B8}"/>
              </a:ext>
            </a:extLst>
          </p:cNvPr>
          <p:cNvSpPr/>
          <p:nvPr/>
        </p:nvSpPr>
        <p:spPr>
          <a:xfrm>
            <a:off x="6367304" y="1455234"/>
            <a:ext cx="2352907" cy="65591"/>
          </a:xfrm>
          <a:prstGeom prst="rect">
            <a:avLst/>
          </a:prstGeom>
          <a:solidFill>
            <a:schemeClr val="accent5">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Petrona" pitchFamily="2" charset="77"/>
            </a:endParaRPr>
          </a:p>
        </p:txBody>
      </p:sp>
      <p:sp>
        <p:nvSpPr>
          <p:cNvPr id="8" name="Rectangle 7">
            <a:extLst>
              <a:ext uri="{FF2B5EF4-FFF2-40B4-BE49-F238E27FC236}">
                <a16:creationId xmlns:a16="http://schemas.microsoft.com/office/drawing/2014/main" id="{4F8E529A-3878-28C3-D049-7AF25D487DE8}"/>
              </a:ext>
            </a:extLst>
          </p:cNvPr>
          <p:cNvSpPr/>
          <p:nvPr/>
        </p:nvSpPr>
        <p:spPr>
          <a:xfrm>
            <a:off x="8921040" y="1455234"/>
            <a:ext cx="2352907" cy="65591"/>
          </a:xfrm>
          <a:prstGeom prst="rect">
            <a:avLst/>
          </a:prstGeom>
          <a:solidFill>
            <a:schemeClr val="accent5">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Petrona" pitchFamily="2" charset="77"/>
            </a:endParaRPr>
          </a:p>
        </p:txBody>
      </p:sp>
    </p:spTree>
    <p:extLst>
      <p:ext uri="{BB962C8B-B14F-4D97-AF65-F5344CB8AC3E}">
        <p14:creationId xmlns:p14="http://schemas.microsoft.com/office/powerpoint/2010/main" val="3975628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9616B-D579-56E9-B8F6-6506454E27D1}"/>
              </a:ext>
            </a:extLst>
          </p:cNvPr>
          <p:cNvSpPr>
            <a:spLocks noGrp="1"/>
          </p:cNvSpPr>
          <p:nvPr>
            <p:ph type="title"/>
          </p:nvPr>
        </p:nvSpPr>
        <p:spPr/>
        <p:txBody>
          <a:bodyPr/>
          <a:lstStyle/>
          <a:p>
            <a:r>
              <a:rPr lang="en-US"/>
              <a:t>Self-directed learning</a:t>
            </a:r>
          </a:p>
        </p:txBody>
      </p:sp>
      <p:sp>
        <p:nvSpPr>
          <p:cNvPr id="7" name="Content Placeholder 6">
            <a:extLst>
              <a:ext uri="{FF2B5EF4-FFF2-40B4-BE49-F238E27FC236}">
                <a16:creationId xmlns:a16="http://schemas.microsoft.com/office/drawing/2014/main" id="{73378340-DC16-CF5F-A726-E94F45F6D8BC}"/>
              </a:ext>
            </a:extLst>
          </p:cNvPr>
          <p:cNvSpPr>
            <a:spLocks noGrp="1"/>
          </p:cNvSpPr>
          <p:nvPr>
            <p:ph idx="1"/>
          </p:nvPr>
        </p:nvSpPr>
        <p:spPr>
          <a:xfrm>
            <a:off x="1077914" y="2371725"/>
            <a:ext cx="3332161" cy="3878489"/>
          </a:xfrm>
        </p:spPr>
        <p:txBody>
          <a:bodyPr/>
          <a:lstStyle/>
          <a:p>
            <a:pPr lvl="1"/>
            <a:r>
              <a:rPr lang="en-US" dirty="0">
                <a:latin typeface="DM Sans" pitchFamily="2" charset="77"/>
              </a:rPr>
              <a:t>Read the stakeholder management section of the handbook </a:t>
            </a:r>
          </a:p>
          <a:p>
            <a:pPr lvl="1"/>
            <a:r>
              <a:rPr lang="en-US" sz="1800" dirty="0">
                <a:solidFill>
                  <a:schemeClr val="accent2"/>
                </a:solidFill>
                <a:latin typeface="DM Sans" pitchFamily="2" charset="77"/>
              </a:rPr>
              <a:t>page 25</a:t>
            </a:r>
          </a:p>
        </p:txBody>
      </p:sp>
      <p:sp>
        <p:nvSpPr>
          <p:cNvPr id="4" name="Footer Placeholder 3">
            <a:extLst>
              <a:ext uri="{FF2B5EF4-FFF2-40B4-BE49-F238E27FC236}">
                <a16:creationId xmlns:a16="http://schemas.microsoft.com/office/drawing/2014/main" id="{A823AE2C-F131-01A6-9CC7-B8B5C6A67B12}"/>
              </a:ext>
            </a:extLst>
          </p:cNvPr>
          <p:cNvSpPr>
            <a:spLocks noGrp="1"/>
          </p:cNvSpPr>
          <p:nvPr>
            <p:ph type="ftr" sz="quarter" idx="11"/>
          </p:nvPr>
        </p:nvSpPr>
        <p:spPr/>
        <p:txBody>
          <a:bodyPr/>
          <a:lstStyle/>
          <a:p>
            <a:r>
              <a:rPr lang="en-US"/>
              <a:t>Session 4     Working with People</a:t>
            </a:r>
          </a:p>
        </p:txBody>
      </p:sp>
      <p:sp>
        <p:nvSpPr>
          <p:cNvPr id="5" name="Slide Number Placeholder 4">
            <a:extLst>
              <a:ext uri="{FF2B5EF4-FFF2-40B4-BE49-F238E27FC236}">
                <a16:creationId xmlns:a16="http://schemas.microsoft.com/office/drawing/2014/main" id="{5D86D141-3221-9E38-9A25-F18D7616DF3A}"/>
              </a:ext>
            </a:extLst>
          </p:cNvPr>
          <p:cNvSpPr>
            <a:spLocks noGrp="1"/>
          </p:cNvSpPr>
          <p:nvPr>
            <p:ph type="sldNum" sz="quarter" idx="12"/>
          </p:nvPr>
        </p:nvSpPr>
        <p:spPr/>
        <p:txBody>
          <a:bodyPr/>
          <a:lstStyle/>
          <a:p>
            <a:fld id="{16C5AC08-0ACD-404A-9C9F-AB39E786C34A}" type="slidenum">
              <a:rPr lang="en-GB"/>
              <a:t>15</a:t>
            </a:fld>
            <a:endParaRPr lang="en-GB"/>
          </a:p>
        </p:txBody>
      </p:sp>
      <p:sp>
        <p:nvSpPr>
          <p:cNvPr id="8" name="Text Placeholder 7">
            <a:extLst>
              <a:ext uri="{FF2B5EF4-FFF2-40B4-BE49-F238E27FC236}">
                <a16:creationId xmlns:a16="http://schemas.microsoft.com/office/drawing/2014/main" id="{89CB8A93-2D98-A474-5DED-D0C5DE78BC2A}"/>
              </a:ext>
            </a:extLst>
          </p:cNvPr>
          <p:cNvSpPr>
            <a:spLocks noGrp="1"/>
          </p:cNvSpPr>
          <p:nvPr>
            <p:ph type="body" sz="quarter" idx="13"/>
          </p:nvPr>
        </p:nvSpPr>
        <p:spPr/>
        <p:txBody>
          <a:bodyPr/>
          <a:lstStyle/>
          <a:p>
            <a:r>
              <a:rPr lang="en-US"/>
              <a:t>Self-directed learning</a:t>
            </a:r>
          </a:p>
        </p:txBody>
      </p:sp>
      <p:sp>
        <p:nvSpPr>
          <p:cNvPr id="9" name="Content Placeholder 8">
            <a:extLst>
              <a:ext uri="{FF2B5EF4-FFF2-40B4-BE49-F238E27FC236}">
                <a16:creationId xmlns:a16="http://schemas.microsoft.com/office/drawing/2014/main" id="{7D310E2A-0177-89F9-7DE7-2F50FCA8FA17}"/>
              </a:ext>
            </a:extLst>
          </p:cNvPr>
          <p:cNvSpPr>
            <a:spLocks noGrp="1"/>
          </p:cNvSpPr>
          <p:nvPr>
            <p:ph idx="14"/>
          </p:nvPr>
        </p:nvSpPr>
        <p:spPr>
          <a:xfrm>
            <a:off x="8620124" y="2371725"/>
            <a:ext cx="3338885" cy="3878489"/>
          </a:xfrm>
        </p:spPr>
        <p:txBody>
          <a:bodyPr/>
          <a:lstStyle/>
          <a:p>
            <a:pPr lvl="1"/>
            <a:endParaRPr lang="en-US">
              <a:latin typeface="DM Sans" pitchFamily="2" charset="77"/>
            </a:endParaRPr>
          </a:p>
        </p:txBody>
      </p:sp>
      <p:sp>
        <p:nvSpPr>
          <p:cNvPr id="10" name="Content Placeholder 9">
            <a:extLst>
              <a:ext uri="{FF2B5EF4-FFF2-40B4-BE49-F238E27FC236}">
                <a16:creationId xmlns:a16="http://schemas.microsoft.com/office/drawing/2014/main" id="{32CE059F-5F58-184F-D94D-EFC70081941E}"/>
              </a:ext>
            </a:extLst>
          </p:cNvPr>
          <p:cNvSpPr>
            <a:spLocks noGrp="1"/>
          </p:cNvSpPr>
          <p:nvPr>
            <p:ph idx="15"/>
          </p:nvPr>
        </p:nvSpPr>
        <p:spPr>
          <a:xfrm>
            <a:off x="4846639" y="2371725"/>
            <a:ext cx="3332161" cy="3878489"/>
          </a:xfrm>
        </p:spPr>
        <p:txBody>
          <a:bodyPr/>
          <a:lstStyle/>
          <a:p>
            <a:pPr lvl="1"/>
            <a:r>
              <a:rPr lang="en-US">
                <a:latin typeface="DM Sans" pitchFamily="2" charset="77"/>
              </a:rPr>
              <a:t>Prepare for the </a:t>
            </a:r>
            <a:br>
              <a:rPr lang="en-US">
                <a:latin typeface="DM Sans" pitchFamily="2" charset="77"/>
              </a:rPr>
            </a:br>
            <a:r>
              <a:rPr lang="en-US">
                <a:latin typeface="DM Sans" pitchFamily="2" charset="77"/>
              </a:rPr>
              <a:t>all teach, all learn session</a:t>
            </a:r>
          </a:p>
        </p:txBody>
      </p:sp>
      <p:sp>
        <p:nvSpPr>
          <p:cNvPr id="13" name="Right Triangle 12">
            <a:extLst>
              <a:ext uri="{FF2B5EF4-FFF2-40B4-BE49-F238E27FC236}">
                <a16:creationId xmlns:a16="http://schemas.microsoft.com/office/drawing/2014/main" id="{E44256CA-B094-334C-D910-F7BD72008B9F}"/>
              </a:ext>
            </a:extLst>
          </p:cNvPr>
          <p:cNvSpPr/>
          <p:nvPr/>
        </p:nvSpPr>
        <p:spPr>
          <a:xfrm rot="2700000">
            <a:off x="13595684" y="2005556"/>
            <a:ext cx="310043" cy="310043"/>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Petrona" pitchFamily="2" charset="77"/>
            </a:endParaRPr>
          </a:p>
        </p:txBody>
      </p:sp>
      <p:sp>
        <p:nvSpPr>
          <p:cNvPr id="14" name="TextBox 13">
            <a:extLst>
              <a:ext uri="{FF2B5EF4-FFF2-40B4-BE49-F238E27FC236}">
                <a16:creationId xmlns:a16="http://schemas.microsoft.com/office/drawing/2014/main" id="{861FC5CF-CCAC-8302-68A2-78C326E2E6AB}"/>
              </a:ext>
            </a:extLst>
          </p:cNvPr>
          <p:cNvSpPr txBox="1"/>
          <p:nvPr/>
        </p:nvSpPr>
        <p:spPr>
          <a:xfrm>
            <a:off x="1077913" y="1520826"/>
            <a:ext cx="438150" cy="451496"/>
          </a:xfrm>
          <a:prstGeom prst="ellipse">
            <a:avLst/>
          </a:prstGeom>
          <a:solidFill>
            <a:schemeClr val="accent2"/>
          </a:solidFill>
        </p:spPr>
        <p:txBody>
          <a:bodyPr wrap="square" rtlCol="0" anchor="ctr" anchorCtr="0">
            <a:noAutofit/>
          </a:bodyPr>
          <a:lstStyle/>
          <a:p>
            <a:pPr algn="ctr"/>
            <a:r>
              <a:rPr lang="en-US" sz="2000" b="1">
                <a:solidFill>
                  <a:schemeClr val="bg1"/>
                </a:solidFill>
                <a:latin typeface="DM Sans" pitchFamily="2" charset="77"/>
              </a:rPr>
              <a:t>1</a:t>
            </a:r>
          </a:p>
        </p:txBody>
      </p:sp>
      <p:sp>
        <p:nvSpPr>
          <p:cNvPr id="15" name="TextBox 14">
            <a:extLst>
              <a:ext uri="{FF2B5EF4-FFF2-40B4-BE49-F238E27FC236}">
                <a16:creationId xmlns:a16="http://schemas.microsoft.com/office/drawing/2014/main" id="{9813F4DD-7F3A-08DD-3754-63FD074D68EF}"/>
              </a:ext>
            </a:extLst>
          </p:cNvPr>
          <p:cNvSpPr txBox="1"/>
          <p:nvPr/>
        </p:nvSpPr>
        <p:spPr>
          <a:xfrm>
            <a:off x="4871864" y="1520826"/>
            <a:ext cx="438150" cy="451496"/>
          </a:xfrm>
          <a:prstGeom prst="ellipse">
            <a:avLst/>
          </a:prstGeom>
          <a:solidFill>
            <a:schemeClr val="accent2"/>
          </a:solidFill>
        </p:spPr>
        <p:txBody>
          <a:bodyPr wrap="square" rtlCol="0" anchor="ctr" anchorCtr="0">
            <a:noAutofit/>
          </a:bodyPr>
          <a:lstStyle/>
          <a:p>
            <a:pPr algn="ctr"/>
            <a:r>
              <a:rPr lang="en-US" sz="2000" b="1">
                <a:solidFill>
                  <a:schemeClr val="bg1"/>
                </a:solidFill>
                <a:latin typeface="DM Sans" pitchFamily="2" charset="77"/>
              </a:rPr>
              <a:t>2</a:t>
            </a:r>
          </a:p>
        </p:txBody>
      </p:sp>
      <p:cxnSp>
        <p:nvCxnSpPr>
          <p:cNvPr id="18" name="Straight Connector 17">
            <a:extLst>
              <a:ext uri="{FF2B5EF4-FFF2-40B4-BE49-F238E27FC236}">
                <a16:creationId xmlns:a16="http://schemas.microsoft.com/office/drawing/2014/main" id="{1964AA94-8442-1229-37F1-CF92AAA859A3}"/>
              </a:ext>
            </a:extLst>
          </p:cNvPr>
          <p:cNvCxnSpPr/>
          <p:nvPr/>
        </p:nvCxnSpPr>
        <p:spPr>
          <a:xfrm>
            <a:off x="4641273" y="1520825"/>
            <a:ext cx="0" cy="509587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B7A8B62-8A7C-9329-2FB7-D399E2062F5F}"/>
              </a:ext>
            </a:extLst>
          </p:cNvPr>
          <p:cNvCxnSpPr/>
          <p:nvPr/>
        </p:nvCxnSpPr>
        <p:spPr>
          <a:xfrm>
            <a:off x="8400256" y="1520825"/>
            <a:ext cx="0" cy="509587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AEEB8554-48E0-7EA5-20D8-FABFA66BB172}"/>
              </a:ext>
            </a:extLst>
          </p:cNvPr>
          <p:cNvPicPr>
            <a:picLocks noChangeAspect="1"/>
          </p:cNvPicPr>
          <p:nvPr/>
        </p:nvPicPr>
        <p:blipFill>
          <a:blip r:embed="rId3"/>
          <a:srcRect/>
          <a:stretch/>
        </p:blipFill>
        <p:spPr>
          <a:xfrm>
            <a:off x="245154" y="800100"/>
            <a:ext cx="444008" cy="457200"/>
          </a:xfrm>
          <a:prstGeom prst="rect">
            <a:avLst/>
          </a:prstGeom>
        </p:spPr>
      </p:pic>
      <p:pic>
        <p:nvPicPr>
          <p:cNvPr id="11" name="Picture 10">
            <a:extLst>
              <a:ext uri="{FF2B5EF4-FFF2-40B4-BE49-F238E27FC236}">
                <a16:creationId xmlns:a16="http://schemas.microsoft.com/office/drawing/2014/main" id="{81AB77A2-7C21-7332-3A6F-D69B34ECABF8}"/>
              </a:ext>
            </a:extLst>
          </p:cNvPr>
          <p:cNvPicPr>
            <a:picLocks noChangeAspect="1"/>
          </p:cNvPicPr>
          <p:nvPr/>
        </p:nvPicPr>
        <p:blipFill>
          <a:blip r:embed="rId4"/>
          <a:stretch>
            <a:fillRect/>
          </a:stretch>
        </p:blipFill>
        <p:spPr>
          <a:xfrm>
            <a:off x="238125" y="1377950"/>
            <a:ext cx="451035" cy="522251"/>
          </a:xfrm>
          <a:prstGeom prst="rect">
            <a:avLst/>
          </a:prstGeom>
        </p:spPr>
      </p:pic>
    </p:spTree>
    <p:extLst>
      <p:ext uri="{BB962C8B-B14F-4D97-AF65-F5344CB8AC3E}">
        <p14:creationId xmlns:p14="http://schemas.microsoft.com/office/powerpoint/2010/main" val="37680966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CE6A8-CD1A-CEC2-CD9D-6603B2A45371}"/>
              </a:ext>
            </a:extLst>
          </p:cNvPr>
          <p:cNvSpPr>
            <a:spLocks noGrp="1"/>
          </p:cNvSpPr>
          <p:nvPr>
            <p:ph type="title"/>
          </p:nvPr>
        </p:nvSpPr>
        <p:spPr/>
        <p:txBody>
          <a:bodyPr/>
          <a:lstStyle/>
          <a:p>
            <a:r>
              <a:rPr lang="en-US"/>
              <a:t>Today’s learning outcomes</a:t>
            </a:r>
          </a:p>
        </p:txBody>
      </p:sp>
      <p:sp>
        <p:nvSpPr>
          <p:cNvPr id="3" name="Content Placeholder 2">
            <a:extLst>
              <a:ext uri="{FF2B5EF4-FFF2-40B4-BE49-F238E27FC236}">
                <a16:creationId xmlns:a16="http://schemas.microsoft.com/office/drawing/2014/main" id="{3874B56F-165A-080A-30B1-9DB9735C7730}"/>
              </a:ext>
            </a:extLst>
          </p:cNvPr>
          <p:cNvSpPr>
            <a:spLocks noGrp="1"/>
          </p:cNvSpPr>
          <p:nvPr>
            <p:ph idx="1"/>
          </p:nvPr>
        </p:nvSpPr>
        <p:spPr>
          <a:xfrm>
            <a:off x="1077913" y="1520825"/>
            <a:ext cx="8986837" cy="5019720"/>
          </a:xfrm>
        </p:spPr>
        <p:txBody>
          <a:bodyPr/>
          <a:lstStyle/>
          <a:p>
            <a:pPr lvl="1"/>
            <a:r>
              <a:rPr lang="en-US" b="1" dirty="0"/>
              <a:t>By the end of the session, you will…</a:t>
            </a:r>
          </a:p>
          <a:p>
            <a:pPr lvl="2"/>
            <a:r>
              <a:rPr lang="en-US" b="1" dirty="0">
                <a:solidFill>
                  <a:schemeClr val="accent2"/>
                </a:solidFill>
              </a:rPr>
              <a:t>Be able to explain your role as a Quality Coach to different stakeholders  </a:t>
            </a:r>
          </a:p>
          <a:p>
            <a:pPr lvl="2"/>
            <a:r>
              <a:rPr lang="en-US" b="1" dirty="0">
                <a:solidFill>
                  <a:schemeClr val="accent2"/>
                </a:solidFill>
              </a:rPr>
              <a:t>Help teams to explore barriers and enablers relating to their QI work, in support of the sustainability of interventions</a:t>
            </a:r>
          </a:p>
          <a:p>
            <a:pPr lvl="2"/>
            <a:r>
              <a:rPr lang="en-US" dirty="0"/>
              <a:t>Be able to use a simple tool to evaluate the sustainability of QI work</a:t>
            </a:r>
          </a:p>
          <a:p>
            <a:pPr lvl="2"/>
            <a:r>
              <a:rPr lang="en-US" dirty="0" err="1"/>
              <a:t>Recognise</a:t>
            </a:r>
            <a:r>
              <a:rPr lang="en-US" dirty="0"/>
              <a:t> the importance of context in supporting improvement efforts</a:t>
            </a:r>
          </a:p>
          <a:p>
            <a:pPr lvl="2"/>
            <a:endParaRPr lang="en-US" dirty="0"/>
          </a:p>
          <a:p>
            <a:pPr lvl="2"/>
            <a:endParaRPr lang="en-US" dirty="0"/>
          </a:p>
        </p:txBody>
      </p:sp>
      <p:sp>
        <p:nvSpPr>
          <p:cNvPr id="4" name="Footer Placeholder 3">
            <a:extLst>
              <a:ext uri="{FF2B5EF4-FFF2-40B4-BE49-F238E27FC236}">
                <a16:creationId xmlns:a16="http://schemas.microsoft.com/office/drawing/2014/main" id="{D1DE1C69-56E5-E5E1-E559-71E5573696EA}"/>
              </a:ext>
            </a:extLst>
          </p:cNvPr>
          <p:cNvSpPr>
            <a:spLocks noGrp="1"/>
          </p:cNvSpPr>
          <p:nvPr>
            <p:ph type="ftr" sz="quarter" idx="11"/>
          </p:nvPr>
        </p:nvSpPr>
        <p:spPr/>
        <p:txBody>
          <a:bodyPr/>
          <a:lstStyle/>
          <a:p>
            <a:r>
              <a:rPr lang="en-US"/>
              <a:t>Session 4     Working with People</a:t>
            </a:r>
          </a:p>
        </p:txBody>
      </p:sp>
      <p:sp>
        <p:nvSpPr>
          <p:cNvPr id="5" name="Slide Number Placeholder 4">
            <a:extLst>
              <a:ext uri="{FF2B5EF4-FFF2-40B4-BE49-F238E27FC236}">
                <a16:creationId xmlns:a16="http://schemas.microsoft.com/office/drawing/2014/main" id="{D8E39496-C2D1-EDE0-5A03-26C363F8786E}"/>
              </a:ext>
            </a:extLst>
          </p:cNvPr>
          <p:cNvSpPr>
            <a:spLocks noGrp="1"/>
          </p:cNvSpPr>
          <p:nvPr>
            <p:ph type="sldNum" sz="quarter" idx="12"/>
          </p:nvPr>
        </p:nvSpPr>
        <p:spPr/>
        <p:txBody>
          <a:bodyPr/>
          <a:lstStyle/>
          <a:p>
            <a:fld id="{16C5AC08-0ACD-404A-9C9F-AB39E786C34A}" type="slidenum">
              <a:rPr lang="en-US"/>
              <a:t>16</a:t>
            </a:fld>
            <a:endParaRPr lang="en-US"/>
          </a:p>
        </p:txBody>
      </p:sp>
      <p:sp>
        <p:nvSpPr>
          <p:cNvPr id="6" name="Text Placeholder 5">
            <a:extLst>
              <a:ext uri="{FF2B5EF4-FFF2-40B4-BE49-F238E27FC236}">
                <a16:creationId xmlns:a16="http://schemas.microsoft.com/office/drawing/2014/main" id="{182C3469-8333-AA19-5194-58AB83676912}"/>
              </a:ext>
            </a:extLst>
          </p:cNvPr>
          <p:cNvSpPr>
            <a:spLocks noGrp="1"/>
          </p:cNvSpPr>
          <p:nvPr>
            <p:ph type="body" sz="quarter" idx="13"/>
          </p:nvPr>
        </p:nvSpPr>
        <p:spPr/>
        <p:txBody>
          <a:bodyPr/>
          <a:lstStyle/>
          <a:p>
            <a:r>
              <a:rPr lang="en-US"/>
              <a:t>Today’s learning outcomes</a:t>
            </a:r>
          </a:p>
        </p:txBody>
      </p:sp>
    </p:spTree>
    <p:extLst>
      <p:ext uri="{BB962C8B-B14F-4D97-AF65-F5344CB8AC3E}">
        <p14:creationId xmlns:p14="http://schemas.microsoft.com/office/powerpoint/2010/main" val="8848769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BE578-7772-637E-0246-30F8EE73B064}"/>
              </a:ext>
            </a:extLst>
          </p:cNvPr>
          <p:cNvSpPr>
            <a:spLocks noGrp="1"/>
          </p:cNvSpPr>
          <p:nvPr>
            <p:ph type="title"/>
          </p:nvPr>
        </p:nvSpPr>
        <p:spPr/>
        <p:txBody>
          <a:bodyPr/>
          <a:lstStyle/>
          <a:p>
            <a:r>
              <a:rPr lang="en-US"/>
              <a:t>QI readiness</a:t>
            </a:r>
          </a:p>
        </p:txBody>
      </p:sp>
      <p:sp>
        <p:nvSpPr>
          <p:cNvPr id="4" name="Footer Placeholder 3">
            <a:extLst>
              <a:ext uri="{FF2B5EF4-FFF2-40B4-BE49-F238E27FC236}">
                <a16:creationId xmlns:a16="http://schemas.microsoft.com/office/drawing/2014/main" id="{102B329E-BE7D-9F64-83EF-6FB6764D3192}"/>
              </a:ext>
            </a:extLst>
          </p:cNvPr>
          <p:cNvSpPr>
            <a:spLocks noGrp="1"/>
          </p:cNvSpPr>
          <p:nvPr>
            <p:ph type="ftr" sz="quarter" idx="11"/>
          </p:nvPr>
        </p:nvSpPr>
        <p:spPr/>
        <p:txBody>
          <a:bodyPr/>
          <a:lstStyle/>
          <a:p>
            <a:r>
              <a:rPr lang="en-US"/>
              <a:t>Session 4     Working with People</a:t>
            </a:r>
          </a:p>
        </p:txBody>
      </p:sp>
      <p:sp>
        <p:nvSpPr>
          <p:cNvPr id="5" name="Slide Number Placeholder 4">
            <a:extLst>
              <a:ext uri="{FF2B5EF4-FFF2-40B4-BE49-F238E27FC236}">
                <a16:creationId xmlns:a16="http://schemas.microsoft.com/office/drawing/2014/main" id="{635D82B6-6F95-F0E7-AA29-9136ED575AD9}"/>
              </a:ext>
            </a:extLst>
          </p:cNvPr>
          <p:cNvSpPr>
            <a:spLocks noGrp="1"/>
          </p:cNvSpPr>
          <p:nvPr>
            <p:ph type="sldNum" sz="quarter" idx="12"/>
          </p:nvPr>
        </p:nvSpPr>
        <p:spPr/>
        <p:txBody>
          <a:bodyPr/>
          <a:lstStyle/>
          <a:p>
            <a:fld id="{16C5AC08-0ACD-404A-9C9F-AB39E786C34A}" type="slidenum">
              <a:rPr lang="en-GB"/>
              <a:t>17</a:t>
            </a:fld>
            <a:endParaRPr lang="en-GB"/>
          </a:p>
        </p:txBody>
      </p:sp>
      <p:sp>
        <p:nvSpPr>
          <p:cNvPr id="8" name="Text Placeholder 7">
            <a:extLst>
              <a:ext uri="{FF2B5EF4-FFF2-40B4-BE49-F238E27FC236}">
                <a16:creationId xmlns:a16="http://schemas.microsoft.com/office/drawing/2014/main" id="{349F0485-AF45-AEFB-9C40-1B310C33BC6D}"/>
              </a:ext>
            </a:extLst>
          </p:cNvPr>
          <p:cNvSpPr>
            <a:spLocks noGrp="1"/>
          </p:cNvSpPr>
          <p:nvPr>
            <p:ph type="body" sz="quarter" idx="13"/>
          </p:nvPr>
        </p:nvSpPr>
        <p:spPr/>
        <p:txBody>
          <a:bodyPr/>
          <a:lstStyle/>
          <a:p>
            <a:r>
              <a:rPr lang="en-US"/>
              <a:t>QI readiness</a:t>
            </a:r>
          </a:p>
        </p:txBody>
      </p:sp>
      <p:sp>
        <p:nvSpPr>
          <p:cNvPr id="11" name="Content Placeholder 2">
            <a:extLst>
              <a:ext uri="{FF2B5EF4-FFF2-40B4-BE49-F238E27FC236}">
                <a16:creationId xmlns:a16="http://schemas.microsoft.com/office/drawing/2014/main" id="{E84C099D-8E08-31A0-5FD1-177E87761C22}"/>
              </a:ext>
            </a:extLst>
          </p:cNvPr>
          <p:cNvSpPr txBox="1">
            <a:spLocks/>
          </p:cNvSpPr>
          <p:nvPr/>
        </p:nvSpPr>
        <p:spPr>
          <a:xfrm>
            <a:off x="1077913" y="1520825"/>
            <a:ext cx="10872787" cy="1206877"/>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spcAft>
                <a:spcPts val="1700"/>
              </a:spcAft>
              <a:buFont typeface="Arial" panose="020B0604020202020204" pitchFamily="34" charset="0"/>
              <a:buNone/>
              <a:defRPr sz="3800" b="0" kern="1200">
                <a:solidFill>
                  <a:schemeClr val="accent5"/>
                </a:solidFill>
                <a:latin typeface="DM Sans" pitchFamily="2" charset="77"/>
                <a:ea typeface="+mn-ea"/>
                <a:cs typeface="+mn-cs"/>
              </a:defRPr>
            </a:lvl1pPr>
            <a:lvl2pPr marL="6350" indent="0" algn="l" defTabSz="914400" rtl="0" eaLnBrk="1" latinLnBrk="0" hangingPunct="1">
              <a:lnSpc>
                <a:spcPct val="90000"/>
              </a:lnSpc>
              <a:spcBef>
                <a:spcPts val="500"/>
              </a:spcBef>
              <a:spcAft>
                <a:spcPts val="1700"/>
              </a:spcAft>
              <a:buFont typeface="Arial" panose="020B0604020202020204" pitchFamily="34" charset="0"/>
              <a:buNone/>
              <a:tabLst/>
              <a:defRPr sz="2600" b="0" i="0" kern="1200">
                <a:solidFill>
                  <a:schemeClr val="accent5"/>
                </a:solidFill>
                <a:latin typeface="DM Sans Medium" pitchFamily="2" charset="77"/>
                <a:ea typeface="+mn-ea"/>
                <a:cs typeface="+mn-cs"/>
              </a:defRPr>
            </a:lvl2pPr>
            <a:lvl3pPr marL="268288" indent="-261938" algn="l" defTabSz="914400" rtl="0" eaLnBrk="1" latinLnBrk="0" hangingPunct="1">
              <a:lnSpc>
                <a:spcPct val="90000"/>
              </a:lnSpc>
              <a:spcBef>
                <a:spcPts val="500"/>
              </a:spcBef>
              <a:spcAft>
                <a:spcPts val="1700"/>
              </a:spcAft>
              <a:buClr>
                <a:schemeClr val="accent2"/>
              </a:buClr>
              <a:buFont typeface="Arial" panose="020B0604020202020204" pitchFamily="34" charset="0"/>
              <a:buChar char="•"/>
              <a:tabLst/>
              <a:defRPr sz="2600" b="0" i="0" kern="1200">
                <a:solidFill>
                  <a:schemeClr val="accent5"/>
                </a:solidFill>
                <a:latin typeface="DM Sans Medium" pitchFamily="2" charset="77"/>
                <a:ea typeface="+mn-ea"/>
                <a:cs typeface="+mn-cs"/>
              </a:defRPr>
            </a:lvl3pPr>
            <a:lvl4pPr marL="6350" indent="0" algn="l" defTabSz="914400" rtl="0" eaLnBrk="1" latinLnBrk="0" hangingPunct="1">
              <a:lnSpc>
                <a:spcPct val="90000"/>
              </a:lnSpc>
              <a:spcBef>
                <a:spcPts val="500"/>
              </a:spcBef>
              <a:buFont typeface="Arial" panose="020B0604020202020204" pitchFamily="34" charset="0"/>
              <a:buNone/>
              <a:tabLst/>
              <a:defRPr sz="1950" kern="1200">
                <a:solidFill>
                  <a:schemeClr val="accent5"/>
                </a:solidFill>
                <a:latin typeface="DM Sans" pitchFamily="2" charset="77"/>
                <a:ea typeface="+mn-ea"/>
                <a:cs typeface="+mn-cs"/>
              </a:defRPr>
            </a:lvl4pPr>
            <a:lvl5pPr marL="6350" indent="0" algn="l" defTabSz="914400" rtl="0" eaLnBrk="1" latinLnBrk="0" hangingPunct="1">
              <a:lnSpc>
                <a:spcPct val="90000"/>
              </a:lnSpc>
              <a:spcBef>
                <a:spcPts val="500"/>
              </a:spcBef>
              <a:buFont typeface="Arial" panose="020B0604020202020204" pitchFamily="34" charset="0"/>
              <a:buNone/>
              <a:tabLst/>
              <a:defRPr sz="1550" kern="1200">
                <a:solidFill>
                  <a:schemeClr val="accent5"/>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Successful quality improvement is like making beautiful music...</a:t>
            </a:r>
          </a:p>
        </p:txBody>
      </p:sp>
      <p:grpSp>
        <p:nvGrpSpPr>
          <p:cNvPr id="29" name="Group 28">
            <a:extLst>
              <a:ext uri="{FF2B5EF4-FFF2-40B4-BE49-F238E27FC236}">
                <a16:creationId xmlns:a16="http://schemas.microsoft.com/office/drawing/2014/main" id="{35E9DFC7-EB14-B680-CE04-FD3E65CA4D04}"/>
              </a:ext>
            </a:extLst>
          </p:cNvPr>
          <p:cNvGrpSpPr/>
          <p:nvPr/>
        </p:nvGrpSpPr>
        <p:grpSpPr>
          <a:xfrm>
            <a:off x="4846639" y="2458352"/>
            <a:ext cx="3332161" cy="4082192"/>
            <a:chOff x="4846639" y="2458352"/>
            <a:chExt cx="3332161" cy="4082192"/>
          </a:xfrm>
        </p:grpSpPr>
        <p:sp>
          <p:nvSpPr>
            <p:cNvPr id="28" name="Content Placeholder 9">
              <a:extLst>
                <a:ext uri="{FF2B5EF4-FFF2-40B4-BE49-F238E27FC236}">
                  <a16:creationId xmlns:a16="http://schemas.microsoft.com/office/drawing/2014/main" id="{17AFD085-708D-B71B-9AFC-CD0B1AADD7E7}"/>
                </a:ext>
              </a:extLst>
            </p:cNvPr>
            <p:cNvSpPr txBox="1">
              <a:spLocks/>
            </p:cNvSpPr>
            <p:nvPr/>
          </p:nvSpPr>
          <p:spPr>
            <a:xfrm>
              <a:off x="4846639" y="4918075"/>
              <a:ext cx="3332161" cy="162246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spcAft>
                  <a:spcPts val="1700"/>
                </a:spcAft>
                <a:buFont typeface="Arial" panose="020B0604020202020204" pitchFamily="34" charset="0"/>
                <a:buNone/>
                <a:defRPr sz="3800" b="0" kern="1200">
                  <a:solidFill>
                    <a:schemeClr val="accent5"/>
                  </a:solidFill>
                  <a:latin typeface="DM Sans" pitchFamily="2" charset="77"/>
                  <a:ea typeface="+mn-ea"/>
                  <a:cs typeface="+mn-cs"/>
                </a:defRPr>
              </a:lvl1pPr>
              <a:lvl2pPr marL="6350" indent="0" algn="l" defTabSz="914400" rtl="0" eaLnBrk="1" latinLnBrk="0" hangingPunct="1">
                <a:lnSpc>
                  <a:spcPct val="90000"/>
                </a:lnSpc>
                <a:spcBef>
                  <a:spcPts val="500"/>
                </a:spcBef>
                <a:spcAft>
                  <a:spcPts val="1700"/>
                </a:spcAft>
                <a:buFont typeface="Arial" panose="020B0604020202020204" pitchFamily="34" charset="0"/>
                <a:buNone/>
                <a:tabLst/>
                <a:defRPr sz="2600" b="0" i="0" kern="1200">
                  <a:solidFill>
                    <a:schemeClr val="accent5"/>
                  </a:solidFill>
                  <a:latin typeface="DM Sans Medium" pitchFamily="2" charset="77"/>
                  <a:ea typeface="+mn-ea"/>
                  <a:cs typeface="+mn-cs"/>
                </a:defRPr>
              </a:lvl2pPr>
              <a:lvl3pPr marL="268288" indent="-261938" algn="l" defTabSz="914400" rtl="0" eaLnBrk="1" latinLnBrk="0" hangingPunct="1">
                <a:lnSpc>
                  <a:spcPct val="90000"/>
                </a:lnSpc>
                <a:spcBef>
                  <a:spcPts val="500"/>
                </a:spcBef>
                <a:spcAft>
                  <a:spcPts val="1700"/>
                </a:spcAft>
                <a:buClr>
                  <a:schemeClr val="accent2"/>
                </a:buClr>
                <a:buFont typeface="Arial" panose="020B0604020202020204" pitchFamily="34" charset="0"/>
                <a:buChar char="•"/>
                <a:tabLst/>
                <a:defRPr sz="2600" b="0" i="0" kern="1200">
                  <a:solidFill>
                    <a:schemeClr val="accent5"/>
                  </a:solidFill>
                  <a:latin typeface="DM Sans Medium" pitchFamily="2" charset="77"/>
                  <a:ea typeface="+mn-ea"/>
                  <a:cs typeface="+mn-cs"/>
                </a:defRPr>
              </a:lvl3pPr>
              <a:lvl4pPr marL="6350" indent="0" algn="l" defTabSz="914400" rtl="0" eaLnBrk="1" latinLnBrk="0" hangingPunct="1">
                <a:lnSpc>
                  <a:spcPct val="90000"/>
                </a:lnSpc>
                <a:spcBef>
                  <a:spcPts val="500"/>
                </a:spcBef>
                <a:buFont typeface="Arial" panose="020B0604020202020204" pitchFamily="34" charset="0"/>
                <a:buNone/>
                <a:tabLst/>
                <a:defRPr sz="1950" kern="1200">
                  <a:solidFill>
                    <a:schemeClr val="accent5"/>
                  </a:solidFill>
                  <a:latin typeface="DM Sans" pitchFamily="2" charset="77"/>
                  <a:ea typeface="+mn-ea"/>
                  <a:cs typeface="+mn-cs"/>
                </a:defRPr>
              </a:lvl4pPr>
              <a:lvl5pPr marL="6350" indent="0" algn="l" defTabSz="914400" rtl="0" eaLnBrk="1" latinLnBrk="0" hangingPunct="1">
                <a:lnSpc>
                  <a:spcPct val="90000"/>
                </a:lnSpc>
                <a:spcBef>
                  <a:spcPts val="500"/>
                </a:spcBef>
                <a:buFont typeface="Arial" panose="020B0604020202020204" pitchFamily="34" charset="0"/>
                <a:buNone/>
                <a:tabLst/>
                <a:defRPr sz="1550" kern="1200">
                  <a:solidFill>
                    <a:schemeClr val="accent5"/>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3" algn="ctr"/>
              <a:r>
                <a:rPr lang="en-US" b="1">
                  <a:solidFill>
                    <a:schemeClr val="accent1"/>
                  </a:solidFill>
                </a:rPr>
                <a:t>Instruments</a:t>
              </a:r>
            </a:p>
            <a:p>
              <a:pPr lvl="3" algn="ctr"/>
              <a:endParaRPr lang="en-US"/>
            </a:p>
            <a:p>
              <a:pPr lvl="3" algn="ctr"/>
              <a:r>
                <a:rPr lang="en-US" sz="1200" b="1">
                  <a:solidFill>
                    <a:schemeClr val="accent2"/>
                  </a:solidFill>
                </a:rPr>
                <a:t>CHANGE PROCESS</a:t>
              </a:r>
              <a:br>
                <a:rPr lang="en-US"/>
              </a:br>
              <a:r>
                <a:rPr lang="en-US"/>
                <a:t>QI methods – </a:t>
              </a:r>
              <a:br>
                <a:rPr lang="en-US"/>
              </a:br>
              <a:r>
                <a:rPr lang="en-US"/>
                <a:t>Model for Improvement</a:t>
              </a:r>
            </a:p>
            <a:p>
              <a:pPr lvl="3" algn="ctr"/>
              <a:endParaRPr lang="en-US"/>
            </a:p>
            <a:p>
              <a:endParaRPr lang="en-US"/>
            </a:p>
          </p:txBody>
        </p:sp>
        <p:pic>
          <p:nvPicPr>
            <p:cNvPr id="17" name="Picture 16">
              <a:extLst>
                <a:ext uri="{FF2B5EF4-FFF2-40B4-BE49-F238E27FC236}">
                  <a16:creationId xmlns:a16="http://schemas.microsoft.com/office/drawing/2014/main" id="{D04844F4-FCF3-1413-335C-B5B19B0FF6D4}"/>
                </a:ext>
              </a:extLst>
            </p:cNvPr>
            <p:cNvPicPr>
              <a:picLocks noChangeAspect="1"/>
            </p:cNvPicPr>
            <p:nvPr/>
          </p:nvPicPr>
          <p:blipFill>
            <a:blip r:embed="rId3"/>
            <a:stretch>
              <a:fillRect/>
            </a:stretch>
          </p:blipFill>
          <p:spPr>
            <a:xfrm>
              <a:off x="5732245" y="2458352"/>
              <a:ext cx="1727333" cy="2360688"/>
            </a:xfrm>
            <a:prstGeom prst="rect">
              <a:avLst/>
            </a:prstGeom>
          </p:spPr>
        </p:pic>
      </p:grpSp>
      <p:grpSp>
        <p:nvGrpSpPr>
          <p:cNvPr id="30" name="Group 29">
            <a:extLst>
              <a:ext uri="{FF2B5EF4-FFF2-40B4-BE49-F238E27FC236}">
                <a16:creationId xmlns:a16="http://schemas.microsoft.com/office/drawing/2014/main" id="{62FEF4F0-0A21-1D5F-3AA9-3E57BD7E9B18}"/>
              </a:ext>
            </a:extLst>
          </p:cNvPr>
          <p:cNvGrpSpPr/>
          <p:nvPr/>
        </p:nvGrpSpPr>
        <p:grpSpPr>
          <a:xfrm>
            <a:off x="8492428" y="2670584"/>
            <a:ext cx="3594278" cy="3869960"/>
            <a:chOff x="8492428" y="2670584"/>
            <a:chExt cx="3594278" cy="3869960"/>
          </a:xfrm>
        </p:grpSpPr>
        <p:sp>
          <p:nvSpPr>
            <p:cNvPr id="27" name="Content Placeholder 8">
              <a:extLst>
                <a:ext uri="{FF2B5EF4-FFF2-40B4-BE49-F238E27FC236}">
                  <a16:creationId xmlns:a16="http://schemas.microsoft.com/office/drawing/2014/main" id="{AA3D36C0-2AD9-D7BA-FD62-61B552F4B923}"/>
                </a:ext>
              </a:extLst>
            </p:cNvPr>
            <p:cNvSpPr txBox="1">
              <a:spLocks/>
            </p:cNvSpPr>
            <p:nvPr/>
          </p:nvSpPr>
          <p:spPr>
            <a:xfrm>
              <a:off x="8492428" y="4918075"/>
              <a:ext cx="3594278" cy="162246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spcAft>
                  <a:spcPts val="1700"/>
                </a:spcAft>
                <a:buFont typeface="Arial" panose="020B0604020202020204" pitchFamily="34" charset="0"/>
                <a:buNone/>
                <a:defRPr sz="3800" b="0" kern="1200">
                  <a:solidFill>
                    <a:schemeClr val="accent5"/>
                  </a:solidFill>
                  <a:latin typeface="DM Sans" pitchFamily="2" charset="77"/>
                  <a:ea typeface="+mn-ea"/>
                  <a:cs typeface="+mn-cs"/>
                </a:defRPr>
              </a:lvl1pPr>
              <a:lvl2pPr marL="6350" indent="0" algn="l" defTabSz="914400" rtl="0" eaLnBrk="1" latinLnBrk="0" hangingPunct="1">
                <a:lnSpc>
                  <a:spcPct val="90000"/>
                </a:lnSpc>
                <a:spcBef>
                  <a:spcPts val="500"/>
                </a:spcBef>
                <a:spcAft>
                  <a:spcPts val="1700"/>
                </a:spcAft>
                <a:buFont typeface="Arial" panose="020B0604020202020204" pitchFamily="34" charset="0"/>
                <a:buNone/>
                <a:tabLst/>
                <a:defRPr sz="2600" b="0" i="0" kern="1200">
                  <a:solidFill>
                    <a:schemeClr val="accent5"/>
                  </a:solidFill>
                  <a:latin typeface="DM Sans Medium" pitchFamily="2" charset="77"/>
                  <a:ea typeface="+mn-ea"/>
                  <a:cs typeface="+mn-cs"/>
                </a:defRPr>
              </a:lvl2pPr>
              <a:lvl3pPr marL="268288" indent="-261938" algn="l" defTabSz="914400" rtl="0" eaLnBrk="1" latinLnBrk="0" hangingPunct="1">
                <a:lnSpc>
                  <a:spcPct val="90000"/>
                </a:lnSpc>
                <a:spcBef>
                  <a:spcPts val="500"/>
                </a:spcBef>
                <a:spcAft>
                  <a:spcPts val="1700"/>
                </a:spcAft>
                <a:buClr>
                  <a:schemeClr val="accent2"/>
                </a:buClr>
                <a:buFont typeface="Arial" panose="020B0604020202020204" pitchFamily="34" charset="0"/>
                <a:buChar char="•"/>
                <a:tabLst/>
                <a:defRPr sz="2600" b="0" i="0" kern="1200">
                  <a:solidFill>
                    <a:schemeClr val="accent5"/>
                  </a:solidFill>
                  <a:latin typeface="DM Sans Medium" pitchFamily="2" charset="77"/>
                  <a:ea typeface="+mn-ea"/>
                  <a:cs typeface="+mn-cs"/>
                </a:defRPr>
              </a:lvl3pPr>
              <a:lvl4pPr marL="6350" indent="0" algn="l" defTabSz="914400" rtl="0" eaLnBrk="1" latinLnBrk="0" hangingPunct="1">
                <a:lnSpc>
                  <a:spcPct val="90000"/>
                </a:lnSpc>
                <a:spcBef>
                  <a:spcPts val="500"/>
                </a:spcBef>
                <a:buFont typeface="Arial" panose="020B0604020202020204" pitchFamily="34" charset="0"/>
                <a:buNone/>
                <a:tabLst/>
                <a:defRPr sz="1950" kern="1200">
                  <a:solidFill>
                    <a:schemeClr val="accent5"/>
                  </a:solidFill>
                  <a:latin typeface="DM Sans" pitchFamily="2" charset="77"/>
                  <a:ea typeface="+mn-ea"/>
                  <a:cs typeface="+mn-cs"/>
                </a:defRPr>
              </a:lvl4pPr>
              <a:lvl5pPr marL="6350" indent="0" algn="l" defTabSz="914400" rtl="0" eaLnBrk="1" latinLnBrk="0" hangingPunct="1">
                <a:lnSpc>
                  <a:spcPct val="90000"/>
                </a:lnSpc>
                <a:spcBef>
                  <a:spcPts val="500"/>
                </a:spcBef>
                <a:buFont typeface="Arial" panose="020B0604020202020204" pitchFamily="34" charset="0"/>
                <a:buNone/>
                <a:tabLst/>
                <a:defRPr sz="1550" kern="1200">
                  <a:solidFill>
                    <a:schemeClr val="accent5"/>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3" algn="ctr"/>
              <a:r>
                <a:rPr lang="en-US" b="1">
                  <a:solidFill>
                    <a:schemeClr val="accent1"/>
                  </a:solidFill>
                </a:rPr>
                <a:t>Performance space</a:t>
              </a:r>
            </a:p>
            <a:p>
              <a:pPr lvl="3" algn="ctr"/>
              <a:endParaRPr lang="en-US"/>
            </a:p>
            <a:p>
              <a:pPr lvl="3" algn="ctr"/>
              <a:r>
                <a:rPr lang="en-US" sz="1200" b="1">
                  <a:solidFill>
                    <a:schemeClr val="accent2"/>
                  </a:solidFill>
                </a:rPr>
                <a:t>CONTEXT</a:t>
              </a:r>
              <a:br>
                <a:rPr lang="en-US"/>
              </a:br>
              <a:r>
                <a:rPr lang="en-US"/>
                <a:t>Culture, leadership, resources, training, motivation</a:t>
              </a:r>
            </a:p>
          </p:txBody>
        </p:sp>
        <p:pic>
          <p:nvPicPr>
            <p:cNvPr id="18" name="Picture 17">
              <a:extLst>
                <a:ext uri="{FF2B5EF4-FFF2-40B4-BE49-F238E27FC236}">
                  <a16:creationId xmlns:a16="http://schemas.microsoft.com/office/drawing/2014/main" id="{5F53576B-BF56-8422-8E78-01F971C6287C}"/>
                </a:ext>
              </a:extLst>
            </p:cNvPr>
            <p:cNvPicPr>
              <a:picLocks noChangeAspect="1"/>
            </p:cNvPicPr>
            <p:nvPr/>
          </p:nvPicPr>
          <p:blipFill>
            <a:blip r:embed="rId4"/>
            <a:stretch>
              <a:fillRect/>
            </a:stretch>
          </p:blipFill>
          <p:spPr>
            <a:xfrm>
              <a:off x="9198543" y="2670584"/>
              <a:ext cx="2091890" cy="1824840"/>
            </a:xfrm>
            <a:prstGeom prst="rect">
              <a:avLst/>
            </a:prstGeom>
          </p:spPr>
        </p:pic>
      </p:grpSp>
      <p:grpSp>
        <p:nvGrpSpPr>
          <p:cNvPr id="22" name="Group 21">
            <a:extLst>
              <a:ext uri="{FF2B5EF4-FFF2-40B4-BE49-F238E27FC236}">
                <a16:creationId xmlns:a16="http://schemas.microsoft.com/office/drawing/2014/main" id="{6023C1EB-F97F-05FB-8150-2E12753434E3}"/>
              </a:ext>
            </a:extLst>
          </p:cNvPr>
          <p:cNvGrpSpPr/>
          <p:nvPr/>
        </p:nvGrpSpPr>
        <p:grpSpPr>
          <a:xfrm>
            <a:off x="1077914" y="2940318"/>
            <a:ext cx="3332161" cy="3600226"/>
            <a:chOff x="1077914" y="2940318"/>
            <a:chExt cx="3332161" cy="3600226"/>
          </a:xfrm>
        </p:grpSpPr>
        <p:pic>
          <p:nvPicPr>
            <p:cNvPr id="16" name="Picture 15">
              <a:extLst>
                <a:ext uri="{FF2B5EF4-FFF2-40B4-BE49-F238E27FC236}">
                  <a16:creationId xmlns:a16="http://schemas.microsoft.com/office/drawing/2014/main" id="{FA3599B7-2F70-295F-A1EB-8784A38B03B8}"/>
                </a:ext>
              </a:extLst>
            </p:cNvPr>
            <p:cNvPicPr>
              <a:picLocks noChangeAspect="1"/>
            </p:cNvPicPr>
            <p:nvPr/>
          </p:nvPicPr>
          <p:blipFill>
            <a:blip r:embed="rId5"/>
            <a:stretch>
              <a:fillRect/>
            </a:stretch>
          </p:blipFill>
          <p:spPr>
            <a:xfrm>
              <a:off x="2125445" y="2940318"/>
              <a:ext cx="1147144" cy="1355716"/>
            </a:xfrm>
            <a:prstGeom prst="rect">
              <a:avLst/>
            </a:prstGeom>
          </p:spPr>
        </p:pic>
        <p:sp>
          <p:nvSpPr>
            <p:cNvPr id="21" name="Content Placeholder 6">
              <a:extLst>
                <a:ext uri="{FF2B5EF4-FFF2-40B4-BE49-F238E27FC236}">
                  <a16:creationId xmlns:a16="http://schemas.microsoft.com/office/drawing/2014/main" id="{858B1458-42E9-A144-384A-0DE1C3ED597D}"/>
                </a:ext>
              </a:extLst>
            </p:cNvPr>
            <p:cNvSpPr txBox="1">
              <a:spLocks/>
            </p:cNvSpPr>
            <p:nvPr/>
          </p:nvSpPr>
          <p:spPr>
            <a:xfrm>
              <a:off x="1077914" y="4918075"/>
              <a:ext cx="3332161" cy="162246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spcAft>
                  <a:spcPts val="1700"/>
                </a:spcAft>
                <a:buFont typeface="Arial" panose="020B0604020202020204" pitchFamily="34" charset="0"/>
                <a:buNone/>
                <a:defRPr sz="3800" b="0" kern="1200">
                  <a:solidFill>
                    <a:schemeClr val="accent5"/>
                  </a:solidFill>
                  <a:latin typeface="DM Sans" pitchFamily="2" charset="77"/>
                  <a:ea typeface="+mn-ea"/>
                  <a:cs typeface="+mn-cs"/>
                </a:defRPr>
              </a:lvl1pPr>
              <a:lvl2pPr marL="6350" indent="0" algn="l" defTabSz="914400" rtl="0" eaLnBrk="1" latinLnBrk="0" hangingPunct="1">
                <a:lnSpc>
                  <a:spcPct val="90000"/>
                </a:lnSpc>
                <a:spcBef>
                  <a:spcPts val="500"/>
                </a:spcBef>
                <a:spcAft>
                  <a:spcPts val="1700"/>
                </a:spcAft>
                <a:buFont typeface="Arial" panose="020B0604020202020204" pitchFamily="34" charset="0"/>
                <a:buNone/>
                <a:tabLst/>
                <a:defRPr sz="2600" b="0" i="0" kern="1200">
                  <a:solidFill>
                    <a:schemeClr val="accent5"/>
                  </a:solidFill>
                  <a:latin typeface="DM Sans Medium" pitchFamily="2" charset="77"/>
                  <a:ea typeface="+mn-ea"/>
                  <a:cs typeface="+mn-cs"/>
                </a:defRPr>
              </a:lvl2pPr>
              <a:lvl3pPr marL="268288" indent="-261938" algn="l" defTabSz="914400" rtl="0" eaLnBrk="1" latinLnBrk="0" hangingPunct="1">
                <a:lnSpc>
                  <a:spcPct val="90000"/>
                </a:lnSpc>
                <a:spcBef>
                  <a:spcPts val="500"/>
                </a:spcBef>
                <a:spcAft>
                  <a:spcPts val="1700"/>
                </a:spcAft>
                <a:buClr>
                  <a:schemeClr val="accent2"/>
                </a:buClr>
                <a:buFont typeface="Arial" panose="020B0604020202020204" pitchFamily="34" charset="0"/>
                <a:buChar char="•"/>
                <a:tabLst/>
                <a:defRPr sz="2600" b="0" i="0" kern="1200">
                  <a:solidFill>
                    <a:schemeClr val="accent5"/>
                  </a:solidFill>
                  <a:latin typeface="DM Sans Medium" pitchFamily="2" charset="77"/>
                  <a:ea typeface="+mn-ea"/>
                  <a:cs typeface="+mn-cs"/>
                </a:defRPr>
              </a:lvl3pPr>
              <a:lvl4pPr marL="6350" indent="0" algn="l" defTabSz="914400" rtl="0" eaLnBrk="1" latinLnBrk="0" hangingPunct="1">
                <a:lnSpc>
                  <a:spcPct val="90000"/>
                </a:lnSpc>
                <a:spcBef>
                  <a:spcPts val="500"/>
                </a:spcBef>
                <a:buFont typeface="Arial" panose="020B0604020202020204" pitchFamily="34" charset="0"/>
                <a:buNone/>
                <a:tabLst/>
                <a:defRPr sz="1950" kern="1200">
                  <a:solidFill>
                    <a:schemeClr val="accent5"/>
                  </a:solidFill>
                  <a:latin typeface="DM Sans" pitchFamily="2" charset="77"/>
                  <a:ea typeface="+mn-ea"/>
                  <a:cs typeface="+mn-cs"/>
                </a:defRPr>
              </a:lvl4pPr>
              <a:lvl5pPr marL="6350" indent="0" algn="l" defTabSz="914400" rtl="0" eaLnBrk="1" latinLnBrk="0" hangingPunct="1">
                <a:lnSpc>
                  <a:spcPct val="90000"/>
                </a:lnSpc>
                <a:spcBef>
                  <a:spcPts val="500"/>
                </a:spcBef>
                <a:buFont typeface="Arial" panose="020B0604020202020204" pitchFamily="34" charset="0"/>
                <a:buNone/>
                <a:tabLst/>
                <a:defRPr sz="1550" kern="1200">
                  <a:solidFill>
                    <a:schemeClr val="accent5"/>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3" algn="ctr"/>
              <a:r>
                <a:rPr lang="en-US" b="1">
                  <a:solidFill>
                    <a:schemeClr val="accent1"/>
                  </a:solidFill>
                </a:rPr>
                <a:t>Piece of music</a:t>
              </a:r>
            </a:p>
            <a:p>
              <a:pPr lvl="3" algn="ctr"/>
              <a:endParaRPr lang="en-US"/>
            </a:p>
            <a:p>
              <a:pPr lvl="3" algn="ctr"/>
              <a:r>
                <a:rPr lang="en-US" sz="1200" b="1">
                  <a:solidFill>
                    <a:schemeClr val="accent2"/>
                  </a:solidFill>
                </a:rPr>
                <a:t>CHANGE CONTENT</a:t>
              </a:r>
              <a:br>
                <a:rPr lang="en-US"/>
              </a:br>
              <a:r>
                <a:rPr lang="en-US"/>
                <a:t>Evidence-based care processes </a:t>
              </a:r>
            </a:p>
          </p:txBody>
        </p:sp>
      </p:grpSp>
      <p:sp>
        <p:nvSpPr>
          <p:cNvPr id="31" name="Rectangle 30">
            <a:extLst>
              <a:ext uri="{FF2B5EF4-FFF2-40B4-BE49-F238E27FC236}">
                <a16:creationId xmlns:a16="http://schemas.microsoft.com/office/drawing/2014/main" id="{69AA1626-9C06-75FD-390E-80C8DEF8136F}"/>
              </a:ext>
            </a:extLst>
          </p:cNvPr>
          <p:cNvSpPr/>
          <p:nvPr/>
        </p:nvSpPr>
        <p:spPr>
          <a:xfrm>
            <a:off x="1077913" y="5140036"/>
            <a:ext cx="3332162" cy="1717964"/>
          </a:xfrm>
          <a:prstGeom prst="rect">
            <a:avLst/>
          </a:prstGeom>
          <a:gradFill flip="none" rotWithShape="1">
            <a:gsLst>
              <a:gs pos="76000">
                <a:schemeClr val="bg1"/>
              </a:gs>
              <a:gs pos="99000">
                <a:schemeClr val="bg1">
                  <a:alpha val="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0A6C43A-D880-BF31-E545-314A0B6A2801}"/>
              </a:ext>
            </a:extLst>
          </p:cNvPr>
          <p:cNvSpPr/>
          <p:nvPr/>
        </p:nvSpPr>
        <p:spPr>
          <a:xfrm>
            <a:off x="4848225" y="5140036"/>
            <a:ext cx="3332162" cy="1717964"/>
          </a:xfrm>
          <a:prstGeom prst="rect">
            <a:avLst/>
          </a:prstGeom>
          <a:gradFill flip="none" rotWithShape="1">
            <a:gsLst>
              <a:gs pos="76000">
                <a:schemeClr val="bg1"/>
              </a:gs>
              <a:gs pos="99000">
                <a:schemeClr val="bg1">
                  <a:alpha val="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ED5D87D3-C0A4-9EBA-BF68-B78C69B7239E}"/>
              </a:ext>
            </a:extLst>
          </p:cNvPr>
          <p:cNvSpPr/>
          <p:nvPr/>
        </p:nvSpPr>
        <p:spPr>
          <a:xfrm>
            <a:off x="8478838" y="5140036"/>
            <a:ext cx="3611562" cy="1717964"/>
          </a:xfrm>
          <a:prstGeom prst="rect">
            <a:avLst/>
          </a:prstGeom>
          <a:gradFill flip="none" rotWithShape="1">
            <a:gsLst>
              <a:gs pos="76000">
                <a:schemeClr val="bg1"/>
              </a:gs>
              <a:gs pos="99000">
                <a:schemeClr val="bg1">
                  <a:alpha val="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B08AA8A-6609-293D-3E9F-A5B0A21EDA59}"/>
              </a:ext>
            </a:extLst>
          </p:cNvPr>
          <p:cNvSpPr txBox="1"/>
          <p:nvPr/>
        </p:nvSpPr>
        <p:spPr>
          <a:xfrm>
            <a:off x="931026" y="6421594"/>
            <a:ext cx="11133809" cy="230832"/>
          </a:xfrm>
          <a:prstGeom prst="rect">
            <a:avLst/>
          </a:prstGeom>
          <a:noFill/>
        </p:spPr>
        <p:txBody>
          <a:bodyPr wrap="square">
            <a:spAutoFit/>
          </a:bodyPr>
          <a:lstStyle/>
          <a:p>
            <a:pPr algn="r"/>
            <a:r>
              <a:rPr lang="en-GB" sz="900" b="1" dirty="0">
                <a:latin typeface="DM Sans" pitchFamily="2" charset="77"/>
              </a:rPr>
              <a:t>Source:</a:t>
            </a:r>
            <a:r>
              <a:rPr lang="en-GB" sz="900" dirty="0">
                <a:latin typeface="DM Sans" pitchFamily="2" charset="77"/>
              </a:rPr>
              <a:t> Kaplan et al. (2012)</a:t>
            </a:r>
          </a:p>
        </p:txBody>
      </p:sp>
    </p:spTree>
    <p:extLst>
      <p:ext uri="{BB962C8B-B14F-4D97-AF65-F5344CB8AC3E}">
        <p14:creationId xmlns:p14="http://schemas.microsoft.com/office/powerpoint/2010/main" val="3777159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1000" fill="hold"/>
                                        <p:tgtEl>
                                          <p:spTgt spid="22"/>
                                        </p:tgtEl>
                                        <p:attrNameLst>
                                          <p:attrName>ppt_x</p:attrName>
                                        </p:attrNameLst>
                                      </p:cBhvr>
                                      <p:tavLst>
                                        <p:tav tm="0">
                                          <p:val>
                                            <p:strVal val="#ppt_x"/>
                                          </p:val>
                                        </p:tav>
                                        <p:tav tm="100000">
                                          <p:val>
                                            <p:strVal val="#ppt_x"/>
                                          </p:val>
                                        </p:tav>
                                      </p:tavLst>
                                    </p:anim>
                                    <p:anim calcmode="lin" valueType="num">
                                      <p:cBhvr additive="base">
                                        <p:cTn id="8" dur="1000" fill="hold"/>
                                        <p:tgtEl>
                                          <p:spTgt spid="2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42" presetClass="path" presetSubtype="0" accel="50000" decel="50000" fill="hold" grpId="0" nodeType="afterEffect">
                                  <p:stCondLst>
                                    <p:cond delay="0"/>
                                  </p:stCondLst>
                                  <p:childTnLst>
                                    <p:animMotion origin="layout" path="M 0 1.48148E-6 L 0 0.25 " pathEditMode="relative" rAng="0" ptsTypes="AA">
                                      <p:cBhvr>
                                        <p:cTn id="11" dur="1000" fill="hold"/>
                                        <p:tgtEl>
                                          <p:spTgt spid="31"/>
                                        </p:tgtEl>
                                        <p:attrNameLst>
                                          <p:attrName>ppt_x</p:attrName>
                                          <p:attrName>ppt_y</p:attrName>
                                        </p:attrNameLst>
                                      </p:cBhvr>
                                      <p:rCtr x="0" y="12500"/>
                                    </p:animMotion>
                                  </p:childTnLst>
                                </p:cTn>
                              </p:par>
                            </p:childTnLst>
                          </p:cTn>
                        </p:par>
                        <p:par>
                          <p:cTn id="12" fill="hold">
                            <p:stCondLst>
                              <p:cond delay="2000"/>
                            </p:stCondLst>
                            <p:childTnLst>
                              <p:par>
                                <p:cTn id="13" presetID="2" presetClass="entr" presetSubtype="4" accel="50000" decel="50000" fill="hold" nodeType="afterEffect">
                                  <p:stCondLst>
                                    <p:cond delay="100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1000" fill="hold"/>
                                        <p:tgtEl>
                                          <p:spTgt spid="29"/>
                                        </p:tgtEl>
                                        <p:attrNameLst>
                                          <p:attrName>ppt_x</p:attrName>
                                        </p:attrNameLst>
                                      </p:cBhvr>
                                      <p:tavLst>
                                        <p:tav tm="0">
                                          <p:val>
                                            <p:strVal val="#ppt_x"/>
                                          </p:val>
                                        </p:tav>
                                        <p:tav tm="100000">
                                          <p:val>
                                            <p:strVal val="#ppt_x"/>
                                          </p:val>
                                        </p:tav>
                                      </p:tavLst>
                                    </p:anim>
                                    <p:anim calcmode="lin" valueType="num">
                                      <p:cBhvr additive="base">
                                        <p:cTn id="16" dur="1000" fill="hold"/>
                                        <p:tgtEl>
                                          <p:spTgt spid="29"/>
                                        </p:tgtEl>
                                        <p:attrNameLst>
                                          <p:attrName>ppt_y</p:attrName>
                                        </p:attrNameLst>
                                      </p:cBhvr>
                                      <p:tavLst>
                                        <p:tav tm="0">
                                          <p:val>
                                            <p:strVal val="1+#ppt_h/2"/>
                                          </p:val>
                                        </p:tav>
                                        <p:tav tm="100000">
                                          <p:val>
                                            <p:strVal val="#ppt_y"/>
                                          </p:val>
                                        </p:tav>
                                      </p:tavLst>
                                    </p:anim>
                                  </p:childTnLst>
                                </p:cTn>
                              </p:par>
                            </p:childTnLst>
                          </p:cTn>
                        </p:par>
                        <p:par>
                          <p:cTn id="17" fill="hold">
                            <p:stCondLst>
                              <p:cond delay="4000"/>
                            </p:stCondLst>
                            <p:childTnLst>
                              <p:par>
                                <p:cTn id="18" presetID="42" presetClass="path" presetSubtype="0" accel="50000" decel="50000" fill="hold" grpId="0" nodeType="afterEffect">
                                  <p:stCondLst>
                                    <p:cond delay="0"/>
                                  </p:stCondLst>
                                  <p:childTnLst>
                                    <p:animMotion origin="layout" path="M -4.79167E-6 1.48148E-6 L -4.79167E-6 0.25 " pathEditMode="relative" rAng="0" ptsTypes="AA">
                                      <p:cBhvr>
                                        <p:cTn id="19" dur="1000" fill="hold"/>
                                        <p:tgtEl>
                                          <p:spTgt spid="32"/>
                                        </p:tgtEl>
                                        <p:attrNameLst>
                                          <p:attrName>ppt_x</p:attrName>
                                          <p:attrName>ppt_y</p:attrName>
                                        </p:attrNameLst>
                                      </p:cBhvr>
                                      <p:rCtr x="0" y="12500"/>
                                    </p:animMotion>
                                  </p:childTnLst>
                                </p:cTn>
                              </p:par>
                            </p:childTnLst>
                          </p:cTn>
                        </p:par>
                        <p:par>
                          <p:cTn id="20" fill="hold">
                            <p:stCondLst>
                              <p:cond delay="5000"/>
                            </p:stCondLst>
                            <p:childTnLst>
                              <p:par>
                                <p:cTn id="21" presetID="2" presetClass="entr" presetSubtype="4" accel="50000" decel="50000" fill="hold" nodeType="afterEffect">
                                  <p:stCondLst>
                                    <p:cond delay="100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1000" fill="hold"/>
                                        <p:tgtEl>
                                          <p:spTgt spid="30"/>
                                        </p:tgtEl>
                                        <p:attrNameLst>
                                          <p:attrName>ppt_x</p:attrName>
                                        </p:attrNameLst>
                                      </p:cBhvr>
                                      <p:tavLst>
                                        <p:tav tm="0">
                                          <p:val>
                                            <p:strVal val="#ppt_x"/>
                                          </p:val>
                                        </p:tav>
                                        <p:tav tm="100000">
                                          <p:val>
                                            <p:strVal val="#ppt_x"/>
                                          </p:val>
                                        </p:tav>
                                      </p:tavLst>
                                    </p:anim>
                                    <p:anim calcmode="lin" valueType="num">
                                      <p:cBhvr additive="base">
                                        <p:cTn id="24" dur="1000" fill="hold"/>
                                        <p:tgtEl>
                                          <p:spTgt spid="30"/>
                                        </p:tgtEl>
                                        <p:attrNameLst>
                                          <p:attrName>ppt_y</p:attrName>
                                        </p:attrNameLst>
                                      </p:cBhvr>
                                      <p:tavLst>
                                        <p:tav tm="0">
                                          <p:val>
                                            <p:strVal val="1+#ppt_h/2"/>
                                          </p:val>
                                        </p:tav>
                                        <p:tav tm="100000">
                                          <p:val>
                                            <p:strVal val="#ppt_y"/>
                                          </p:val>
                                        </p:tav>
                                      </p:tavLst>
                                    </p:anim>
                                  </p:childTnLst>
                                </p:cTn>
                              </p:par>
                            </p:childTnLst>
                          </p:cTn>
                        </p:par>
                        <p:par>
                          <p:cTn id="25" fill="hold">
                            <p:stCondLst>
                              <p:cond delay="7000"/>
                            </p:stCondLst>
                            <p:childTnLst>
                              <p:par>
                                <p:cTn id="26" presetID="42" presetClass="path" presetSubtype="0" accel="50000" decel="50000" fill="hold" grpId="0" nodeType="afterEffect">
                                  <p:stCondLst>
                                    <p:cond delay="0"/>
                                  </p:stCondLst>
                                  <p:childTnLst>
                                    <p:animMotion origin="layout" path="M 4.16667E-7 1.48148E-6 L 4.16667E-7 0.25 " pathEditMode="relative" rAng="0" ptsTypes="AA">
                                      <p:cBhvr>
                                        <p:cTn id="27" dur="1000" fill="hold"/>
                                        <p:tgtEl>
                                          <p:spTgt spid="33"/>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8B9EB-338D-81CF-7BF7-81DB9B451812}"/>
              </a:ext>
            </a:extLst>
          </p:cNvPr>
          <p:cNvSpPr>
            <a:spLocks noGrp="1"/>
          </p:cNvSpPr>
          <p:nvPr>
            <p:ph type="title"/>
          </p:nvPr>
        </p:nvSpPr>
        <p:spPr/>
        <p:txBody>
          <a:bodyPr/>
          <a:lstStyle/>
          <a:p>
            <a:r>
              <a:rPr lang="en-US"/>
              <a:t>Defining context </a:t>
            </a:r>
          </a:p>
        </p:txBody>
      </p:sp>
      <p:sp>
        <p:nvSpPr>
          <p:cNvPr id="9" name="Content Placeholder 8">
            <a:extLst>
              <a:ext uri="{FF2B5EF4-FFF2-40B4-BE49-F238E27FC236}">
                <a16:creationId xmlns:a16="http://schemas.microsoft.com/office/drawing/2014/main" id="{A3065B39-5075-0082-D2E4-F1364BE8ABF2}"/>
              </a:ext>
            </a:extLst>
          </p:cNvPr>
          <p:cNvSpPr>
            <a:spLocks noGrp="1"/>
          </p:cNvSpPr>
          <p:nvPr>
            <p:ph idx="1"/>
          </p:nvPr>
        </p:nvSpPr>
        <p:spPr>
          <a:xfrm>
            <a:off x="803275" y="1520825"/>
            <a:ext cx="11147425" cy="5019720"/>
          </a:xfrm>
        </p:spPr>
        <p:txBody>
          <a:bodyPr/>
          <a:lstStyle/>
          <a:p>
            <a:pPr marL="277813" indent="-277813"/>
            <a:r>
              <a:rPr lang="en-US" sz="5400" i="1">
                <a:solidFill>
                  <a:schemeClr val="accent2"/>
                </a:solidFill>
                <a:latin typeface="Petrona Light" pitchFamily="2" charset="77"/>
              </a:rPr>
              <a:t>“Context is anything not directly part of the technical QI process. Context may include factors relating to the characteristics of the organisational setting, the individual, their role in the organisation, and the environment.”</a:t>
            </a:r>
          </a:p>
        </p:txBody>
      </p:sp>
      <p:sp>
        <p:nvSpPr>
          <p:cNvPr id="4" name="Footer Placeholder 3">
            <a:extLst>
              <a:ext uri="{FF2B5EF4-FFF2-40B4-BE49-F238E27FC236}">
                <a16:creationId xmlns:a16="http://schemas.microsoft.com/office/drawing/2014/main" id="{C98B781C-AD93-0C3F-80C6-294645425645}"/>
              </a:ext>
            </a:extLst>
          </p:cNvPr>
          <p:cNvSpPr>
            <a:spLocks noGrp="1"/>
          </p:cNvSpPr>
          <p:nvPr>
            <p:ph type="ftr" sz="quarter" idx="11"/>
          </p:nvPr>
        </p:nvSpPr>
        <p:spPr/>
        <p:txBody>
          <a:bodyPr/>
          <a:lstStyle/>
          <a:p>
            <a:r>
              <a:rPr lang="en-US"/>
              <a:t>Session 4     Working with People</a:t>
            </a:r>
          </a:p>
        </p:txBody>
      </p:sp>
      <p:sp>
        <p:nvSpPr>
          <p:cNvPr id="5" name="Slide Number Placeholder 4">
            <a:extLst>
              <a:ext uri="{FF2B5EF4-FFF2-40B4-BE49-F238E27FC236}">
                <a16:creationId xmlns:a16="http://schemas.microsoft.com/office/drawing/2014/main" id="{1F5BDB65-279B-1321-4EF7-FC931A819ED6}"/>
              </a:ext>
            </a:extLst>
          </p:cNvPr>
          <p:cNvSpPr>
            <a:spLocks noGrp="1"/>
          </p:cNvSpPr>
          <p:nvPr>
            <p:ph type="sldNum" sz="quarter" idx="12"/>
          </p:nvPr>
        </p:nvSpPr>
        <p:spPr/>
        <p:txBody>
          <a:bodyPr/>
          <a:lstStyle/>
          <a:p>
            <a:fld id="{16C5AC08-0ACD-404A-9C9F-AB39E786C34A}" type="slidenum">
              <a:rPr lang="en-GB"/>
              <a:t>18</a:t>
            </a:fld>
            <a:endParaRPr lang="en-GB"/>
          </a:p>
        </p:txBody>
      </p:sp>
      <p:sp>
        <p:nvSpPr>
          <p:cNvPr id="6" name="Text Placeholder 5">
            <a:extLst>
              <a:ext uri="{FF2B5EF4-FFF2-40B4-BE49-F238E27FC236}">
                <a16:creationId xmlns:a16="http://schemas.microsoft.com/office/drawing/2014/main" id="{E5D5D16F-5F6A-F8DC-AB02-7CA30252998D}"/>
              </a:ext>
            </a:extLst>
          </p:cNvPr>
          <p:cNvSpPr>
            <a:spLocks noGrp="1"/>
          </p:cNvSpPr>
          <p:nvPr>
            <p:ph type="body" sz="quarter" idx="13"/>
          </p:nvPr>
        </p:nvSpPr>
        <p:spPr/>
        <p:txBody>
          <a:bodyPr/>
          <a:lstStyle/>
          <a:p>
            <a:r>
              <a:rPr lang="en-US"/>
              <a:t>Defining context </a:t>
            </a:r>
          </a:p>
        </p:txBody>
      </p:sp>
    </p:spTree>
    <p:extLst>
      <p:ext uri="{BB962C8B-B14F-4D97-AF65-F5344CB8AC3E}">
        <p14:creationId xmlns:p14="http://schemas.microsoft.com/office/powerpoint/2010/main" val="948799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wd">
                                    <p:tmPct val="10000"/>
                                  </p:iterate>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5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AEEF6-BEE9-9AC4-49A0-85A301409F8E}"/>
              </a:ext>
            </a:extLst>
          </p:cNvPr>
          <p:cNvSpPr>
            <a:spLocks noGrp="1"/>
          </p:cNvSpPr>
          <p:nvPr>
            <p:ph type="ctrTitle"/>
          </p:nvPr>
        </p:nvSpPr>
        <p:spPr/>
        <p:txBody>
          <a:bodyPr/>
          <a:lstStyle/>
          <a:p>
            <a:r>
              <a:rPr lang="en-US" dirty="0"/>
              <a:t>Working</a:t>
            </a:r>
            <a:br>
              <a:rPr lang="en-US" dirty="0"/>
            </a:br>
            <a:r>
              <a:rPr lang="en-US" dirty="0"/>
              <a:t>with People</a:t>
            </a:r>
          </a:p>
        </p:txBody>
      </p:sp>
      <p:sp>
        <p:nvSpPr>
          <p:cNvPr id="3" name="Subtitle 2">
            <a:extLst>
              <a:ext uri="{FF2B5EF4-FFF2-40B4-BE49-F238E27FC236}">
                <a16:creationId xmlns:a16="http://schemas.microsoft.com/office/drawing/2014/main" id="{E3000BEE-BB16-02D3-BAA2-022026277992}"/>
              </a:ext>
            </a:extLst>
          </p:cNvPr>
          <p:cNvSpPr>
            <a:spLocks noGrp="1"/>
          </p:cNvSpPr>
          <p:nvPr>
            <p:ph type="subTitle" idx="1"/>
          </p:nvPr>
        </p:nvSpPr>
        <p:spPr/>
        <p:txBody>
          <a:bodyPr/>
          <a:lstStyle/>
          <a:p>
            <a:r>
              <a:rPr lang="en-US"/>
              <a:t>Quality Coach Development Programme</a:t>
            </a:r>
          </a:p>
        </p:txBody>
      </p:sp>
      <p:sp>
        <p:nvSpPr>
          <p:cNvPr id="4" name="Text Placeholder 3">
            <a:extLst>
              <a:ext uri="{FF2B5EF4-FFF2-40B4-BE49-F238E27FC236}">
                <a16:creationId xmlns:a16="http://schemas.microsoft.com/office/drawing/2014/main" id="{87A9A2F2-E4D0-59EA-76FF-3C5A79FC63F9}"/>
              </a:ext>
            </a:extLst>
          </p:cNvPr>
          <p:cNvSpPr>
            <a:spLocks noGrp="1"/>
          </p:cNvSpPr>
          <p:nvPr>
            <p:ph type="body" sz="quarter" idx="10"/>
          </p:nvPr>
        </p:nvSpPr>
        <p:spPr>
          <a:xfrm>
            <a:off x="491489" y="1980801"/>
            <a:ext cx="1606310" cy="511976"/>
          </a:xfrm>
          <a:solidFill>
            <a:schemeClr val="accent3"/>
          </a:solidFill>
        </p:spPr>
        <p:txBody>
          <a:bodyPr/>
          <a:lstStyle/>
          <a:p>
            <a:r>
              <a:rPr lang="en-US"/>
              <a:t>Session 4</a:t>
            </a:r>
          </a:p>
        </p:txBody>
      </p:sp>
    </p:spTree>
    <p:extLst>
      <p:ext uri="{BB962C8B-B14F-4D97-AF65-F5344CB8AC3E}">
        <p14:creationId xmlns:p14="http://schemas.microsoft.com/office/powerpoint/2010/main" val="298734715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1F960-224B-63BC-6721-12E5F3397D3E}"/>
              </a:ext>
            </a:extLst>
          </p:cNvPr>
          <p:cNvSpPr>
            <a:spLocks noGrp="1"/>
          </p:cNvSpPr>
          <p:nvPr>
            <p:ph type="title"/>
          </p:nvPr>
        </p:nvSpPr>
        <p:spPr/>
        <p:txBody>
          <a:bodyPr/>
          <a:lstStyle/>
          <a:p>
            <a:r>
              <a:rPr lang="en-US"/>
              <a:t>Model for understanding context in QI</a:t>
            </a:r>
          </a:p>
        </p:txBody>
      </p:sp>
      <p:sp>
        <p:nvSpPr>
          <p:cNvPr id="3" name="Content Placeholder 2">
            <a:extLst>
              <a:ext uri="{FF2B5EF4-FFF2-40B4-BE49-F238E27FC236}">
                <a16:creationId xmlns:a16="http://schemas.microsoft.com/office/drawing/2014/main" id="{2DC66697-8615-229F-D4CC-EB0A282CA742}"/>
              </a:ext>
            </a:extLst>
          </p:cNvPr>
          <p:cNvSpPr>
            <a:spLocks noGrp="1"/>
          </p:cNvSpPr>
          <p:nvPr>
            <p:ph idx="1"/>
          </p:nvPr>
        </p:nvSpPr>
        <p:spPr>
          <a:xfrm>
            <a:off x="1077913" y="1520825"/>
            <a:ext cx="5214937" cy="603250"/>
          </a:xfrm>
        </p:spPr>
        <p:txBody>
          <a:bodyPr/>
          <a:lstStyle/>
          <a:p>
            <a:pPr lvl="4"/>
            <a:r>
              <a:rPr lang="en-US" b="1"/>
              <a:t>Context as a multi-layer phenomenon</a:t>
            </a:r>
            <a:br>
              <a:rPr lang="en-US"/>
            </a:br>
            <a:r>
              <a:rPr lang="en-US"/>
              <a:t>Batalden and Splaine</a:t>
            </a:r>
          </a:p>
        </p:txBody>
      </p:sp>
      <p:sp>
        <p:nvSpPr>
          <p:cNvPr id="4" name="Footer Placeholder 3">
            <a:extLst>
              <a:ext uri="{FF2B5EF4-FFF2-40B4-BE49-F238E27FC236}">
                <a16:creationId xmlns:a16="http://schemas.microsoft.com/office/drawing/2014/main" id="{921C236C-2249-9EF1-D9EA-124E1C5D0B01}"/>
              </a:ext>
            </a:extLst>
          </p:cNvPr>
          <p:cNvSpPr>
            <a:spLocks noGrp="1"/>
          </p:cNvSpPr>
          <p:nvPr>
            <p:ph type="ftr" sz="quarter" idx="11"/>
          </p:nvPr>
        </p:nvSpPr>
        <p:spPr/>
        <p:txBody>
          <a:bodyPr/>
          <a:lstStyle/>
          <a:p>
            <a:r>
              <a:rPr lang="en-US"/>
              <a:t>Session 4     Working with People</a:t>
            </a:r>
          </a:p>
        </p:txBody>
      </p:sp>
      <p:sp>
        <p:nvSpPr>
          <p:cNvPr id="5" name="Slide Number Placeholder 4">
            <a:extLst>
              <a:ext uri="{FF2B5EF4-FFF2-40B4-BE49-F238E27FC236}">
                <a16:creationId xmlns:a16="http://schemas.microsoft.com/office/drawing/2014/main" id="{03E89C4C-754F-323A-1D03-918B5780C1AE}"/>
              </a:ext>
            </a:extLst>
          </p:cNvPr>
          <p:cNvSpPr>
            <a:spLocks noGrp="1"/>
          </p:cNvSpPr>
          <p:nvPr>
            <p:ph type="sldNum" sz="quarter" idx="12"/>
          </p:nvPr>
        </p:nvSpPr>
        <p:spPr/>
        <p:txBody>
          <a:bodyPr/>
          <a:lstStyle/>
          <a:p>
            <a:fld id="{16C5AC08-0ACD-404A-9C9F-AB39E786C34A}" type="slidenum">
              <a:rPr lang="en-GB"/>
              <a:t>19</a:t>
            </a:fld>
            <a:endParaRPr lang="en-GB"/>
          </a:p>
        </p:txBody>
      </p:sp>
      <p:sp>
        <p:nvSpPr>
          <p:cNvPr id="6" name="Text Placeholder 5">
            <a:extLst>
              <a:ext uri="{FF2B5EF4-FFF2-40B4-BE49-F238E27FC236}">
                <a16:creationId xmlns:a16="http://schemas.microsoft.com/office/drawing/2014/main" id="{CC7E3CA6-7DD4-1EB1-29DE-706A58A617E0}"/>
              </a:ext>
            </a:extLst>
          </p:cNvPr>
          <p:cNvSpPr>
            <a:spLocks noGrp="1"/>
          </p:cNvSpPr>
          <p:nvPr>
            <p:ph type="body" sz="quarter" idx="13"/>
          </p:nvPr>
        </p:nvSpPr>
        <p:spPr/>
        <p:txBody>
          <a:bodyPr/>
          <a:lstStyle/>
          <a:p>
            <a:r>
              <a:rPr lang="en-US"/>
              <a:t>Model for understanding context in QI</a:t>
            </a:r>
          </a:p>
        </p:txBody>
      </p:sp>
      <p:sp>
        <p:nvSpPr>
          <p:cNvPr id="7" name="Content Placeholder 6">
            <a:extLst>
              <a:ext uri="{FF2B5EF4-FFF2-40B4-BE49-F238E27FC236}">
                <a16:creationId xmlns:a16="http://schemas.microsoft.com/office/drawing/2014/main" id="{CE2D23FE-FED9-335D-DBF9-4F6D65B720D6}"/>
              </a:ext>
            </a:extLst>
          </p:cNvPr>
          <p:cNvSpPr>
            <a:spLocks noGrp="1"/>
          </p:cNvSpPr>
          <p:nvPr>
            <p:ph idx="14"/>
          </p:nvPr>
        </p:nvSpPr>
        <p:spPr>
          <a:xfrm>
            <a:off x="7459179" y="1520825"/>
            <a:ext cx="3762003" cy="4244975"/>
          </a:xfrm>
        </p:spPr>
        <p:txBody>
          <a:bodyPr/>
          <a:lstStyle/>
          <a:p>
            <a:pPr lvl="3"/>
            <a:r>
              <a:rPr lang="en-US" b="1">
                <a:solidFill>
                  <a:schemeClr val="accent4"/>
                </a:solidFill>
              </a:rPr>
              <a:t>Microsystems: </a:t>
            </a:r>
            <a:r>
              <a:rPr lang="en-US"/>
              <a:t>Small groups of people who regularly work together to provide care, </a:t>
            </a:r>
            <a:br>
              <a:rPr lang="en-US"/>
            </a:br>
            <a:r>
              <a:rPr lang="en-US"/>
              <a:t>e.g. individual wards. </a:t>
            </a:r>
            <a:br>
              <a:rPr lang="en-US"/>
            </a:br>
            <a:endParaRPr lang="en-US"/>
          </a:p>
          <a:p>
            <a:pPr lvl="3"/>
            <a:r>
              <a:rPr lang="en-US" b="1">
                <a:solidFill>
                  <a:schemeClr val="accent3"/>
                </a:solidFill>
              </a:rPr>
              <a:t>Macrosystems: </a:t>
            </a:r>
            <a:r>
              <a:rPr lang="en-US"/>
              <a:t>Groups of microsystems, e.g. a hospital or an integrated delivery system.</a:t>
            </a:r>
            <a:br>
              <a:rPr lang="en-US"/>
            </a:br>
            <a:r>
              <a:rPr lang="en-US"/>
              <a:t> </a:t>
            </a:r>
          </a:p>
          <a:p>
            <a:pPr lvl="3"/>
            <a:r>
              <a:rPr lang="en-US" b="1">
                <a:solidFill>
                  <a:schemeClr val="accent1"/>
                </a:solidFill>
              </a:rPr>
              <a:t>Environment: </a:t>
            </a:r>
            <a:r>
              <a:rPr lang="en-US"/>
              <a:t>The community and society in which these smaller systems operate, </a:t>
            </a:r>
            <a:br>
              <a:rPr lang="en-US"/>
            </a:br>
            <a:r>
              <a:rPr lang="en-US"/>
              <a:t>e.g. socioeconomic or political forces.</a:t>
            </a:r>
          </a:p>
        </p:txBody>
      </p:sp>
      <p:grpSp>
        <p:nvGrpSpPr>
          <p:cNvPr id="8" name="Group 7">
            <a:extLst>
              <a:ext uri="{FF2B5EF4-FFF2-40B4-BE49-F238E27FC236}">
                <a16:creationId xmlns:a16="http://schemas.microsoft.com/office/drawing/2014/main" id="{DE847412-AB0D-9073-9A00-926F01D94DE8}"/>
              </a:ext>
            </a:extLst>
          </p:cNvPr>
          <p:cNvGrpSpPr/>
          <p:nvPr/>
        </p:nvGrpSpPr>
        <p:grpSpPr>
          <a:xfrm>
            <a:off x="238126" y="808387"/>
            <a:ext cx="466724" cy="569563"/>
            <a:chOff x="238126" y="808387"/>
            <a:chExt cx="466724" cy="569563"/>
          </a:xfrm>
        </p:grpSpPr>
        <p:pic>
          <p:nvPicPr>
            <p:cNvPr id="9" name="Picture 8">
              <a:extLst>
                <a:ext uri="{FF2B5EF4-FFF2-40B4-BE49-F238E27FC236}">
                  <a16:creationId xmlns:a16="http://schemas.microsoft.com/office/drawing/2014/main" id="{01DF6F1D-D1A3-8DA8-FD45-30CF6D5D841F}"/>
                </a:ext>
              </a:extLst>
            </p:cNvPr>
            <p:cNvPicPr>
              <a:picLocks noChangeAspect="1"/>
            </p:cNvPicPr>
            <p:nvPr/>
          </p:nvPicPr>
          <p:blipFill>
            <a:blip r:embed="rId3"/>
            <a:srcRect/>
            <a:stretch/>
          </p:blipFill>
          <p:spPr>
            <a:xfrm>
              <a:off x="331788" y="808387"/>
              <a:ext cx="279400" cy="330200"/>
            </a:xfrm>
            <a:prstGeom prst="rect">
              <a:avLst/>
            </a:prstGeom>
          </p:spPr>
        </p:pic>
        <p:sp>
          <p:nvSpPr>
            <p:cNvPr id="10" name="TextBox 9">
              <a:extLst>
                <a:ext uri="{FF2B5EF4-FFF2-40B4-BE49-F238E27FC236}">
                  <a16:creationId xmlns:a16="http://schemas.microsoft.com/office/drawing/2014/main" id="{D213991E-EEE6-3676-D79A-1F37DC8FAE6E}"/>
                </a:ext>
              </a:extLst>
            </p:cNvPr>
            <p:cNvSpPr txBox="1"/>
            <p:nvPr/>
          </p:nvSpPr>
          <p:spPr>
            <a:xfrm>
              <a:off x="238126" y="1162506"/>
              <a:ext cx="466724" cy="215444"/>
            </a:xfrm>
            <a:prstGeom prst="rect">
              <a:avLst/>
            </a:prstGeom>
            <a:noFill/>
          </p:spPr>
          <p:txBody>
            <a:bodyPr wrap="square" rtlCol="0">
              <a:spAutoFit/>
            </a:bodyPr>
            <a:lstStyle/>
            <a:p>
              <a:pPr algn="ctr"/>
              <a:r>
                <a:rPr lang="en-GB" sz="800" b="1" dirty="0">
                  <a:solidFill>
                    <a:srgbClr val="412669"/>
                  </a:solidFill>
                  <a:latin typeface="DM Sans" pitchFamily="2" charset="77"/>
                </a:rPr>
                <a:t>p155</a:t>
              </a:r>
              <a:endParaRPr lang="en-US" sz="800" dirty="0">
                <a:latin typeface="Petrona" pitchFamily="2" charset="77"/>
              </a:endParaRPr>
            </a:p>
          </p:txBody>
        </p:sp>
      </p:grpSp>
      <p:sp>
        <p:nvSpPr>
          <p:cNvPr id="12" name="TextBox 11">
            <a:extLst>
              <a:ext uri="{FF2B5EF4-FFF2-40B4-BE49-F238E27FC236}">
                <a16:creationId xmlns:a16="http://schemas.microsoft.com/office/drawing/2014/main" id="{C8261304-9532-A006-BB1D-658D7C1DF5D0}"/>
              </a:ext>
            </a:extLst>
          </p:cNvPr>
          <p:cNvSpPr txBox="1"/>
          <p:nvPr/>
        </p:nvSpPr>
        <p:spPr>
          <a:xfrm>
            <a:off x="1077913" y="6362784"/>
            <a:ext cx="5214937" cy="253916"/>
          </a:xfrm>
          <a:prstGeom prst="rect">
            <a:avLst/>
          </a:prstGeom>
          <a:noFill/>
        </p:spPr>
        <p:txBody>
          <a:bodyPr wrap="square" lIns="0" rIns="0">
            <a:spAutoFit/>
          </a:bodyPr>
          <a:lstStyle/>
          <a:p>
            <a:r>
              <a:rPr lang="en-GB" sz="1050" dirty="0">
                <a:latin typeface="DM Sans" pitchFamily="2" charset="77"/>
              </a:rPr>
              <a:t>Source: </a:t>
            </a:r>
            <a:r>
              <a:rPr lang="en-GB" sz="1050" dirty="0" err="1">
                <a:latin typeface="DM Sans" pitchFamily="2" charset="77"/>
              </a:rPr>
              <a:t>Batalden</a:t>
            </a:r>
            <a:r>
              <a:rPr lang="en-GB" sz="1050" dirty="0">
                <a:latin typeface="DM Sans" pitchFamily="2" charset="77"/>
              </a:rPr>
              <a:t>, P. and </a:t>
            </a:r>
            <a:r>
              <a:rPr lang="en-GB" sz="1050" dirty="0" err="1">
                <a:latin typeface="DM Sans" pitchFamily="2" charset="77"/>
              </a:rPr>
              <a:t>Splaine</a:t>
            </a:r>
            <a:r>
              <a:rPr lang="en-GB" sz="1050" dirty="0">
                <a:latin typeface="DM Sans" pitchFamily="2" charset="77"/>
              </a:rPr>
              <a:t>, M. (2002)</a:t>
            </a:r>
          </a:p>
        </p:txBody>
      </p:sp>
      <p:pic>
        <p:nvPicPr>
          <p:cNvPr id="18" name="!!MODELNEW">
            <a:extLst>
              <a:ext uri="{FF2B5EF4-FFF2-40B4-BE49-F238E27FC236}">
                <a16:creationId xmlns:a16="http://schemas.microsoft.com/office/drawing/2014/main" id="{CA37A0FF-8733-AA97-0809-7389A5E82F30}"/>
              </a:ext>
            </a:extLst>
          </p:cNvPr>
          <p:cNvPicPr>
            <a:picLocks noChangeAspect="1"/>
          </p:cNvPicPr>
          <p:nvPr/>
        </p:nvPicPr>
        <p:blipFill>
          <a:blip r:embed="rId4"/>
          <a:stretch>
            <a:fillRect/>
          </a:stretch>
        </p:blipFill>
        <p:spPr>
          <a:xfrm>
            <a:off x="1775930" y="2305224"/>
            <a:ext cx="3542952" cy="3542952"/>
          </a:xfrm>
          <a:prstGeom prst="rect">
            <a:avLst/>
          </a:prstGeom>
        </p:spPr>
      </p:pic>
    </p:spTree>
    <p:extLst>
      <p:ext uri="{BB962C8B-B14F-4D97-AF65-F5344CB8AC3E}">
        <p14:creationId xmlns:p14="http://schemas.microsoft.com/office/powerpoint/2010/main" val="3823286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a:extLst>
              <a:ext uri="{FF2B5EF4-FFF2-40B4-BE49-F238E27FC236}">
                <a16:creationId xmlns:a16="http://schemas.microsoft.com/office/drawing/2014/main" id="{755DD65A-DDEF-0362-02CF-4FF5202F8F3C}"/>
              </a:ext>
            </a:extLst>
          </p:cNvPr>
          <p:cNvSpPr/>
          <p:nvPr/>
        </p:nvSpPr>
        <p:spPr>
          <a:xfrm>
            <a:off x="1077913" y="2057400"/>
            <a:ext cx="10872787" cy="4559300"/>
          </a:xfrm>
          <a:prstGeom prst="roundRect">
            <a:avLst>
              <a:gd name="adj" fmla="val 2797"/>
            </a:avLst>
          </a:prstGeom>
          <a:solidFill>
            <a:schemeClr val="accent4">
              <a:lumMod val="20000"/>
              <a:lumOff val="80000"/>
              <a:alpha val="19930"/>
            </a:schemeClr>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FEF998-D231-FD50-AE48-201347947BFE}"/>
              </a:ext>
            </a:extLst>
          </p:cNvPr>
          <p:cNvSpPr>
            <a:spLocks noGrp="1"/>
          </p:cNvSpPr>
          <p:nvPr>
            <p:ph type="title"/>
          </p:nvPr>
        </p:nvSpPr>
        <p:spPr/>
        <p:txBody>
          <a:bodyPr/>
          <a:lstStyle/>
          <a:p>
            <a:r>
              <a:rPr lang="en-US"/>
              <a:t>Microsystems </a:t>
            </a:r>
          </a:p>
        </p:txBody>
      </p:sp>
      <p:sp>
        <p:nvSpPr>
          <p:cNvPr id="10" name="Content Placeholder 9">
            <a:extLst>
              <a:ext uri="{FF2B5EF4-FFF2-40B4-BE49-F238E27FC236}">
                <a16:creationId xmlns:a16="http://schemas.microsoft.com/office/drawing/2014/main" id="{756977AB-98FD-00A9-ED0E-15FC0B8A6947}"/>
              </a:ext>
            </a:extLst>
          </p:cNvPr>
          <p:cNvSpPr>
            <a:spLocks noGrp="1"/>
          </p:cNvSpPr>
          <p:nvPr>
            <p:ph idx="1"/>
          </p:nvPr>
        </p:nvSpPr>
        <p:spPr>
          <a:xfrm>
            <a:off x="1077913" y="1520825"/>
            <a:ext cx="10872787" cy="412750"/>
          </a:xfrm>
        </p:spPr>
        <p:txBody>
          <a:bodyPr/>
          <a:lstStyle/>
          <a:p>
            <a:pPr lvl="1"/>
            <a:r>
              <a:rPr lang="en-US" dirty="0"/>
              <a:t>How do </a:t>
            </a:r>
            <a:r>
              <a:rPr lang="en-US" dirty="0">
                <a:solidFill>
                  <a:schemeClr val="accent4"/>
                </a:solidFill>
              </a:rPr>
              <a:t>microsystems</a:t>
            </a:r>
            <a:r>
              <a:rPr lang="en-US" dirty="0"/>
              <a:t> affect quality improvement?</a:t>
            </a:r>
          </a:p>
        </p:txBody>
      </p:sp>
      <p:sp>
        <p:nvSpPr>
          <p:cNvPr id="4" name="Footer Placeholder 3">
            <a:extLst>
              <a:ext uri="{FF2B5EF4-FFF2-40B4-BE49-F238E27FC236}">
                <a16:creationId xmlns:a16="http://schemas.microsoft.com/office/drawing/2014/main" id="{CFE02E61-CE9C-EAD2-DFD8-890ED4BB5142}"/>
              </a:ext>
            </a:extLst>
          </p:cNvPr>
          <p:cNvSpPr>
            <a:spLocks noGrp="1"/>
          </p:cNvSpPr>
          <p:nvPr>
            <p:ph type="ftr" sz="quarter" idx="11"/>
          </p:nvPr>
        </p:nvSpPr>
        <p:spPr/>
        <p:txBody>
          <a:bodyPr/>
          <a:lstStyle/>
          <a:p>
            <a:r>
              <a:rPr lang="en-US"/>
              <a:t>Session 4     Working with People</a:t>
            </a:r>
          </a:p>
        </p:txBody>
      </p:sp>
      <p:sp>
        <p:nvSpPr>
          <p:cNvPr id="5" name="Slide Number Placeholder 4">
            <a:extLst>
              <a:ext uri="{FF2B5EF4-FFF2-40B4-BE49-F238E27FC236}">
                <a16:creationId xmlns:a16="http://schemas.microsoft.com/office/drawing/2014/main" id="{1298C463-C1AB-4617-629A-102A2877B892}"/>
              </a:ext>
            </a:extLst>
          </p:cNvPr>
          <p:cNvSpPr>
            <a:spLocks noGrp="1"/>
          </p:cNvSpPr>
          <p:nvPr>
            <p:ph type="sldNum" sz="quarter" idx="12"/>
          </p:nvPr>
        </p:nvSpPr>
        <p:spPr/>
        <p:txBody>
          <a:bodyPr/>
          <a:lstStyle/>
          <a:p>
            <a:fld id="{16C5AC08-0ACD-404A-9C9F-AB39E786C34A}" type="slidenum">
              <a:rPr lang="en-GB"/>
              <a:t>20</a:t>
            </a:fld>
            <a:endParaRPr lang="en-GB"/>
          </a:p>
        </p:txBody>
      </p:sp>
      <p:sp>
        <p:nvSpPr>
          <p:cNvPr id="6" name="Text Placeholder 5">
            <a:extLst>
              <a:ext uri="{FF2B5EF4-FFF2-40B4-BE49-F238E27FC236}">
                <a16:creationId xmlns:a16="http://schemas.microsoft.com/office/drawing/2014/main" id="{2EB3361C-AA45-1462-9E16-E9BC979F698A}"/>
              </a:ext>
            </a:extLst>
          </p:cNvPr>
          <p:cNvSpPr>
            <a:spLocks noGrp="1"/>
          </p:cNvSpPr>
          <p:nvPr>
            <p:ph type="body" sz="quarter" idx="13"/>
          </p:nvPr>
        </p:nvSpPr>
        <p:spPr/>
        <p:txBody>
          <a:bodyPr/>
          <a:lstStyle/>
          <a:p>
            <a:r>
              <a:rPr lang="en-US"/>
              <a:t>Microsystems </a:t>
            </a:r>
          </a:p>
        </p:txBody>
      </p:sp>
      <p:sp>
        <p:nvSpPr>
          <p:cNvPr id="12" name="TextBox 11">
            <a:extLst>
              <a:ext uri="{FF2B5EF4-FFF2-40B4-BE49-F238E27FC236}">
                <a16:creationId xmlns:a16="http://schemas.microsoft.com/office/drawing/2014/main" id="{B63F7991-E1B6-7007-14CC-D28B5218BBA1}"/>
              </a:ext>
            </a:extLst>
          </p:cNvPr>
          <p:cNvSpPr txBox="1"/>
          <p:nvPr/>
        </p:nvSpPr>
        <p:spPr>
          <a:xfrm>
            <a:off x="2962276" y="4076699"/>
            <a:ext cx="1447800" cy="841376"/>
          </a:xfrm>
          <a:prstGeom prst="rect">
            <a:avLst/>
          </a:prstGeom>
          <a:noFill/>
        </p:spPr>
        <p:txBody>
          <a:bodyPr wrap="square" rtlCol="0" anchor="ctr" anchorCtr="0">
            <a:noAutofit/>
          </a:bodyPr>
          <a:lstStyle/>
          <a:p>
            <a:pPr algn="ctr"/>
            <a:r>
              <a:rPr lang="en-GB" sz="2000" b="1">
                <a:solidFill>
                  <a:schemeClr val="accent4"/>
                </a:solidFill>
                <a:latin typeface="DM Sans" pitchFamily="2" charset="77"/>
              </a:rPr>
              <a:t>Tangible</a:t>
            </a:r>
          </a:p>
        </p:txBody>
      </p:sp>
      <p:sp>
        <p:nvSpPr>
          <p:cNvPr id="13" name="TextBox 12">
            <a:extLst>
              <a:ext uri="{FF2B5EF4-FFF2-40B4-BE49-F238E27FC236}">
                <a16:creationId xmlns:a16="http://schemas.microsoft.com/office/drawing/2014/main" id="{844B8911-69B1-A27E-C64F-3769D407D8EC}"/>
              </a:ext>
            </a:extLst>
          </p:cNvPr>
          <p:cNvSpPr txBox="1"/>
          <p:nvPr/>
        </p:nvSpPr>
        <p:spPr>
          <a:xfrm>
            <a:off x="2370320" y="3219450"/>
            <a:ext cx="1348446" cy="369332"/>
          </a:xfrm>
          <a:prstGeom prst="rect">
            <a:avLst/>
          </a:prstGeom>
          <a:noFill/>
        </p:spPr>
        <p:txBody>
          <a:bodyPr wrap="none" rtlCol="0">
            <a:spAutoFit/>
          </a:bodyPr>
          <a:lstStyle/>
          <a:p>
            <a:r>
              <a:rPr lang="en-GB">
                <a:solidFill>
                  <a:schemeClr val="accent4"/>
                </a:solidFill>
                <a:latin typeface="DM Sans" pitchFamily="2" charset="77"/>
              </a:rPr>
              <a:t>Equipment</a:t>
            </a:r>
          </a:p>
        </p:txBody>
      </p:sp>
      <p:sp>
        <p:nvSpPr>
          <p:cNvPr id="14" name="TextBox 13">
            <a:extLst>
              <a:ext uri="{FF2B5EF4-FFF2-40B4-BE49-F238E27FC236}">
                <a16:creationId xmlns:a16="http://schemas.microsoft.com/office/drawing/2014/main" id="{653FED07-3DD7-6500-E9F0-C37E49DFDF92}"/>
              </a:ext>
            </a:extLst>
          </p:cNvPr>
          <p:cNvSpPr txBox="1"/>
          <p:nvPr/>
        </p:nvSpPr>
        <p:spPr>
          <a:xfrm>
            <a:off x="1236500" y="4337686"/>
            <a:ext cx="1297150" cy="369332"/>
          </a:xfrm>
          <a:prstGeom prst="rect">
            <a:avLst/>
          </a:prstGeom>
          <a:noFill/>
        </p:spPr>
        <p:txBody>
          <a:bodyPr wrap="none" rtlCol="0">
            <a:spAutoFit/>
          </a:bodyPr>
          <a:lstStyle/>
          <a:p>
            <a:r>
              <a:rPr lang="en-GB">
                <a:solidFill>
                  <a:schemeClr val="accent4"/>
                </a:solidFill>
                <a:latin typeface="DM Sans" pitchFamily="2" charset="77"/>
              </a:rPr>
              <a:t>Resources</a:t>
            </a:r>
          </a:p>
        </p:txBody>
      </p:sp>
      <p:sp>
        <p:nvSpPr>
          <p:cNvPr id="15" name="TextBox 14">
            <a:extLst>
              <a:ext uri="{FF2B5EF4-FFF2-40B4-BE49-F238E27FC236}">
                <a16:creationId xmlns:a16="http://schemas.microsoft.com/office/drawing/2014/main" id="{5E155C35-1788-B312-32C9-481DAD7E5830}"/>
              </a:ext>
            </a:extLst>
          </p:cNvPr>
          <p:cNvSpPr txBox="1"/>
          <p:nvPr/>
        </p:nvSpPr>
        <p:spPr>
          <a:xfrm>
            <a:off x="2071504" y="5216963"/>
            <a:ext cx="2106425" cy="646331"/>
          </a:xfrm>
          <a:prstGeom prst="rect">
            <a:avLst/>
          </a:prstGeom>
          <a:noFill/>
        </p:spPr>
        <p:txBody>
          <a:bodyPr wrap="square" rtlCol="0">
            <a:spAutoFit/>
          </a:bodyPr>
          <a:lstStyle/>
          <a:p>
            <a:r>
              <a:rPr lang="en-GB">
                <a:solidFill>
                  <a:schemeClr val="accent4"/>
                </a:solidFill>
                <a:latin typeface="DM Sans" pitchFamily="2" charset="77"/>
              </a:rPr>
              <a:t>Access to </a:t>
            </a:r>
            <a:br>
              <a:rPr lang="en-GB">
                <a:solidFill>
                  <a:schemeClr val="accent4"/>
                </a:solidFill>
                <a:latin typeface="DM Sans" pitchFamily="2" charset="77"/>
              </a:rPr>
            </a:br>
            <a:r>
              <a:rPr lang="en-GB">
                <a:solidFill>
                  <a:schemeClr val="accent4"/>
                </a:solidFill>
                <a:latin typeface="DM Sans" pitchFamily="2" charset="77"/>
              </a:rPr>
              <a:t>useful data</a:t>
            </a:r>
          </a:p>
        </p:txBody>
      </p:sp>
      <p:sp>
        <p:nvSpPr>
          <p:cNvPr id="16" name="TextBox 15">
            <a:extLst>
              <a:ext uri="{FF2B5EF4-FFF2-40B4-BE49-F238E27FC236}">
                <a16:creationId xmlns:a16="http://schemas.microsoft.com/office/drawing/2014/main" id="{E5314E0F-005A-FD1E-08A7-022AFD9451FF}"/>
              </a:ext>
            </a:extLst>
          </p:cNvPr>
          <p:cNvSpPr txBox="1"/>
          <p:nvPr/>
        </p:nvSpPr>
        <p:spPr>
          <a:xfrm>
            <a:off x="4410075" y="4918075"/>
            <a:ext cx="2016233" cy="923330"/>
          </a:xfrm>
          <a:prstGeom prst="rect">
            <a:avLst/>
          </a:prstGeom>
          <a:noFill/>
        </p:spPr>
        <p:txBody>
          <a:bodyPr wrap="square" rtlCol="0">
            <a:spAutoFit/>
          </a:bodyPr>
          <a:lstStyle/>
          <a:p>
            <a:r>
              <a:rPr lang="en-GB">
                <a:solidFill>
                  <a:schemeClr val="accent4"/>
                </a:solidFill>
                <a:latin typeface="DM Sans" pitchFamily="2" charset="77"/>
              </a:rPr>
              <a:t>Visibility of ward manager and matron</a:t>
            </a:r>
          </a:p>
        </p:txBody>
      </p:sp>
      <p:sp>
        <p:nvSpPr>
          <p:cNvPr id="17" name="TextBox 16">
            <a:extLst>
              <a:ext uri="{FF2B5EF4-FFF2-40B4-BE49-F238E27FC236}">
                <a16:creationId xmlns:a16="http://schemas.microsoft.com/office/drawing/2014/main" id="{69AF4B12-2ABB-0575-3911-6F92D6158B36}"/>
              </a:ext>
            </a:extLst>
          </p:cNvPr>
          <p:cNvSpPr txBox="1"/>
          <p:nvPr/>
        </p:nvSpPr>
        <p:spPr>
          <a:xfrm>
            <a:off x="4380735" y="3067645"/>
            <a:ext cx="1912115" cy="923330"/>
          </a:xfrm>
          <a:prstGeom prst="rect">
            <a:avLst/>
          </a:prstGeom>
          <a:noFill/>
        </p:spPr>
        <p:txBody>
          <a:bodyPr wrap="square" rtlCol="0">
            <a:spAutoFit/>
          </a:bodyPr>
          <a:lstStyle/>
          <a:p>
            <a:r>
              <a:rPr lang="en-GB">
                <a:solidFill>
                  <a:schemeClr val="accent4"/>
                </a:solidFill>
                <a:latin typeface="DM Sans" pitchFamily="2" charset="77"/>
              </a:rPr>
              <a:t>Time made available for </a:t>
            </a:r>
            <a:br>
              <a:rPr lang="en-GB">
                <a:solidFill>
                  <a:schemeClr val="accent4"/>
                </a:solidFill>
                <a:latin typeface="DM Sans" pitchFamily="2" charset="77"/>
              </a:rPr>
            </a:br>
            <a:r>
              <a:rPr lang="en-GB">
                <a:solidFill>
                  <a:schemeClr val="accent4"/>
                </a:solidFill>
                <a:latin typeface="DM Sans" pitchFamily="2" charset="77"/>
              </a:rPr>
              <a:t>QI work</a:t>
            </a:r>
          </a:p>
        </p:txBody>
      </p:sp>
      <p:sp>
        <p:nvSpPr>
          <p:cNvPr id="18" name="TextBox 17">
            <a:extLst>
              <a:ext uri="{FF2B5EF4-FFF2-40B4-BE49-F238E27FC236}">
                <a16:creationId xmlns:a16="http://schemas.microsoft.com/office/drawing/2014/main" id="{A3E09379-9DDF-7782-0A74-4AEAF4712B65}"/>
              </a:ext>
            </a:extLst>
          </p:cNvPr>
          <p:cNvSpPr txBox="1"/>
          <p:nvPr/>
        </p:nvSpPr>
        <p:spPr>
          <a:xfrm>
            <a:off x="8620125" y="4086225"/>
            <a:ext cx="1444625" cy="831850"/>
          </a:xfrm>
          <a:prstGeom prst="rect">
            <a:avLst/>
          </a:prstGeom>
          <a:noFill/>
        </p:spPr>
        <p:txBody>
          <a:bodyPr wrap="square" rtlCol="0" anchor="ctr" anchorCtr="0">
            <a:noAutofit/>
          </a:bodyPr>
          <a:lstStyle/>
          <a:p>
            <a:pPr algn="ctr"/>
            <a:r>
              <a:rPr lang="en-GB" sz="2000" b="1" dirty="0">
                <a:solidFill>
                  <a:schemeClr val="accent3"/>
                </a:solidFill>
                <a:latin typeface="DM Sans" pitchFamily="2" charset="77"/>
              </a:rPr>
              <a:t>Less </a:t>
            </a:r>
            <a:br>
              <a:rPr lang="en-GB" sz="2000" b="1" dirty="0">
                <a:solidFill>
                  <a:schemeClr val="accent3"/>
                </a:solidFill>
                <a:latin typeface="DM Sans" pitchFamily="2" charset="77"/>
              </a:rPr>
            </a:br>
            <a:r>
              <a:rPr lang="en-GB" sz="2000" b="1" dirty="0">
                <a:solidFill>
                  <a:schemeClr val="accent3"/>
                </a:solidFill>
                <a:latin typeface="DM Sans" pitchFamily="2" charset="77"/>
              </a:rPr>
              <a:t>tangible</a:t>
            </a:r>
          </a:p>
        </p:txBody>
      </p:sp>
      <p:sp>
        <p:nvSpPr>
          <p:cNvPr id="19" name="TextBox 18">
            <a:extLst>
              <a:ext uri="{FF2B5EF4-FFF2-40B4-BE49-F238E27FC236}">
                <a16:creationId xmlns:a16="http://schemas.microsoft.com/office/drawing/2014/main" id="{11E2C481-65DF-E974-41A5-7C6A36CFF7D2}"/>
              </a:ext>
            </a:extLst>
          </p:cNvPr>
          <p:cNvSpPr txBox="1"/>
          <p:nvPr/>
        </p:nvSpPr>
        <p:spPr>
          <a:xfrm>
            <a:off x="6941125" y="3543776"/>
            <a:ext cx="1794081" cy="369332"/>
          </a:xfrm>
          <a:prstGeom prst="rect">
            <a:avLst/>
          </a:prstGeom>
          <a:noFill/>
        </p:spPr>
        <p:txBody>
          <a:bodyPr wrap="none" rtlCol="0">
            <a:spAutoFit/>
          </a:bodyPr>
          <a:lstStyle/>
          <a:p>
            <a:r>
              <a:rPr lang="en-GB">
                <a:solidFill>
                  <a:schemeClr val="accent3"/>
                </a:solidFill>
                <a:latin typeface="DM Sans" pitchFamily="2" charset="77"/>
              </a:rPr>
              <a:t>Change fatigue</a:t>
            </a:r>
          </a:p>
        </p:txBody>
      </p:sp>
      <p:sp>
        <p:nvSpPr>
          <p:cNvPr id="20" name="TextBox 19">
            <a:extLst>
              <a:ext uri="{FF2B5EF4-FFF2-40B4-BE49-F238E27FC236}">
                <a16:creationId xmlns:a16="http://schemas.microsoft.com/office/drawing/2014/main" id="{0C570336-D9E0-D940-BAC5-212545C11A7D}"/>
              </a:ext>
            </a:extLst>
          </p:cNvPr>
          <p:cNvSpPr txBox="1"/>
          <p:nvPr/>
        </p:nvSpPr>
        <p:spPr>
          <a:xfrm>
            <a:off x="9243443" y="5304135"/>
            <a:ext cx="1776982" cy="646331"/>
          </a:xfrm>
          <a:prstGeom prst="rect">
            <a:avLst/>
          </a:prstGeom>
          <a:noFill/>
        </p:spPr>
        <p:txBody>
          <a:bodyPr wrap="square" rtlCol="0">
            <a:spAutoFit/>
          </a:bodyPr>
          <a:lstStyle/>
          <a:p>
            <a:r>
              <a:rPr lang="en-GB">
                <a:solidFill>
                  <a:schemeClr val="accent3"/>
                </a:solidFill>
                <a:latin typeface="DM Sans" pitchFamily="2" charset="77"/>
              </a:rPr>
              <a:t>Shared beliefs around QI</a:t>
            </a:r>
          </a:p>
        </p:txBody>
      </p:sp>
      <p:sp>
        <p:nvSpPr>
          <p:cNvPr id="21" name="TextBox 20">
            <a:extLst>
              <a:ext uri="{FF2B5EF4-FFF2-40B4-BE49-F238E27FC236}">
                <a16:creationId xmlns:a16="http://schemas.microsoft.com/office/drawing/2014/main" id="{93F5288B-7069-6924-CF42-49650F0D9D2B}"/>
              </a:ext>
            </a:extLst>
          </p:cNvPr>
          <p:cNvSpPr txBox="1"/>
          <p:nvPr/>
        </p:nvSpPr>
        <p:spPr>
          <a:xfrm>
            <a:off x="6896995" y="4918075"/>
            <a:ext cx="2016233" cy="369332"/>
          </a:xfrm>
          <a:prstGeom prst="rect">
            <a:avLst/>
          </a:prstGeom>
          <a:noFill/>
        </p:spPr>
        <p:txBody>
          <a:bodyPr wrap="square" rtlCol="0">
            <a:spAutoFit/>
          </a:bodyPr>
          <a:lstStyle/>
          <a:p>
            <a:r>
              <a:rPr lang="en-GB">
                <a:solidFill>
                  <a:schemeClr val="accent3"/>
                </a:solidFill>
                <a:latin typeface="DM Sans" pitchFamily="2" charset="77"/>
              </a:rPr>
              <a:t>Staff attitudes</a:t>
            </a:r>
          </a:p>
        </p:txBody>
      </p:sp>
      <p:sp>
        <p:nvSpPr>
          <p:cNvPr id="22" name="TextBox 21">
            <a:extLst>
              <a:ext uri="{FF2B5EF4-FFF2-40B4-BE49-F238E27FC236}">
                <a16:creationId xmlns:a16="http://schemas.microsoft.com/office/drawing/2014/main" id="{D58AC46C-021D-86A0-FAFA-5F21FA59560A}"/>
              </a:ext>
            </a:extLst>
          </p:cNvPr>
          <p:cNvSpPr txBox="1"/>
          <p:nvPr/>
        </p:nvSpPr>
        <p:spPr>
          <a:xfrm>
            <a:off x="9529846" y="2985433"/>
            <a:ext cx="1709654" cy="646331"/>
          </a:xfrm>
          <a:prstGeom prst="rect">
            <a:avLst/>
          </a:prstGeom>
          <a:noFill/>
        </p:spPr>
        <p:txBody>
          <a:bodyPr wrap="square" rtlCol="0">
            <a:spAutoFit/>
          </a:bodyPr>
          <a:lstStyle/>
          <a:p>
            <a:r>
              <a:rPr lang="en-GB">
                <a:solidFill>
                  <a:schemeClr val="accent3"/>
                </a:solidFill>
                <a:latin typeface="DM Sans" pitchFamily="2" charset="77"/>
              </a:rPr>
              <a:t>Intention to participate</a:t>
            </a:r>
          </a:p>
        </p:txBody>
      </p:sp>
      <p:sp>
        <p:nvSpPr>
          <p:cNvPr id="23" name="Content Placeholder 9">
            <a:extLst>
              <a:ext uri="{FF2B5EF4-FFF2-40B4-BE49-F238E27FC236}">
                <a16:creationId xmlns:a16="http://schemas.microsoft.com/office/drawing/2014/main" id="{F44DA28A-6614-F57D-217A-D98DF62ED76A}"/>
              </a:ext>
            </a:extLst>
          </p:cNvPr>
          <p:cNvSpPr txBox="1">
            <a:spLocks/>
          </p:cNvSpPr>
          <p:nvPr/>
        </p:nvSpPr>
        <p:spPr>
          <a:xfrm>
            <a:off x="1077913" y="2165350"/>
            <a:ext cx="10872787" cy="41275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spcAft>
                <a:spcPts val="1700"/>
              </a:spcAft>
              <a:buFont typeface="Arial" panose="020B0604020202020204" pitchFamily="34" charset="0"/>
              <a:buNone/>
              <a:defRPr sz="3800" b="0" kern="1200">
                <a:solidFill>
                  <a:schemeClr val="accent5"/>
                </a:solidFill>
                <a:latin typeface="DM Sans" pitchFamily="2" charset="77"/>
                <a:ea typeface="+mn-ea"/>
                <a:cs typeface="+mn-cs"/>
              </a:defRPr>
            </a:lvl1pPr>
            <a:lvl2pPr marL="6350" indent="0" algn="l" defTabSz="914400" rtl="0" eaLnBrk="1" latinLnBrk="0" hangingPunct="1">
              <a:lnSpc>
                <a:spcPct val="90000"/>
              </a:lnSpc>
              <a:spcBef>
                <a:spcPts val="500"/>
              </a:spcBef>
              <a:spcAft>
                <a:spcPts val="1700"/>
              </a:spcAft>
              <a:buFont typeface="Arial" panose="020B0604020202020204" pitchFamily="34" charset="0"/>
              <a:buNone/>
              <a:tabLst/>
              <a:defRPr sz="2600" b="0" i="0" kern="1200">
                <a:solidFill>
                  <a:schemeClr val="accent5"/>
                </a:solidFill>
                <a:latin typeface="DM Sans Medium" pitchFamily="2" charset="77"/>
                <a:ea typeface="+mn-ea"/>
                <a:cs typeface="+mn-cs"/>
              </a:defRPr>
            </a:lvl2pPr>
            <a:lvl3pPr marL="268288" indent="-261938" algn="l" defTabSz="914400" rtl="0" eaLnBrk="1" latinLnBrk="0" hangingPunct="1">
              <a:lnSpc>
                <a:spcPct val="90000"/>
              </a:lnSpc>
              <a:spcBef>
                <a:spcPts val="500"/>
              </a:spcBef>
              <a:spcAft>
                <a:spcPts val="1700"/>
              </a:spcAft>
              <a:buClr>
                <a:schemeClr val="accent2"/>
              </a:buClr>
              <a:buFont typeface="Arial" panose="020B0604020202020204" pitchFamily="34" charset="0"/>
              <a:buChar char="•"/>
              <a:tabLst/>
              <a:defRPr sz="2600" b="0" i="0" kern="1200">
                <a:solidFill>
                  <a:schemeClr val="accent5"/>
                </a:solidFill>
                <a:latin typeface="DM Sans Medium" pitchFamily="2" charset="77"/>
                <a:ea typeface="+mn-ea"/>
                <a:cs typeface="+mn-cs"/>
              </a:defRPr>
            </a:lvl3pPr>
            <a:lvl4pPr marL="6350" indent="0" algn="l" defTabSz="914400" rtl="0" eaLnBrk="1" latinLnBrk="0" hangingPunct="1">
              <a:lnSpc>
                <a:spcPct val="90000"/>
              </a:lnSpc>
              <a:spcBef>
                <a:spcPts val="500"/>
              </a:spcBef>
              <a:buFont typeface="Arial" panose="020B0604020202020204" pitchFamily="34" charset="0"/>
              <a:buNone/>
              <a:tabLst/>
              <a:defRPr sz="1950" kern="1200">
                <a:solidFill>
                  <a:schemeClr val="accent5"/>
                </a:solidFill>
                <a:latin typeface="DM Sans" pitchFamily="2" charset="77"/>
                <a:ea typeface="+mn-ea"/>
                <a:cs typeface="+mn-cs"/>
              </a:defRPr>
            </a:lvl4pPr>
            <a:lvl5pPr marL="6350" indent="0" algn="l" defTabSz="914400" rtl="0" eaLnBrk="1" latinLnBrk="0" hangingPunct="1">
              <a:lnSpc>
                <a:spcPct val="90000"/>
              </a:lnSpc>
              <a:spcBef>
                <a:spcPts val="500"/>
              </a:spcBef>
              <a:buFont typeface="Arial" panose="020B0604020202020204" pitchFamily="34" charset="0"/>
              <a:buNone/>
              <a:tabLst/>
              <a:defRPr sz="1550" kern="1200">
                <a:solidFill>
                  <a:schemeClr val="accent5"/>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3" algn="ctr"/>
            <a:r>
              <a:rPr lang="en-US" b="1">
                <a:solidFill>
                  <a:schemeClr val="accent4"/>
                </a:solidFill>
              </a:rPr>
              <a:t>Individual ward attributes </a:t>
            </a:r>
          </a:p>
        </p:txBody>
      </p:sp>
    </p:spTree>
    <p:extLst>
      <p:ext uri="{BB962C8B-B14F-4D97-AF65-F5344CB8AC3E}">
        <p14:creationId xmlns:p14="http://schemas.microsoft.com/office/powerpoint/2010/main" val="35193643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EF998-D231-FD50-AE48-201347947BFE}"/>
              </a:ext>
            </a:extLst>
          </p:cNvPr>
          <p:cNvSpPr>
            <a:spLocks noGrp="1"/>
          </p:cNvSpPr>
          <p:nvPr>
            <p:ph type="title"/>
          </p:nvPr>
        </p:nvSpPr>
        <p:spPr/>
        <p:txBody>
          <a:bodyPr/>
          <a:lstStyle/>
          <a:p>
            <a:r>
              <a:rPr lang="en-US"/>
              <a:t>Macrosystems </a:t>
            </a:r>
          </a:p>
        </p:txBody>
      </p:sp>
      <p:sp>
        <p:nvSpPr>
          <p:cNvPr id="10" name="Content Placeholder 9">
            <a:extLst>
              <a:ext uri="{FF2B5EF4-FFF2-40B4-BE49-F238E27FC236}">
                <a16:creationId xmlns:a16="http://schemas.microsoft.com/office/drawing/2014/main" id="{756977AB-98FD-00A9-ED0E-15FC0B8A6947}"/>
              </a:ext>
            </a:extLst>
          </p:cNvPr>
          <p:cNvSpPr>
            <a:spLocks noGrp="1"/>
          </p:cNvSpPr>
          <p:nvPr>
            <p:ph idx="1"/>
          </p:nvPr>
        </p:nvSpPr>
        <p:spPr/>
        <p:txBody>
          <a:bodyPr/>
          <a:lstStyle/>
          <a:p>
            <a:pPr lvl="1"/>
            <a:r>
              <a:rPr lang="en-US" dirty="0"/>
              <a:t>How do </a:t>
            </a:r>
            <a:r>
              <a:rPr lang="en-US" dirty="0">
                <a:solidFill>
                  <a:schemeClr val="accent3"/>
                </a:solidFill>
              </a:rPr>
              <a:t>macrosystems</a:t>
            </a:r>
            <a:r>
              <a:rPr lang="en-US" dirty="0"/>
              <a:t> affect quality improvement?</a:t>
            </a:r>
          </a:p>
          <a:p>
            <a:pPr lvl="1"/>
            <a:endParaRPr lang="en-US" dirty="0"/>
          </a:p>
          <a:p>
            <a:pPr lvl="1"/>
            <a:endParaRPr lang="en-US" dirty="0"/>
          </a:p>
          <a:p>
            <a:pPr lvl="1"/>
            <a:endParaRPr lang="en-US" dirty="0"/>
          </a:p>
        </p:txBody>
      </p:sp>
      <p:sp>
        <p:nvSpPr>
          <p:cNvPr id="4" name="Footer Placeholder 3">
            <a:extLst>
              <a:ext uri="{FF2B5EF4-FFF2-40B4-BE49-F238E27FC236}">
                <a16:creationId xmlns:a16="http://schemas.microsoft.com/office/drawing/2014/main" id="{CFE02E61-CE9C-EAD2-DFD8-890ED4BB5142}"/>
              </a:ext>
            </a:extLst>
          </p:cNvPr>
          <p:cNvSpPr>
            <a:spLocks noGrp="1"/>
          </p:cNvSpPr>
          <p:nvPr>
            <p:ph type="ftr" sz="quarter" idx="11"/>
          </p:nvPr>
        </p:nvSpPr>
        <p:spPr/>
        <p:txBody>
          <a:bodyPr/>
          <a:lstStyle/>
          <a:p>
            <a:r>
              <a:rPr lang="en-US"/>
              <a:t>Session 4     Working with People</a:t>
            </a:r>
          </a:p>
        </p:txBody>
      </p:sp>
      <p:sp>
        <p:nvSpPr>
          <p:cNvPr id="5" name="Slide Number Placeholder 4">
            <a:extLst>
              <a:ext uri="{FF2B5EF4-FFF2-40B4-BE49-F238E27FC236}">
                <a16:creationId xmlns:a16="http://schemas.microsoft.com/office/drawing/2014/main" id="{1298C463-C1AB-4617-629A-102A2877B892}"/>
              </a:ext>
            </a:extLst>
          </p:cNvPr>
          <p:cNvSpPr>
            <a:spLocks noGrp="1"/>
          </p:cNvSpPr>
          <p:nvPr>
            <p:ph type="sldNum" sz="quarter" idx="12"/>
          </p:nvPr>
        </p:nvSpPr>
        <p:spPr/>
        <p:txBody>
          <a:bodyPr/>
          <a:lstStyle/>
          <a:p>
            <a:fld id="{16C5AC08-0ACD-404A-9C9F-AB39E786C34A}" type="slidenum">
              <a:rPr lang="en-GB"/>
              <a:t>21</a:t>
            </a:fld>
            <a:endParaRPr lang="en-GB"/>
          </a:p>
        </p:txBody>
      </p:sp>
      <p:sp>
        <p:nvSpPr>
          <p:cNvPr id="6" name="Text Placeholder 5">
            <a:extLst>
              <a:ext uri="{FF2B5EF4-FFF2-40B4-BE49-F238E27FC236}">
                <a16:creationId xmlns:a16="http://schemas.microsoft.com/office/drawing/2014/main" id="{2EB3361C-AA45-1462-9E16-E9BC979F698A}"/>
              </a:ext>
            </a:extLst>
          </p:cNvPr>
          <p:cNvSpPr>
            <a:spLocks noGrp="1"/>
          </p:cNvSpPr>
          <p:nvPr>
            <p:ph type="body" sz="quarter" idx="13"/>
          </p:nvPr>
        </p:nvSpPr>
        <p:spPr/>
        <p:txBody>
          <a:bodyPr/>
          <a:lstStyle/>
          <a:p>
            <a:r>
              <a:rPr lang="en-US"/>
              <a:t>Macrosystems </a:t>
            </a:r>
          </a:p>
        </p:txBody>
      </p:sp>
      <p:sp>
        <p:nvSpPr>
          <p:cNvPr id="7" name="Rounded Rectangle 6">
            <a:extLst>
              <a:ext uri="{FF2B5EF4-FFF2-40B4-BE49-F238E27FC236}">
                <a16:creationId xmlns:a16="http://schemas.microsoft.com/office/drawing/2014/main" id="{2F1B30D2-55F7-59B2-5E89-EE4DDFA0A562}"/>
              </a:ext>
            </a:extLst>
          </p:cNvPr>
          <p:cNvSpPr/>
          <p:nvPr/>
        </p:nvSpPr>
        <p:spPr>
          <a:xfrm>
            <a:off x="1077913" y="2057400"/>
            <a:ext cx="10872787" cy="4559300"/>
          </a:xfrm>
          <a:prstGeom prst="roundRect">
            <a:avLst>
              <a:gd name="adj" fmla="val 2797"/>
            </a:avLst>
          </a:prstGeom>
          <a:solidFill>
            <a:schemeClr val="accent3">
              <a:lumMod val="20000"/>
              <a:lumOff val="80000"/>
              <a:alpha val="40000"/>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16568BA-D78C-AD35-AB37-63061443F56E}"/>
              </a:ext>
            </a:extLst>
          </p:cNvPr>
          <p:cNvSpPr txBox="1"/>
          <p:nvPr/>
        </p:nvSpPr>
        <p:spPr>
          <a:xfrm>
            <a:off x="2962276" y="4076699"/>
            <a:ext cx="1447800" cy="841376"/>
          </a:xfrm>
          <a:prstGeom prst="rect">
            <a:avLst/>
          </a:prstGeom>
          <a:noFill/>
        </p:spPr>
        <p:txBody>
          <a:bodyPr wrap="square" rtlCol="0" anchor="ctr" anchorCtr="0">
            <a:noAutofit/>
          </a:bodyPr>
          <a:lstStyle/>
          <a:p>
            <a:pPr algn="ctr"/>
            <a:r>
              <a:rPr lang="en-GB" sz="2000" b="1">
                <a:solidFill>
                  <a:schemeClr val="accent5"/>
                </a:solidFill>
                <a:latin typeface="DM Sans" pitchFamily="2" charset="77"/>
              </a:rPr>
              <a:t>Tangible</a:t>
            </a:r>
          </a:p>
        </p:txBody>
      </p:sp>
      <p:sp>
        <p:nvSpPr>
          <p:cNvPr id="9" name="TextBox 8">
            <a:extLst>
              <a:ext uri="{FF2B5EF4-FFF2-40B4-BE49-F238E27FC236}">
                <a16:creationId xmlns:a16="http://schemas.microsoft.com/office/drawing/2014/main" id="{DBCF8793-F104-3A68-4289-EA12A4883CBA}"/>
              </a:ext>
            </a:extLst>
          </p:cNvPr>
          <p:cNvSpPr txBox="1"/>
          <p:nvPr/>
        </p:nvSpPr>
        <p:spPr>
          <a:xfrm>
            <a:off x="4652304" y="4456410"/>
            <a:ext cx="1986621" cy="923330"/>
          </a:xfrm>
          <a:prstGeom prst="rect">
            <a:avLst/>
          </a:prstGeom>
          <a:noFill/>
        </p:spPr>
        <p:txBody>
          <a:bodyPr wrap="square" rtlCol="0">
            <a:spAutoFit/>
          </a:bodyPr>
          <a:lstStyle/>
          <a:p>
            <a:r>
              <a:rPr lang="en-GB">
                <a:solidFill>
                  <a:schemeClr val="accent5"/>
                </a:solidFill>
                <a:latin typeface="DM Sans" pitchFamily="2" charset="77"/>
              </a:rPr>
              <a:t>Alignment of </a:t>
            </a:r>
            <a:br>
              <a:rPr lang="en-GB">
                <a:solidFill>
                  <a:schemeClr val="accent5"/>
                </a:solidFill>
                <a:latin typeface="DM Sans" pitchFamily="2" charset="77"/>
              </a:rPr>
            </a:br>
            <a:r>
              <a:rPr lang="en-GB">
                <a:solidFill>
                  <a:schemeClr val="accent5"/>
                </a:solidFill>
                <a:latin typeface="DM Sans" pitchFamily="2" charset="77"/>
              </a:rPr>
              <a:t>QI work to division priorities</a:t>
            </a:r>
          </a:p>
        </p:txBody>
      </p:sp>
      <p:sp>
        <p:nvSpPr>
          <p:cNvPr id="12" name="TextBox 11">
            <a:extLst>
              <a:ext uri="{FF2B5EF4-FFF2-40B4-BE49-F238E27FC236}">
                <a16:creationId xmlns:a16="http://schemas.microsoft.com/office/drawing/2014/main" id="{3FF0EDC5-C965-4CCB-72BB-1D28864B4C8F}"/>
              </a:ext>
            </a:extLst>
          </p:cNvPr>
          <p:cNvSpPr txBox="1"/>
          <p:nvPr/>
        </p:nvSpPr>
        <p:spPr>
          <a:xfrm>
            <a:off x="1470912" y="3430369"/>
            <a:ext cx="2106425" cy="646331"/>
          </a:xfrm>
          <a:prstGeom prst="rect">
            <a:avLst/>
          </a:prstGeom>
          <a:noFill/>
        </p:spPr>
        <p:txBody>
          <a:bodyPr wrap="square" rtlCol="0">
            <a:spAutoFit/>
          </a:bodyPr>
          <a:lstStyle/>
          <a:p>
            <a:r>
              <a:rPr lang="en-GB">
                <a:solidFill>
                  <a:schemeClr val="accent5"/>
                </a:solidFill>
                <a:latin typeface="DM Sans" pitchFamily="2" charset="77"/>
              </a:rPr>
              <a:t>Access to </a:t>
            </a:r>
            <a:br>
              <a:rPr lang="en-GB">
                <a:solidFill>
                  <a:schemeClr val="accent5"/>
                </a:solidFill>
                <a:latin typeface="DM Sans" pitchFamily="2" charset="77"/>
              </a:rPr>
            </a:br>
            <a:r>
              <a:rPr lang="en-GB">
                <a:solidFill>
                  <a:schemeClr val="accent5"/>
                </a:solidFill>
                <a:latin typeface="DM Sans" pitchFamily="2" charset="77"/>
              </a:rPr>
              <a:t>useful data</a:t>
            </a:r>
          </a:p>
        </p:txBody>
      </p:sp>
      <p:sp>
        <p:nvSpPr>
          <p:cNvPr id="13" name="TextBox 12">
            <a:extLst>
              <a:ext uri="{FF2B5EF4-FFF2-40B4-BE49-F238E27FC236}">
                <a16:creationId xmlns:a16="http://schemas.microsoft.com/office/drawing/2014/main" id="{C6667726-9EAA-51C4-F2B7-E451B649DC7B}"/>
              </a:ext>
            </a:extLst>
          </p:cNvPr>
          <p:cNvSpPr txBox="1"/>
          <p:nvPr/>
        </p:nvSpPr>
        <p:spPr>
          <a:xfrm>
            <a:off x="2393842" y="5027136"/>
            <a:ext cx="2016233" cy="1477328"/>
          </a:xfrm>
          <a:prstGeom prst="rect">
            <a:avLst/>
          </a:prstGeom>
          <a:noFill/>
        </p:spPr>
        <p:txBody>
          <a:bodyPr wrap="square" rtlCol="0">
            <a:spAutoFit/>
          </a:bodyPr>
          <a:lstStyle/>
          <a:p>
            <a:r>
              <a:rPr lang="en-GB">
                <a:solidFill>
                  <a:schemeClr val="accent5"/>
                </a:solidFill>
                <a:latin typeface="DM Sans" pitchFamily="2" charset="77"/>
              </a:rPr>
              <a:t>Resources provided to support QI such as coaching support</a:t>
            </a:r>
          </a:p>
        </p:txBody>
      </p:sp>
      <p:sp>
        <p:nvSpPr>
          <p:cNvPr id="14" name="TextBox 13">
            <a:extLst>
              <a:ext uri="{FF2B5EF4-FFF2-40B4-BE49-F238E27FC236}">
                <a16:creationId xmlns:a16="http://schemas.microsoft.com/office/drawing/2014/main" id="{2196E17A-D3B3-95DD-322C-F4256A1E702D}"/>
              </a:ext>
            </a:extLst>
          </p:cNvPr>
          <p:cNvSpPr txBox="1"/>
          <p:nvPr/>
        </p:nvSpPr>
        <p:spPr>
          <a:xfrm>
            <a:off x="3342892" y="2757785"/>
            <a:ext cx="2134365" cy="923330"/>
          </a:xfrm>
          <a:prstGeom prst="rect">
            <a:avLst/>
          </a:prstGeom>
          <a:noFill/>
        </p:spPr>
        <p:txBody>
          <a:bodyPr wrap="square" rtlCol="0">
            <a:spAutoFit/>
          </a:bodyPr>
          <a:lstStyle/>
          <a:p>
            <a:r>
              <a:rPr lang="en-GB">
                <a:solidFill>
                  <a:schemeClr val="accent5"/>
                </a:solidFill>
                <a:latin typeface="DM Sans" pitchFamily="2" charset="77"/>
              </a:rPr>
              <a:t>Time made to discuss QI work including progress</a:t>
            </a:r>
          </a:p>
        </p:txBody>
      </p:sp>
      <p:sp>
        <p:nvSpPr>
          <p:cNvPr id="15" name="TextBox 14">
            <a:extLst>
              <a:ext uri="{FF2B5EF4-FFF2-40B4-BE49-F238E27FC236}">
                <a16:creationId xmlns:a16="http://schemas.microsoft.com/office/drawing/2014/main" id="{7EE77771-4CBF-EBD9-65A6-3A7616391336}"/>
              </a:ext>
            </a:extLst>
          </p:cNvPr>
          <p:cNvSpPr txBox="1"/>
          <p:nvPr/>
        </p:nvSpPr>
        <p:spPr>
          <a:xfrm>
            <a:off x="8620125" y="4086225"/>
            <a:ext cx="1444625" cy="831850"/>
          </a:xfrm>
          <a:prstGeom prst="rect">
            <a:avLst/>
          </a:prstGeom>
          <a:noFill/>
        </p:spPr>
        <p:txBody>
          <a:bodyPr wrap="square" rtlCol="0" anchor="ctr" anchorCtr="0">
            <a:noAutofit/>
          </a:bodyPr>
          <a:lstStyle/>
          <a:p>
            <a:pPr algn="ctr"/>
            <a:r>
              <a:rPr lang="en-GB" sz="2000" b="1" dirty="0">
                <a:solidFill>
                  <a:schemeClr val="accent3"/>
                </a:solidFill>
                <a:latin typeface="DM Sans" pitchFamily="2" charset="77"/>
              </a:rPr>
              <a:t>Less </a:t>
            </a:r>
            <a:br>
              <a:rPr lang="en-GB" sz="2000" b="1" dirty="0">
                <a:solidFill>
                  <a:schemeClr val="accent3"/>
                </a:solidFill>
                <a:latin typeface="DM Sans" pitchFamily="2" charset="77"/>
              </a:rPr>
            </a:br>
            <a:r>
              <a:rPr lang="en-GB" sz="2000" b="1" dirty="0">
                <a:solidFill>
                  <a:schemeClr val="accent3"/>
                </a:solidFill>
                <a:latin typeface="DM Sans" pitchFamily="2" charset="77"/>
              </a:rPr>
              <a:t>tangible</a:t>
            </a:r>
          </a:p>
        </p:txBody>
      </p:sp>
      <p:sp>
        <p:nvSpPr>
          <p:cNvPr id="16" name="TextBox 15">
            <a:extLst>
              <a:ext uri="{FF2B5EF4-FFF2-40B4-BE49-F238E27FC236}">
                <a16:creationId xmlns:a16="http://schemas.microsoft.com/office/drawing/2014/main" id="{7C3DD7C6-A8DC-3295-E9D1-9EC5D7859FE3}"/>
              </a:ext>
            </a:extLst>
          </p:cNvPr>
          <p:cNvSpPr txBox="1"/>
          <p:nvPr/>
        </p:nvSpPr>
        <p:spPr>
          <a:xfrm>
            <a:off x="7674550" y="3019246"/>
            <a:ext cx="2317175" cy="923330"/>
          </a:xfrm>
          <a:prstGeom prst="rect">
            <a:avLst/>
          </a:prstGeom>
          <a:noFill/>
        </p:spPr>
        <p:txBody>
          <a:bodyPr wrap="square" rtlCol="0">
            <a:spAutoFit/>
          </a:bodyPr>
          <a:lstStyle/>
          <a:p>
            <a:r>
              <a:rPr lang="en-GB">
                <a:solidFill>
                  <a:schemeClr val="accent3"/>
                </a:solidFill>
                <a:latin typeface="DM Sans" pitchFamily="2" charset="77"/>
              </a:rPr>
              <a:t>Divisional understanding of the value of QI </a:t>
            </a:r>
          </a:p>
        </p:txBody>
      </p:sp>
      <p:sp>
        <p:nvSpPr>
          <p:cNvPr id="17" name="TextBox 16">
            <a:extLst>
              <a:ext uri="{FF2B5EF4-FFF2-40B4-BE49-F238E27FC236}">
                <a16:creationId xmlns:a16="http://schemas.microsoft.com/office/drawing/2014/main" id="{A387F1C1-B765-973F-2EE5-95C4CB737C0F}"/>
              </a:ext>
            </a:extLst>
          </p:cNvPr>
          <p:cNvSpPr txBox="1"/>
          <p:nvPr/>
        </p:nvSpPr>
        <p:spPr>
          <a:xfrm>
            <a:off x="9395843" y="5113635"/>
            <a:ext cx="1776982" cy="923330"/>
          </a:xfrm>
          <a:prstGeom prst="rect">
            <a:avLst/>
          </a:prstGeom>
          <a:noFill/>
        </p:spPr>
        <p:txBody>
          <a:bodyPr wrap="square" rtlCol="0">
            <a:spAutoFit/>
          </a:bodyPr>
          <a:lstStyle/>
          <a:p>
            <a:r>
              <a:rPr lang="en-GB">
                <a:solidFill>
                  <a:schemeClr val="accent3"/>
                </a:solidFill>
                <a:latin typeface="DM Sans" pitchFamily="2" charset="77"/>
              </a:rPr>
              <a:t>Leadership behaviour to change</a:t>
            </a:r>
          </a:p>
        </p:txBody>
      </p:sp>
      <p:sp>
        <p:nvSpPr>
          <p:cNvPr id="18" name="TextBox 17">
            <a:extLst>
              <a:ext uri="{FF2B5EF4-FFF2-40B4-BE49-F238E27FC236}">
                <a16:creationId xmlns:a16="http://schemas.microsoft.com/office/drawing/2014/main" id="{ED937FA6-2B08-487E-92E8-6FC22B1F29DA}"/>
              </a:ext>
            </a:extLst>
          </p:cNvPr>
          <p:cNvSpPr txBox="1"/>
          <p:nvPr/>
        </p:nvSpPr>
        <p:spPr>
          <a:xfrm>
            <a:off x="6430270" y="4733409"/>
            <a:ext cx="2016233" cy="369332"/>
          </a:xfrm>
          <a:prstGeom prst="rect">
            <a:avLst/>
          </a:prstGeom>
          <a:noFill/>
        </p:spPr>
        <p:txBody>
          <a:bodyPr wrap="square" rtlCol="0">
            <a:spAutoFit/>
          </a:bodyPr>
          <a:lstStyle/>
          <a:p>
            <a:pPr algn="r"/>
            <a:r>
              <a:rPr lang="en-GB">
                <a:solidFill>
                  <a:schemeClr val="accent3"/>
                </a:solidFill>
                <a:latin typeface="DM Sans" pitchFamily="2" charset="77"/>
              </a:rPr>
              <a:t>Politics</a:t>
            </a:r>
          </a:p>
        </p:txBody>
      </p:sp>
      <p:sp>
        <p:nvSpPr>
          <p:cNvPr id="19" name="TextBox 18">
            <a:extLst>
              <a:ext uri="{FF2B5EF4-FFF2-40B4-BE49-F238E27FC236}">
                <a16:creationId xmlns:a16="http://schemas.microsoft.com/office/drawing/2014/main" id="{EBE05F55-0E27-E06C-1B8A-EADCF2DD4460}"/>
              </a:ext>
            </a:extLst>
          </p:cNvPr>
          <p:cNvSpPr txBox="1"/>
          <p:nvPr/>
        </p:nvSpPr>
        <p:spPr>
          <a:xfrm>
            <a:off x="10064750" y="3623608"/>
            <a:ext cx="1919204" cy="646331"/>
          </a:xfrm>
          <a:prstGeom prst="rect">
            <a:avLst/>
          </a:prstGeom>
          <a:noFill/>
        </p:spPr>
        <p:txBody>
          <a:bodyPr wrap="square" rtlCol="0">
            <a:spAutoFit/>
          </a:bodyPr>
          <a:lstStyle/>
          <a:p>
            <a:r>
              <a:rPr lang="en-GB">
                <a:solidFill>
                  <a:schemeClr val="accent3"/>
                </a:solidFill>
                <a:latin typeface="DM Sans" pitchFamily="2" charset="77"/>
              </a:rPr>
              <a:t>Role modelling by leaders</a:t>
            </a:r>
          </a:p>
        </p:txBody>
      </p:sp>
      <p:sp>
        <p:nvSpPr>
          <p:cNvPr id="20" name="Content Placeholder 9">
            <a:extLst>
              <a:ext uri="{FF2B5EF4-FFF2-40B4-BE49-F238E27FC236}">
                <a16:creationId xmlns:a16="http://schemas.microsoft.com/office/drawing/2014/main" id="{914DC4F5-9F08-DCCA-6568-31FD30EA4B8B}"/>
              </a:ext>
            </a:extLst>
          </p:cNvPr>
          <p:cNvSpPr txBox="1">
            <a:spLocks/>
          </p:cNvSpPr>
          <p:nvPr/>
        </p:nvSpPr>
        <p:spPr>
          <a:xfrm>
            <a:off x="1077913" y="2165350"/>
            <a:ext cx="10872787" cy="41275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spcAft>
                <a:spcPts val="1700"/>
              </a:spcAft>
              <a:buFont typeface="Arial" panose="020B0604020202020204" pitchFamily="34" charset="0"/>
              <a:buNone/>
              <a:defRPr sz="3800" b="0" kern="1200">
                <a:solidFill>
                  <a:schemeClr val="accent5"/>
                </a:solidFill>
                <a:latin typeface="DM Sans" pitchFamily="2" charset="77"/>
                <a:ea typeface="+mn-ea"/>
                <a:cs typeface="+mn-cs"/>
              </a:defRPr>
            </a:lvl1pPr>
            <a:lvl2pPr marL="6350" indent="0" algn="l" defTabSz="914400" rtl="0" eaLnBrk="1" latinLnBrk="0" hangingPunct="1">
              <a:lnSpc>
                <a:spcPct val="90000"/>
              </a:lnSpc>
              <a:spcBef>
                <a:spcPts val="500"/>
              </a:spcBef>
              <a:spcAft>
                <a:spcPts val="1700"/>
              </a:spcAft>
              <a:buFont typeface="Arial" panose="020B0604020202020204" pitchFamily="34" charset="0"/>
              <a:buNone/>
              <a:tabLst/>
              <a:defRPr sz="2600" b="0" i="0" kern="1200">
                <a:solidFill>
                  <a:schemeClr val="accent5"/>
                </a:solidFill>
                <a:latin typeface="DM Sans Medium" pitchFamily="2" charset="77"/>
                <a:ea typeface="+mn-ea"/>
                <a:cs typeface="+mn-cs"/>
              </a:defRPr>
            </a:lvl2pPr>
            <a:lvl3pPr marL="268288" indent="-261938" algn="l" defTabSz="914400" rtl="0" eaLnBrk="1" latinLnBrk="0" hangingPunct="1">
              <a:lnSpc>
                <a:spcPct val="90000"/>
              </a:lnSpc>
              <a:spcBef>
                <a:spcPts val="500"/>
              </a:spcBef>
              <a:spcAft>
                <a:spcPts val="1700"/>
              </a:spcAft>
              <a:buClr>
                <a:schemeClr val="accent2"/>
              </a:buClr>
              <a:buFont typeface="Arial" panose="020B0604020202020204" pitchFamily="34" charset="0"/>
              <a:buChar char="•"/>
              <a:tabLst/>
              <a:defRPr sz="2600" b="0" i="0" kern="1200">
                <a:solidFill>
                  <a:schemeClr val="accent5"/>
                </a:solidFill>
                <a:latin typeface="DM Sans Medium" pitchFamily="2" charset="77"/>
                <a:ea typeface="+mn-ea"/>
                <a:cs typeface="+mn-cs"/>
              </a:defRPr>
            </a:lvl3pPr>
            <a:lvl4pPr marL="6350" indent="0" algn="l" defTabSz="914400" rtl="0" eaLnBrk="1" latinLnBrk="0" hangingPunct="1">
              <a:lnSpc>
                <a:spcPct val="90000"/>
              </a:lnSpc>
              <a:spcBef>
                <a:spcPts val="500"/>
              </a:spcBef>
              <a:buFont typeface="Arial" panose="020B0604020202020204" pitchFamily="34" charset="0"/>
              <a:buNone/>
              <a:tabLst/>
              <a:defRPr sz="1950" kern="1200">
                <a:solidFill>
                  <a:schemeClr val="accent5"/>
                </a:solidFill>
                <a:latin typeface="DM Sans" pitchFamily="2" charset="77"/>
                <a:ea typeface="+mn-ea"/>
                <a:cs typeface="+mn-cs"/>
              </a:defRPr>
            </a:lvl4pPr>
            <a:lvl5pPr marL="6350" indent="0" algn="l" defTabSz="914400" rtl="0" eaLnBrk="1" latinLnBrk="0" hangingPunct="1">
              <a:lnSpc>
                <a:spcPct val="90000"/>
              </a:lnSpc>
              <a:spcBef>
                <a:spcPts val="500"/>
              </a:spcBef>
              <a:buFont typeface="Arial" panose="020B0604020202020204" pitchFamily="34" charset="0"/>
              <a:buNone/>
              <a:tabLst/>
              <a:defRPr sz="1550" kern="1200">
                <a:solidFill>
                  <a:schemeClr val="accent5"/>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3" algn="ctr"/>
            <a:r>
              <a:rPr lang="en-US" b="1">
                <a:solidFill>
                  <a:schemeClr val="accent3"/>
                </a:solidFill>
              </a:rPr>
              <a:t>Individual ward attributes </a:t>
            </a:r>
          </a:p>
        </p:txBody>
      </p:sp>
    </p:spTree>
    <p:extLst>
      <p:ext uri="{BB962C8B-B14F-4D97-AF65-F5344CB8AC3E}">
        <p14:creationId xmlns:p14="http://schemas.microsoft.com/office/powerpoint/2010/main" val="31841585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18DCF-8D64-EF21-712F-B33FB1B4EE11}"/>
              </a:ext>
            </a:extLst>
          </p:cNvPr>
          <p:cNvSpPr>
            <a:spLocks noGrp="1"/>
          </p:cNvSpPr>
          <p:nvPr>
            <p:ph type="title"/>
          </p:nvPr>
        </p:nvSpPr>
        <p:spPr/>
        <p:txBody>
          <a:bodyPr/>
          <a:lstStyle/>
          <a:p>
            <a:r>
              <a:rPr lang="en-US"/>
              <a:t>Model for understanding context in QI</a:t>
            </a:r>
          </a:p>
        </p:txBody>
      </p:sp>
      <p:sp>
        <p:nvSpPr>
          <p:cNvPr id="3" name="Content Placeholder 2">
            <a:extLst>
              <a:ext uri="{FF2B5EF4-FFF2-40B4-BE49-F238E27FC236}">
                <a16:creationId xmlns:a16="http://schemas.microsoft.com/office/drawing/2014/main" id="{5B46BA35-2B86-4C15-7553-3D33CBAE07B2}"/>
              </a:ext>
            </a:extLst>
          </p:cNvPr>
          <p:cNvSpPr>
            <a:spLocks noGrp="1"/>
          </p:cNvSpPr>
          <p:nvPr>
            <p:ph idx="1"/>
          </p:nvPr>
        </p:nvSpPr>
        <p:spPr>
          <a:xfrm>
            <a:off x="1077913" y="1520825"/>
            <a:ext cx="9125630" cy="5019720"/>
          </a:xfrm>
        </p:spPr>
        <p:txBody>
          <a:bodyPr/>
          <a:lstStyle/>
          <a:p>
            <a:r>
              <a:rPr lang="en-US" dirty="0"/>
              <a:t>Microsystems, macrosystems, and</a:t>
            </a:r>
            <a:br>
              <a:rPr lang="en-US" dirty="0"/>
            </a:br>
            <a:r>
              <a:rPr lang="en-US" dirty="0"/>
              <a:t>environment context</a:t>
            </a:r>
          </a:p>
          <a:p>
            <a:pPr lvl="2"/>
            <a:r>
              <a:rPr lang="en-US" dirty="0">
                <a:latin typeface="DM Sans" pitchFamily="2" charset="77"/>
              </a:rPr>
              <a:t>In reality, all QI work will be affected – in some way – by a mixture of micro, macro, and environmental context </a:t>
            </a:r>
          </a:p>
          <a:p>
            <a:pPr lvl="2"/>
            <a:r>
              <a:rPr lang="en-US" dirty="0">
                <a:latin typeface="DM Sans" pitchFamily="2" charset="77"/>
              </a:rPr>
              <a:t>The impact of these can be lessened in some examples but the key to QI work’s success is the awareness of contextual problems at the start of improvement work rather than observing the impact mid-way through QI work.</a:t>
            </a:r>
          </a:p>
          <a:p>
            <a:endParaRPr lang="en-US" dirty="0"/>
          </a:p>
          <a:p>
            <a:endParaRPr lang="en-US" dirty="0"/>
          </a:p>
        </p:txBody>
      </p:sp>
      <p:sp>
        <p:nvSpPr>
          <p:cNvPr id="4" name="Footer Placeholder 3">
            <a:extLst>
              <a:ext uri="{FF2B5EF4-FFF2-40B4-BE49-F238E27FC236}">
                <a16:creationId xmlns:a16="http://schemas.microsoft.com/office/drawing/2014/main" id="{2A17865B-1F99-347F-71CC-127F06F28FC4}"/>
              </a:ext>
            </a:extLst>
          </p:cNvPr>
          <p:cNvSpPr>
            <a:spLocks noGrp="1"/>
          </p:cNvSpPr>
          <p:nvPr>
            <p:ph type="ftr" sz="quarter" idx="11"/>
          </p:nvPr>
        </p:nvSpPr>
        <p:spPr/>
        <p:txBody>
          <a:bodyPr/>
          <a:lstStyle/>
          <a:p>
            <a:r>
              <a:rPr lang="en-US"/>
              <a:t>Session 4     Working with People</a:t>
            </a:r>
          </a:p>
        </p:txBody>
      </p:sp>
      <p:sp>
        <p:nvSpPr>
          <p:cNvPr id="5" name="Slide Number Placeholder 4">
            <a:extLst>
              <a:ext uri="{FF2B5EF4-FFF2-40B4-BE49-F238E27FC236}">
                <a16:creationId xmlns:a16="http://schemas.microsoft.com/office/drawing/2014/main" id="{28A696D3-A5BF-0636-E693-D410B737858F}"/>
              </a:ext>
            </a:extLst>
          </p:cNvPr>
          <p:cNvSpPr>
            <a:spLocks noGrp="1"/>
          </p:cNvSpPr>
          <p:nvPr>
            <p:ph type="sldNum" sz="quarter" idx="12"/>
          </p:nvPr>
        </p:nvSpPr>
        <p:spPr/>
        <p:txBody>
          <a:bodyPr/>
          <a:lstStyle/>
          <a:p>
            <a:fld id="{16C5AC08-0ACD-404A-9C9F-AB39E786C34A}" type="slidenum">
              <a:rPr lang="en-GB"/>
              <a:t>22</a:t>
            </a:fld>
            <a:endParaRPr lang="en-GB"/>
          </a:p>
        </p:txBody>
      </p:sp>
      <p:sp>
        <p:nvSpPr>
          <p:cNvPr id="6" name="Text Placeholder 5">
            <a:extLst>
              <a:ext uri="{FF2B5EF4-FFF2-40B4-BE49-F238E27FC236}">
                <a16:creationId xmlns:a16="http://schemas.microsoft.com/office/drawing/2014/main" id="{6D93379C-D4FC-1C8B-9C9B-D8AE82A65492}"/>
              </a:ext>
            </a:extLst>
          </p:cNvPr>
          <p:cNvSpPr>
            <a:spLocks noGrp="1"/>
          </p:cNvSpPr>
          <p:nvPr>
            <p:ph type="body" sz="quarter" idx="13"/>
          </p:nvPr>
        </p:nvSpPr>
        <p:spPr/>
        <p:txBody>
          <a:bodyPr/>
          <a:lstStyle/>
          <a:p>
            <a:r>
              <a:rPr lang="en-US"/>
              <a:t>Model for understanding context in QI</a:t>
            </a:r>
          </a:p>
        </p:txBody>
      </p:sp>
    </p:spTree>
    <p:extLst>
      <p:ext uri="{BB962C8B-B14F-4D97-AF65-F5344CB8AC3E}">
        <p14:creationId xmlns:p14="http://schemas.microsoft.com/office/powerpoint/2010/main" val="12426571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MACbox">
            <a:extLst>
              <a:ext uri="{FF2B5EF4-FFF2-40B4-BE49-F238E27FC236}">
                <a16:creationId xmlns:a16="http://schemas.microsoft.com/office/drawing/2014/main" id="{520E0A57-D380-FE8D-FFEF-CB5500253CE4}"/>
              </a:ext>
            </a:extLst>
          </p:cNvPr>
          <p:cNvSpPr/>
          <p:nvPr/>
        </p:nvSpPr>
        <p:spPr>
          <a:xfrm>
            <a:off x="5629274" y="4213225"/>
            <a:ext cx="6321426" cy="2403475"/>
          </a:xfrm>
          <a:prstGeom prst="roundRect">
            <a:avLst>
              <a:gd name="adj" fmla="val 2797"/>
            </a:avLst>
          </a:prstGeom>
          <a:solidFill>
            <a:schemeClr val="accent3">
              <a:lumMod val="20000"/>
              <a:lumOff val="80000"/>
              <a:alpha val="40000"/>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MICbox">
            <a:extLst>
              <a:ext uri="{FF2B5EF4-FFF2-40B4-BE49-F238E27FC236}">
                <a16:creationId xmlns:a16="http://schemas.microsoft.com/office/drawing/2014/main" id="{A247B022-8067-BDF0-34DC-E522BADA13AF}"/>
              </a:ext>
            </a:extLst>
          </p:cNvPr>
          <p:cNvSpPr/>
          <p:nvPr/>
        </p:nvSpPr>
        <p:spPr>
          <a:xfrm>
            <a:off x="5629274" y="1536700"/>
            <a:ext cx="6321426" cy="2540000"/>
          </a:xfrm>
          <a:prstGeom prst="roundRect">
            <a:avLst>
              <a:gd name="adj" fmla="val 2797"/>
            </a:avLst>
          </a:prstGeom>
          <a:solidFill>
            <a:schemeClr val="accent4">
              <a:lumMod val="20000"/>
              <a:lumOff val="80000"/>
              <a:alpha val="19930"/>
            </a:schemeClr>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ENVbox">
            <a:extLst>
              <a:ext uri="{FF2B5EF4-FFF2-40B4-BE49-F238E27FC236}">
                <a16:creationId xmlns:a16="http://schemas.microsoft.com/office/drawing/2014/main" id="{B596D362-2CB0-BC7F-7914-466A6127B661}"/>
              </a:ext>
            </a:extLst>
          </p:cNvPr>
          <p:cNvSpPr/>
          <p:nvPr/>
        </p:nvSpPr>
        <p:spPr>
          <a:xfrm>
            <a:off x="1077914" y="1520824"/>
            <a:ext cx="4017961" cy="5095875"/>
          </a:xfrm>
          <a:prstGeom prst="roundRect">
            <a:avLst>
              <a:gd name="adj" fmla="val 2797"/>
            </a:avLst>
          </a:prstGeom>
          <a:solidFill>
            <a:schemeClr val="bg2"/>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B1F8A6-BAF2-556A-CDA5-E25744EF182D}"/>
              </a:ext>
            </a:extLst>
          </p:cNvPr>
          <p:cNvSpPr>
            <a:spLocks noGrp="1"/>
          </p:cNvSpPr>
          <p:nvPr>
            <p:ph type="title"/>
          </p:nvPr>
        </p:nvSpPr>
        <p:spPr/>
        <p:txBody>
          <a:bodyPr/>
          <a:lstStyle/>
          <a:p>
            <a:r>
              <a:rPr lang="en-US"/>
              <a:t>Model for understanding context in QI</a:t>
            </a:r>
          </a:p>
        </p:txBody>
      </p:sp>
      <p:sp>
        <p:nvSpPr>
          <p:cNvPr id="4" name="Footer Placeholder 3">
            <a:extLst>
              <a:ext uri="{FF2B5EF4-FFF2-40B4-BE49-F238E27FC236}">
                <a16:creationId xmlns:a16="http://schemas.microsoft.com/office/drawing/2014/main" id="{F14B94F0-6E80-39A4-5AAE-2E8BD375FB30}"/>
              </a:ext>
            </a:extLst>
          </p:cNvPr>
          <p:cNvSpPr>
            <a:spLocks noGrp="1"/>
          </p:cNvSpPr>
          <p:nvPr>
            <p:ph type="ftr" sz="quarter" idx="11"/>
          </p:nvPr>
        </p:nvSpPr>
        <p:spPr/>
        <p:txBody>
          <a:bodyPr/>
          <a:lstStyle/>
          <a:p>
            <a:r>
              <a:rPr lang="en-US"/>
              <a:t>Session 4     Working with People</a:t>
            </a:r>
          </a:p>
        </p:txBody>
      </p:sp>
      <p:sp>
        <p:nvSpPr>
          <p:cNvPr id="5" name="Slide Number Placeholder 4">
            <a:extLst>
              <a:ext uri="{FF2B5EF4-FFF2-40B4-BE49-F238E27FC236}">
                <a16:creationId xmlns:a16="http://schemas.microsoft.com/office/drawing/2014/main" id="{7C6B858D-FA59-A035-B41D-77E6BB726DD7}"/>
              </a:ext>
            </a:extLst>
          </p:cNvPr>
          <p:cNvSpPr>
            <a:spLocks noGrp="1"/>
          </p:cNvSpPr>
          <p:nvPr>
            <p:ph type="sldNum" sz="quarter" idx="12"/>
          </p:nvPr>
        </p:nvSpPr>
        <p:spPr/>
        <p:txBody>
          <a:bodyPr/>
          <a:lstStyle/>
          <a:p>
            <a:fld id="{16C5AC08-0ACD-404A-9C9F-AB39E786C34A}" type="slidenum">
              <a:rPr lang="en-GB"/>
              <a:t>23</a:t>
            </a:fld>
            <a:endParaRPr lang="en-GB"/>
          </a:p>
        </p:txBody>
      </p:sp>
      <p:sp>
        <p:nvSpPr>
          <p:cNvPr id="6" name="Text Placeholder 5">
            <a:extLst>
              <a:ext uri="{FF2B5EF4-FFF2-40B4-BE49-F238E27FC236}">
                <a16:creationId xmlns:a16="http://schemas.microsoft.com/office/drawing/2014/main" id="{A2746491-135C-6426-8B34-17B78637CD89}"/>
              </a:ext>
            </a:extLst>
          </p:cNvPr>
          <p:cNvSpPr>
            <a:spLocks noGrp="1"/>
          </p:cNvSpPr>
          <p:nvPr>
            <p:ph type="body" sz="quarter" idx="13"/>
          </p:nvPr>
        </p:nvSpPr>
        <p:spPr/>
        <p:txBody>
          <a:bodyPr/>
          <a:lstStyle/>
          <a:p>
            <a:r>
              <a:rPr lang="en-US"/>
              <a:t>Model for understanding context in QI</a:t>
            </a:r>
          </a:p>
        </p:txBody>
      </p:sp>
      <p:grpSp>
        <p:nvGrpSpPr>
          <p:cNvPr id="9" name="Group 8">
            <a:extLst>
              <a:ext uri="{FF2B5EF4-FFF2-40B4-BE49-F238E27FC236}">
                <a16:creationId xmlns:a16="http://schemas.microsoft.com/office/drawing/2014/main" id="{FA58B74B-C97E-E415-9CB2-A81624E3B477}"/>
              </a:ext>
            </a:extLst>
          </p:cNvPr>
          <p:cNvGrpSpPr/>
          <p:nvPr/>
        </p:nvGrpSpPr>
        <p:grpSpPr>
          <a:xfrm>
            <a:off x="238126" y="808387"/>
            <a:ext cx="466724" cy="569563"/>
            <a:chOff x="238126" y="808387"/>
            <a:chExt cx="466724" cy="569563"/>
          </a:xfrm>
        </p:grpSpPr>
        <p:pic>
          <p:nvPicPr>
            <p:cNvPr id="10" name="Picture 9">
              <a:extLst>
                <a:ext uri="{FF2B5EF4-FFF2-40B4-BE49-F238E27FC236}">
                  <a16:creationId xmlns:a16="http://schemas.microsoft.com/office/drawing/2014/main" id="{A3BE1686-B1E6-9903-756E-4E4901719903}"/>
                </a:ext>
              </a:extLst>
            </p:cNvPr>
            <p:cNvPicPr>
              <a:picLocks noChangeAspect="1"/>
            </p:cNvPicPr>
            <p:nvPr/>
          </p:nvPicPr>
          <p:blipFill>
            <a:blip r:embed="rId3"/>
            <a:srcRect/>
            <a:stretch/>
          </p:blipFill>
          <p:spPr>
            <a:xfrm>
              <a:off x="331788" y="808387"/>
              <a:ext cx="279400" cy="330200"/>
            </a:xfrm>
            <a:prstGeom prst="rect">
              <a:avLst/>
            </a:prstGeom>
          </p:spPr>
        </p:pic>
        <p:sp>
          <p:nvSpPr>
            <p:cNvPr id="11" name="TextBox 10">
              <a:extLst>
                <a:ext uri="{FF2B5EF4-FFF2-40B4-BE49-F238E27FC236}">
                  <a16:creationId xmlns:a16="http://schemas.microsoft.com/office/drawing/2014/main" id="{311C4AA2-9C79-6B74-2A4A-0BC886E760D3}"/>
                </a:ext>
              </a:extLst>
            </p:cNvPr>
            <p:cNvSpPr txBox="1"/>
            <p:nvPr/>
          </p:nvSpPr>
          <p:spPr>
            <a:xfrm>
              <a:off x="238126" y="1162506"/>
              <a:ext cx="466724" cy="215444"/>
            </a:xfrm>
            <a:prstGeom prst="rect">
              <a:avLst/>
            </a:prstGeom>
            <a:noFill/>
          </p:spPr>
          <p:txBody>
            <a:bodyPr wrap="square" rtlCol="0">
              <a:spAutoFit/>
            </a:bodyPr>
            <a:lstStyle/>
            <a:p>
              <a:pPr algn="ctr"/>
              <a:r>
                <a:rPr lang="en-GB" sz="800" b="1" dirty="0">
                  <a:solidFill>
                    <a:srgbClr val="412669"/>
                  </a:solidFill>
                  <a:latin typeface="DM Sans" pitchFamily="2" charset="77"/>
                </a:rPr>
                <a:t>p157</a:t>
              </a:r>
              <a:endParaRPr lang="en-US" sz="800" dirty="0">
                <a:latin typeface="Petrona" pitchFamily="2" charset="77"/>
              </a:endParaRPr>
            </a:p>
          </p:txBody>
        </p:sp>
      </p:grpSp>
      <p:sp>
        <p:nvSpPr>
          <p:cNvPr id="13" name="!!ENVtitle">
            <a:extLst>
              <a:ext uri="{FF2B5EF4-FFF2-40B4-BE49-F238E27FC236}">
                <a16:creationId xmlns:a16="http://schemas.microsoft.com/office/drawing/2014/main" id="{D74B6C64-AB39-FEDA-EBD9-586C144AFDC9}"/>
              </a:ext>
            </a:extLst>
          </p:cNvPr>
          <p:cNvSpPr txBox="1">
            <a:spLocks/>
          </p:cNvSpPr>
          <p:nvPr/>
        </p:nvSpPr>
        <p:spPr>
          <a:xfrm>
            <a:off x="1077913" y="1520825"/>
            <a:ext cx="1409700" cy="298450"/>
          </a:xfrm>
          <a:prstGeom prst="rect">
            <a:avLst/>
          </a:prstGeom>
        </p:spPr>
        <p:txBody>
          <a:bodyPr vert="horz" lIns="180000" tIns="180000" rIns="0" bIns="0" rtlCol="0">
            <a:noAutofit/>
          </a:bodyPr>
          <a:lstStyle>
            <a:lvl1pPr marL="0" indent="0" algn="l" defTabSz="914400" rtl="0" eaLnBrk="1" latinLnBrk="0" hangingPunct="1">
              <a:lnSpc>
                <a:spcPct val="90000"/>
              </a:lnSpc>
              <a:spcBef>
                <a:spcPts val="1000"/>
              </a:spcBef>
              <a:spcAft>
                <a:spcPts val="1700"/>
              </a:spcAft>
              <a:buFont typeface="Arial" panose="020B0604020202020204" pitchFamily="34" charset="0"/>
              <a:buNone/>
              <a:defRPr sz="3800" b="0" kern="1200">
                <a:solidFill>
                  <a:schemeClr val="accent5"/>
                </a:solidFill>
                <a:latin typeface="DM Sans" pitchFamily="2" charset="77"/>
                <a:ea typeface="+mn-ea"/>
                <a:cs typeface="+mn-cs"/>
              </a:defRPr>
            </a:lvl1pPr>
            <a:lvl2pPr marL="6350" indent="0" algn="l" defTabSz="914400" rtl="0" eaLnBrk="1" latinLnBrk="0" hangingPunct="1">
              <a:lnSpc>
                <a:spcPct val="90000"/>
              </a:lnSpc>
              <a:spcBef>
                <a:spcPts val="500"/>
              </a:spcBef>
              <a:spcAft>
                <a:spcPts val="1700"/>
              </a:spcAft>
              <a:buFont typeface="Arial" panose="020B0604020202020204" pitchFamily="34" charset="0"/>
              <a:buNone/>
              <a:tabLst/>
              <a:defRPr sz="2600" b="0" i="0" kern="1200">
                <a:solidFill>
                  <a:schemeClr val="accent5"/>
                </a:solidFill>
                <a:latin typeface="DM Sans Medium" pitchFamily="2" charset="77"/>
                <a:ea typeface="+mn-ea"/>
                <a:cs typeface="+mn-cs"/>
              </a:defRPr>
            </a:lvl2pPr>
            <a:lvl3pPr marL="268288" indent="-261938" algn="l" defTabSz="914400" rtl="0" eaLnBrk="1" latinLnBrk="0" hangingPunct="1">
              <a:lnSpc>
                <a:spcPct val="90000"/>
              </a:lnSpc>
              <a:spcBef>
                <a:spcPts val="500"/>
              </a:spcBef>
              <a:spcAft>
                <a:spcPts val="1700"/>
              </a:spcAft>
              <a:buClr>
                <a:schemeClr val="accent2"/>
              </a:buClr>
              <a:buFont typeface="Arial" panose="020B0604020202020204" pitchFamily="34" charset="0"/>
              <a:buChar char="•"/>
              <a:tabLst/>
              <a:defRPr sz="2600" b="0" i="0" kern="1200">
                <a:solidFill>
                  <a:schemeClr val="accent5"/>
                </a:solidFill>
                <a:latin typeface="DM Sans Medium" pitchFamily="2" charset="77"/>
                <a:ea typeface="+mn-ea"/>
                <a:cs typeface="+mn-cs"/>
              </a:defRPr>
            </a:lvl3pPr>
            <a:lvl4pPr marL="6350" indent="0" algn="l" defTabSz="914400" rtl="0" eaLnBrk="1" latinLnBrk="0" hangingPunct="1">
              <a:lnSpc>
                <a:spcPct val="90000"/>
              </a:lnSpc>
              <a:spcBef>
                <a:spcPts val="500"/>
              </a:spcBef>
              <a:buFont typeface="Arial" panose="020B0604020202020204" pitchFamily="34" charset="0"/>
              <a:buNone/>
              <a:tabLst/>
              <a:defRPr sz="1950" kern="1200">
                <a:solidFill>
                  <a:schemeClr val="accent5"/>
                </a:solidFill>
                <a:latin typeface="DM Sans" pitchFamily="2" charset="77"/>
                <a:ea typeface="+mn-ea"/>
                <a:cs typeface="+mn-cs"/>
              </a:defRPr>
            </a:lvl4pPr>
            <a:lvl5pPr marL="6350" indent="0" algn="l" defTabSz="914400" rtl="0" eaLnBrk="1" latinLnBrk="0" hangingPunct="1">
              <a:lnSpc>
                <a:spcPct val="90000"/>
              </a:lnSpc>
              <a:spcBef>
                <a:spcPts val="500"/>
              </a:spcBef>
              <a:buFont typeface="Arial" panose="020B0604020202020204" pitchFamily="34" charset="0"/>
              <a:buNone/>
              <a:tabLst/>
              <a:defRPr sz="1550" kern="1200">
                <a:solidFill>
                  <a:schemeClr val="accent5"/>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4"/>
            <a:r>
              <a:rPr lang="en-US" sz="1200" b="1">
                <a:solidFill>
                  <a:schemeClr val="accent1"/>
                </a:solidFill>
              </a:rPr>
              <a:t>Environment</a:t>
            </a:r>
          </a:p>
        </p:txBody>
      </p:sp>
      <p:sp>
        <p:nvSpPr>
          <p:cNvPr id="14" name="!!MACtitle">
            <a:extLst>
              <a:ext uri="{FF2B5EF4-FFF2-40B4-BE49-F238E27FC236}">
                <a16:creationId xmlns:a16="http://schemas.microsoft.com/office/drawing/2014/main" id="{ED877B05-18F1-5E95-9AE1-366D1280EDB3}"/>
              </a:ext>
            </a:extLst>
          </p:cNvPr>
          <p:cNvSpPr txBox="1">
            <a:spLocks/>
          </p:cNvSpPr>
          <p:nvPr/>
        </p:nvSpPr>
        <p:spPr>
          <a:xfrm>
            <a:off x="7473950" y="4213225"/>
            <a:ext cx="1409700" cy="317500"/>
          </a:xfrm>
          <a:prstGeom prst="rect">
            <a:avLst/>
          </a:prstGeom>
        </p:spPr>
        <p:txBody>
          <a:bodyPr vert="horz" lIns="180000" tIns="180000" rIns="0" bIns="0" rtlCol="0">
            <a:noAutofit/>
          </a:bodyPr>
          <a:lstStyle>
            <a:lvl1pPr marL="0" indent="0" algn="l" defTabSz="914400" rtl="0" eaLnBrk="1" latinLnBrk="0" hangingPunct="1">
              <a:lnSpc>
                <a:spcPct val="90000"/>
              </a:lnSpc>
              <a:spcBef>
                <a:spcPts val="1000"/>
              </a:spcBef>
              <a:spcAft>
                <a:spcPts val="1700"/>
              </a:spcAft>
              <a:buFont typeface="Arial" panose="020B0604020202020204" pitchFamily="34" charset="0"/>
              <a:buNone/>
              <a:defRPr sz="3800" b="0" kern="1200">
                <a:solidFill>
                  <a:schemeClr val="accent5"/>
                </a:solidFill>
                <a:latin typeface="DM Sans" pitchFamily="2" charset="77"/>
                <a:ea typeface="+mn-ea"/>
                <a:cs typeface="+mn-cs"/>
              </a:defRPr>
            </a:lvl1pPr>
            <a:lvl2pPr marL="6350" indent="0" algn="l" defTabSz="914400" rtl="0" eaLnBrk="1" latinLnBrk="0" hangingPunct="1">
              <a:lnSpc>
                <a:spcPct val="90000"/>
              </a:lnSpc>
              <a:spcBef>
                <a:spcPts val="500"/>
              </a:spcBef>
              <a:spcAft>
                <a:spcPts val="1700"/>
              </a:spcAft>
              <a:buFont typeface="Arial" panose="020B0604020202020204" pitchFamily="34" charset="0"/>
              <a:buNone/>
              <a:tabLst/>
              <a:defRPr sz="2600" b="0" i="0" kern="1200">
                <a:solidFill>
                  <a:schemeClr val="accent5"/>
                </a:solidFill>
                <a:latin typeface="DM Sans Medium" pitchFamily="2" charset="77"/>
                <a:ea typeface="+mn-ea"/>
                <a:cs typeface="+mn-cs"/>
              </a:defRPr>
            </a:lvl2pPr>
            <a:lvl3pPr marL="268288" indent="-261938" algn="l" defTabSz="914400" rtl="0" eaLnBrk="1" latinLnBrk="0" hangingPunct="1">
              <a:lnSpc>
                <a:spcPct val="90000"/>
              </a:lnSpc>
              <a:spcBef>
                <a:spcPts val="500"/>
              </a:spcBef>
              <a:spcAft>
                <a:spcPts val="1700"/>
              </a:spcAft>
              <a:buClr>
                <a:schemeClr val="accent2"/>
              </a:buClr>
              <a:buFont typeface="Arial" panose="020B0604020202020204" pitchFamily="34" charset="0"/>
              <a:buChar char="•"/>
              <a:tabLst/>
              <a:defRPr sz="2600" b="0" i="0" kern="1200">
                <a:solidFill>
                  <a:schemeClr val="accent5"/>
                </a:solidFill>
                <a:latin typeface="DM Sans Medium" pitchFamily="2" charset="77"/>
                <a:ea typeface="+mn-ea"/>
                <a:cs typeface="+mn-cs"/>
              </a:defRPr>
            </a:lvl3pPr>
            <a:lvl4pPr marL="6350" indent="0" algn="l" defTabSz="914400" rtl="0" eaLnBrk="1" latinLnBrk="0" hangingPunct="1">
              <a:lnSpc>
                <a:spcPct val="90000"/>
              </a:lnSpc>
              <a:spcBef>
                <a:spcPts val="500"/>
              </a:spcBef>
              <a:buFont typeface="Arial" panose="020B0604020202020204" pitchFamily="34" charset="0"/>
              <a:buNone/>
              <a:tabLst/>
              <a:defRPr sz="1950" kern="1200">
                <a:solidFill>
                  <a:schemeClr val="accent5"/>
                </a:solidFill>
                <a:latin typeface="DM Sans" pitchFamily="2" charset="77"/>
                <a:ea typeface="+mn-ea"/>
                <a:cs typeface="+mn-cs"/>
              </a:defRPr>
            </a:lvl4pPr>
            <a:lvl5pPr marL="6350" indent="0" algn="l" defTabSz="914400" rtl="0" eaLnBrk="1" latinLnBrk="0" hangingPunct="1">
              <a:lnSpc>
                <a:spcPct val="90000"/>
              </a:lnSpc>
              <a:spcBef>
                <a:spcPts val="500"/>
              </a:spcBef>
              <a:buFont typeface="Arial" panose="020B0604020202020204" pitchFamily="34" charset="0"/>
              <a:buNone/>
              <a:tabLst/>
              <a:defRPr sz="1550" kern="1200">
                <a:solidFill>
                  <a:schemeClr val="accent5"/>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4"/>
            <a:r>
              <a:rPr lang="en-US" sz="1200" b="1">
                <a:solidFill>
                  <a:schemeClr val="accent3"/>
                </a:solidFill>
              </a:rPr>
              <a:t>Macrosystem</a:t>
            </a:r>
          </a:p>
        </p:txBody>
      </p:sp>
      <p:sp>
        <p:nvSpPr>
          <p:cNvPr id="15" name="!!MICtitle">
            <a:extLst>
              <a:ext uri="{FF2B5EF4-FFF2-40B4-BE49-F238E27FC236}">
                <a16:creationId xmlns:a16="http://schemas.microsoft.com/office/drawing/2014/main" id="{9D492C9B-9B6E-E9FB-B587-2368F4BB981C}"/>
              </a:ext>
            </a:extLst>
          </p:cNvPr>
          <p:cNvSpPr txBox="1">
            <a:spLocks/>
          </p:cNvSpPr>
          <p:nvPr/>
        </p:nvSpPr>
        <p:spPr>
          <a:xfrm>
            <a:off x="7473949" y="1536700"/>
            <a:ext cx="1409700" cy="323850"/>
          </a:xfrm>
          <a:prstGeom prst="rect">
            <a:avLst/>
          </a:prstGeom>
        </p:spPr>
        <p:txBody>
          <a:bodyPr vert="horz" lIns="180000" tIns="180000" rIns="0" bIns="0" rtlCol="0">
            <a:noAutofit/>
          </a:bodyPr>
          <a:lstStyle>
            <a:lvl1pPr marL="0" indent="0" algn="l" defTabSz="914400" rtl="0" eaLnBrk="1" latinLnBrk="0" hangingPunct="1">
              <a:lnSpc>
                <a:spcPct val="90000"/>
              </a:lnSpc>
              <a:spcBef>
                <a:spcPts val="1000"/>
              </a:spcBef>
              <a:spcAft>
                <a:spcPts val="1700"/>
              </a:spcAft>
              <a:buFont typeface="Arial" panose="020B0604020202020204" pitchFamily="34" charset="0"/>
              <a:buNone/>
              <a:defRPr sz="3800" b="0" kern="1200">
                <a:solidFill>
                  <a:schemeClr val="accent5"/>
                </a:solidFill>
                <a:latin typeface="DM Sans" pitchFamily="2" charset="77"/>
                <a:ea typeface="+mn-ea"/>
                <a:cs typeface="+mn-cs"/>
              </a:defRPr>
            </a:lvl1pPr>
            <a:lvl2pPr marL="6350" indent="0" algn="l" defTabSz="914400" rtl="0" eaLnBrk="1" latinLnBrk="0" hangingPunct="1">
              <a:lnSpc>
                <a:spcPct val="90000"/>
              </a:lnSpc>
              <a:spcBef>
                <a:spcPts val="500"/>
              </a:spcBef>
              <a:spcAft>
                <a:spcPts val="1700"/>
              </a:spcAft>
              <a:buFont typeface="Arial" panose="020B0604020202020204" pitchFamily="34" charset="0"/>
              <a:buNone/>
              <a:tabLst/>
              <a:defRPr sz="2600" b="0" i="0" kern="1200">
                <a:solidFill>
                  <a:schemeClr val="accent5"/>
                </a:solidFill>
                <a:latin typeface="DM Sans Medium" pitchFamily="2" charset="77"/>
                <a:ea typeface="+mn-ea"/>
                <a:cs typeface="+mn-cs"/>
              </a:defRPr>
            </a:lvl2pPr>
            <a:lvl3pPr marL="268288" indent="-261938" algn="l" defTabSz="914400" rtl="0" eaLnBrk="1" latinLnBrk="0" hangingPunct="1">
              <a:lnSpc>
                <a:spcPct val="90000"/>
              </a:lnSpc>
              <a:spcBef>
                <a:spcPts val="500"/>
              </a:spcBef>
              <a:spcAft>
                <a:spcPts val="1700"/>
              </a:spcAft>
              <a:buClr>
                <a:schemeClr val="accent2"/>
              </a:buClr>
              <a:buFont typeface="Arial" panose="020B0604020202020204" pitchFamily="34" charset="0"/>
              <a:buChar char="•"/>
              <a:tabLst/>
              <a:defRPr sz="2600" b="0" i="0" kern="1200">
                <a:solidFill>
                  <a:schemeClr val="accent5"/>
                </a:solidFill>
                <a:latin typeface="DM Sans Medium" pitchFamily="2" charset="77"/>
                <a:ea typeface="+mn-ea"/>
                <a:cs typeface="+mn-cs"/>
              </a:defRPr>
            </a:lvl3pPr>
            <a:lvl4pPr marL="6350" indent="0" algn="l" defTabSz="914400" rtl="0" eaLnBrk="1" latinLnBrk="0" hangingPunct="1">
              <a:lnSpc>
                <a:spcPct val="90000"/>
              </a:lnSpc>
              <a:spcBef>
                <a:spcPts val="500"/>
              </a:spcBef>
              <a:buFont typeface="Arial" panose="020B0604020202020204" pitchFamily="34" charset="0"/>
              <a:buNone/>
              <a:tabLst/>
              <a:defRPr sz="1950" kern="1200">
                <a:solidFill>
                  <a:schemeClr val="accent5"/>
                </a:solidFill>
                <a:latin typeface="DM Sans" pitchFamily="2" charset="77"/>
                <a:ea typeface="+mn-ea"/>
                <a:cs typeface="+mn-cs"/>
              </a:defRPr>
            </a:lvl4pPr>
            <a:lvl5pPr marL="6350" indent="0" algn="l" defTabSz="914400" rtl="0" eaLnBrk="1" latinLnBrk="0" hangingPunct="1">
              <a:lnSpc>
                <a:spcPct val="90000"/>
              </a:lnSpc>
              <a:spcBef>
                <a:spcPts val="500"/>
              </a:spcBef>
              <a:buFont typeface="Arial" panose="020B0604020202020204" pitchFamily="34" charset="0"/>
              <a:buNone/>
              <a:tabLst/>
              <a:defRPr sz="1550" kern="1200">
                <a:solidFill>
                  <a:schemeClr val="accent5"/>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4"/>
            <a:r>
              <a:rPr lang="en-US" sz="1200" b="1">
                <a:solidFill>
                  <a:schemeClr val="accent4"/>
                </a:solidFill>
              </a:rPr>
              <a:t>Microsystem</a:t>
            </a:r>
          </a:p>
        </p:txBody>
      </p:sp>
      <p:sp>
        <p:nvSpPr>
          <p:cNvPr id="21" name="Content Placeholder 2">
            <a:extLst>
              <a:ext uri="{FF2B5EF4-FFF2-40B4-BE49-F238E27FC236}">
                <a16:creationId xmlns:a16="http://schemas.microsoft.com/office/drawing/2014/main" id="{2CA4A55C-3321-2AFC-546A-BCA7352D2F88}"/>
              </a:ext>
            </a:extLst>
          </p:cNvPr>
          <p:cNvSpPr txBox="1">
            <a:spLocks/>
          </p:cNvSpPr>
          <p:nvPr/>
        </p:nvSpPr>
        <p:spPr>
          <a:xfrm>
            <a:off x="1077913" y="1916831"/>
            <a:ext cx="3332162" cy="3001243"/>
          </a:xfrm>
          <a:prstGeom prst="rect">
            <a:avLst/>
          </a:prstGeom>
        </p:spPr>
        <p:txBody>
          <a:bodyPr vert="horz" lIns="180000" tIns="180000" rIns="0" bIns="0" rtlCol="0">
            <a:noAutofit/>
          </a:bodyPr>
          <a:lstStyle>
            <a:lvl1pPr marL="0" indent="0" algn="l" defTabSz="914400" rtl="0" eaLnBrk="1" latinLnBrk="0" hangingPunct="1">
              <a:lnSpc>
                <a:spcPct val="90000"/>
              </a:lnSpc>
              <a:spcBef>
                <a:spcPts val="1000"/>
              </a:spcBef>
              <a:spcAft>
                <a:spcPts val="1700"/>
              </a:spcAft>
              <a:buFont typeface="Arial" panose="020B0604020202020204" pitchFamily="34" charset="0"/>
              <a:buNone/>
              <a:defRPr sz="3800" b="0" kern="1200">
                <a:solidFill>
                  <a:schemeClr val="accent5"/>
                </a:solidFill>
                <a:latin typeface="DM Sans" pitchFamily="2" charset="77"/>
                <a:ea typeface="+mn-ea"/>
                <a:cs typeface="+mn-cs"/>
              </a:defRPr>
            </a:lvl1pPr>
            <a:lvl2pPr marL="6350" indent="0" algn="l" defTabSz="914400" rtl="0" eaLnBrk="1" latinLnBrk="0" hangingPunct="1">
              <a:lnSpc>
                <a:spcPct val="90000"/>
              </a:lnSpc>
              <a:spcBef>
                <a:spcPts val="500"/>
              </a:spcBef>
              <a:spcAft>
                <a:spcPts val="1700"/>
              </a:spcAft>
              <a:buFont typeface="Arial" panose="020B0604020202020204" pitchFamily="34" charset="0"/>
              <a:buNone/>
              <a:tabLst/>
              <a:defRPr sz="2600" b="0" i="0" kern="1200">
                <a:solidFill>
                  <a:schemeClr val="accent5"/>
                </a:solidFill>
                <a:latin typeface="DM Sans Medium" pitchFamily="2" charset="77"/>
                <a:ea typeface="+mn-ea"/>
                <a:cs typeface="+mn-cs"/>
              </a:defRPr>
            </a:lvl2pPr>
            <a:lvl3pPr marL="268288" indent="-261938" algn="l" defTabSz="914400" rtl="0" eaLnBrk="1" latinLnBrk="0" hangingPunct="1">
              <a:lnSpc>
                <a:spcPct val="90000"/>
              </a:lnSpc>
              <a:spcBef>
                <a:spcPts val="500"/>
              </a:spcBef>
              <a:spcAft>
                <a:spcPts val="1700"/>
              </a:spcAft>
              <a:buClr>
                <a:schemeClr val="accent2"/>
              </a:buClr>
              <a:buFont typeface="Arial" panose="020B0604020202020204" pitchFamily="34" charset="0"/>
              <a:buChar char="•"/>
              <a:tabLst/>
              <a:defRPr sz="2600" b="0" i="0" kern="1200">
                <a:solidFill>
                  <a:schemeClr val="accent5"/>
                </a:solidFill>
                <a:latin typeface="DM Sans Medium" pitchFamily="2" charset="77"/>
                <a:ea typeface="+mn-ea"/>
                <a:cs typeface="+mn-cs"/>
              </a:defRPr>
            </a:lvl3pPr>
            <a:lvl4pPr marL="6350" indent="0" algn="l" defTabSz="914400" rtl="0" eaLnBrk="1" latinLnBrk="0" hangingPunct="1">
              <a:lnSpc>
                <a:spcPct val="90000"/>
              </a:lnSpc>
              <a:spcBef>
                <a:spcPts val="500"/>
              </a:spcBef>
              <a:buFont typeface="Arial" panose="020B0604020202020204" pitchFamily="34" charset="0"/>
              <a:buNone/>
              <a:tabLst/>
              <a:defRPr sz="1950" kern="1200">
                <a:solidFill>
                  <a:schemeClr val="accent5"/>
                </a:solidFill>
                <a:latin typeface="DM Sans" pitchFamily="2" charset="77"/>
                <a:ea typeface="+mn-ea"/>
                <a:cs typeface="+mn-cs"/>
              </a:defRPr>
            </a:lvl4pPr>
            <a:lvl5pPr marL="6350" indent="0" algn="l" defTabSz="914400" rtl="0" eaLnBrk="1" latinLnBrk="0" hangingPunct="1">
              <a:lnSpc>
                <a:spcPct val="90000"/>
              </a:lnSpc>
              <a:spcBef>
                <a:spcPts val="500"/>
              </a:spcBef>
              <a:buFont typeface="Arial" panose="020B0604020202020204" pitchFamily="34" charset="0"/>
              <a:buNone/>
              <a:tabLst/>
              <a:defRPr sz="1550" kern="1200">
                <a:solidFill>
                  <a:schemeClr val="accent5"/>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7800" lvl="4" indent="-171450">
              <a:buFont typeface="Arial" panose="020B0604020202020204" pitchFamily="34" charset="0"/>
              <a:buChar char="•"/>
            </a:pPr>
            <a:r>
              <a:rPr lang="en-US" sz="1200"/>
              <a:t>Lighting on a ward</a:t>
            </a:r>
          </a:p>
          <a:p>
            <a:pPr marL="177800" lvl="4" indent="-171450">
              <a:buFont typeface="Arial" panose="020B0604020202020204" pitchFamily="34" charset="0"/>
              <a:buChar char="•"/>
            </a:pPr>
            <a:r>
              <a:rPr lang="en-US" sz="1200"/>
              <a:t>Equipment by bedside, e.g. chairs</a:t>
            </a:r>
          </a:p>
          <a:p>
            <a:pPr marL="177800" lvl="4" indent="-171450">
              <a:buFont typeface="Arial" panose="020B0604020202020204" pitchFamily="34" charset="0"/>
              <a:buChar char="•"/>
            </a:pPr>
            <a:r>
              <a:rPr lang="en-US" sz="1200"/>
              <a:t>Flooring</a:t>
            </a:r>
          </a:p>
        </p:txBody>
      </p:sp>
      <p:sp>
        <p:nvSpPr>
          <p:cNvPr id="22" name="Content Placeholder 2">
            <a:extLst>
              <a:ext uri="{FF2B5EF4-FFF2-40B4-BE49-F238E27FC236}">
                <a16:creationId xmlns:a16="http://schemas.microsoft.com/office/drawing/2014/main" id="{B6DE163C-78CC-7688-EB58-73CFBBD85F29}"/>
              </a:ext>
            </a:extLst>
          </p:cNvPr>
          <p:cNvSpPr txBox="1">
            <a:spLocks/>
          </p:cNvSpPr>
          <p:nvPr/>
        </p:nvSpPr>
        <p:spPr>
          <a:xfrm>
            <a:off x="7448549" y="4609231"/>
            <a:ext cx="4416425" cy="1845543"/>
          </a:xfrm>
          <a:prstGeom prst="rect">
            <a:avLst/>
          </a:prstGeom>
        </p:spPr>
        <p:txBody>
          <a:bodyPr vert="horz" lIns="180000" tIns="180000" rIns="180000" bIns="180000" rtlCol="0">
            <a:noAutofit/>
          </a:bodyPr>
          <a:lstStyle>
            <a:lvl1pPr marL="0" indent="0" algn="l" defTabSz="914400" rtl="0" eaLnBrk="1" latinLnBrk="0" hangingPunct="1">
              <a:lnSpc>
                <a:spcPct val="90000"/>
              </a:lnSpc>
              <a:spcBef>
                <a:spcPts val="1000"/>
              </a:spcBef>
              <a:spcAft>
                <a:spcPts val="1700"/>
              </a:spcAft>
              <a:buFont typeface="Arial" panose="020B0604020202020204" pitchFamily="34" charset="0"/>
              <a:buNone/>
              <a:defRPr sz="3800" b="0" kern="1200">
                <a:solidFill>
                  <a:schemeClr val="accent5"/>
                </a:solidFill>
                <a:latin typeface="DM Sans" pitchFamily="2" charset="77"/>
                <a:ea typeface="+mn-ea"/>
                <a:cs typeface="+mn-cs"/>
              </a:defRPr>
            </a:lvl1pPr>
            <a:lvl2pPr marL="6350" indent="0" algn="l" defTabSz="914400" rtl="0" eaLnBrk="1" latinLnBrk="0" hangingPunct="1">
              <a:lnSpc>
                <a:spcPct val="90000"/>
              </a:lnSpc>
              <a:spcBef>
                <a:spcPts val="500"/>
              </a:spcBef>
              <a:spcAft>
                <a:spcPts val="1700"/>
              </a:spcAft>
              <a:buFont typeface="Arial" panose="020B0604020202020204" pitchFamily="34" charset="0"/>
              <a:buNone/>
              <a:tabLst/>
              <a:defRPr sz="2600" b="0" i="0" kern="1200">
                <a:solidFill>
                  <a:schemeClr val="accent5"/>
                </a:solidFill>
                <a:latin typeface="DM Sans Medium" pitchFamily="2" charset="77"/>
                <a:ea typeface="+mn-ea"/>
                <a:cs typeface="+mn-cs"/>
              </a:defRPr>
            </a:lvl2pPr>
            <a:lvl3pPr marL="268288" indent="-261938" algn="l" defTabSz="914400" rtl="0" eaLnBrk="1" latinLnBrk="0" hangingPunct="1">
              <a:lnSpc>
                <a:spcPct val="90000"/>
              </a:lnSpc>
              <a:spcBef>
                <a:spcPts val="500"/>
              </a:spcBef>
              <a:spcAft>
                <a:spcPts val="1700"/>
              </a:spcAft>
              <a:buClr>
                <a:schemeClr val="accent2"/>
              </a:buClr>
              <a:buFont typeface="Arial" panose="020B0604020202020204" pitchFamily="34" charset="0"/>
              <a:buChar char="•"/>
              <a:tabLst/>
              <a:defRPr sz="2600" b="0" i="0" kern="1200">
                <a:solidFill>
                  <a:schemeClr val="accent5"/>
                </a:solidFill>
                <a:latin typeface="DM Sans Medium" pitchFamily="2" charset="77"/>
                <a:ea typeface="+mn-ea"/>
                <a:cs typeface="+mn-cs"/>
              </a:defRPr>
            </a:lvl3pPr>
            <a:lvl4pPr marL="6350" indent="0" algn="l" defTabSz="914400" rtl="0" eaLnBrk="1" latinLnBrk="0" hangingPunct="1">
              <a:lnSpc>
                <a:spcPct val="90000"/>
              </a:lnSpc>
              <a:spcBef>
                <a:spcPts val="500"/>
              </a:spcBef>
              <a:buFont typeface="Arial" panose="020B0604020202020204" pitchFamily="34" charset="0"/>
              <a:buNone/>
              <a:tabLst/>
              <a:defRPr sz="1950" kern="1200">
                <a:solidFill>
                  <a:schemeClr val="accent5"/>
                </a:solidFill>
                <a:latin typeface="DM Sans" pitchFamily="2" charset="77"/>
                <a:ea typeface="+mn-ea"/>
                <a:cs typeface="+mn-cs"/>
              </a:defRPr>
            </a:lvl4pPr>
            <a:lvl5pPr marL="6350" indent="0" algn="l" defTabSz="914400" rtl="0" eaLnBrk="1" latinLnBrk="0" hangingPunct="1">
              <a:lnSpc>
                <a:spcPct val="90000"/>
              </a:lnSpc>
              <a:spcBef>
                <a:spcPts val="500"/>
              </a:spcBef>
              <a:buFont typeface="Arial" panose="020B0604020202020204" pitchFamily="34" charset="0"/>
              <a:buNone/>
              <a:tabLst/>
              <a:defRPr sz="1550" kern="1200">
                <a:solidFill>
                  <a:schemeClr val="accent5"/>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7800" lvl="4" indent="-171450">
              <a:buFont typeface="Arial" panose="020B0604020202020204" pitchFamily="34" charset="0"/>
              <a:buChar char="•"/>
            </a:pPr>
            <a:r>
              <a:rPr lang="en-US" sz="1200" dirty="0"/>
              <a:t>Priority of falls on a divisional/trust level</a:t>
            </a:r>
          </a:p>
          <a:p>
            <a:pPr marL="177800" lvl="4" indent="-171450">
              <a:buFont typeface="Arial" panose="020B0604020202020204" pitchFamily="34" charset="0"/>
              <a:buChar char="•"/>
            </a:pPr>
            <a:r>
              <a:rPr lang="en-US" sz="1200" dirty="0"/>
              <a:t>Support for change – resource allocation for intervention</a:t>
            </a:r>
          </a:p>
          <a:p>
            <a:pPr marL="177800" lvl="4" indent="-171450">
              <a:buFont typeface="Arial" panose="020B0604020202020204" pitchFamily="34" charset="0"/>
              <a:buChar char="•"/>
            </a:pPr>
            <a:r>
              <a:rPr lang="en-US" sz="1200" dirty="0"/>
              <a:t>Conflicting or complementing existing divisional/</a:t>
            </a:r>
            <a:br>
              <a:rPr lang="en-US" sz="1200" dirty="0"/>
            </a:br>
            <a:r>
              <a:rPr lang="en-US" sz="1200" dirty="0"/>
              <a:t>Trust level</a:t>
            </a:r>
          </a:p>
        </p:txBody>
      </p:sp>
      <p:sp>
        <p:nvSpPr>
          <p:cNvPr id="23" name="Content Placeholder 2">
            <a:extLst>
              <a:ext uri="{FF2B5EF4-FFF2-40B4-BE49-F238E27FC236}">
                <a16:creationId xmlns:a16="http://schemas.microsoft.com/office/drawing/2014/main" id="{DC3A89FD-E6BA-E760-FBCD-50F5D78B1940}"/>
              </a:ext>
            </a:extLst>
          </p:cNvPr>
          <p:cNvSpPr txBox="1">
            <a:spLocks/>
          </p:cNvSpPr>
          <p:nvPr/>
        </p:nvSpPr>
        <p:spPr>
          <a:xfrm>
            <a:off x="7448548" y="1932706"/>
            <a:ext cx="4502151" cy="2143993"/>
          </a:xfrm>
          <a:prstGeom prst="rect">
            <a:avLst/>
          </a:prstGeom>
        </p:spPr>
        <p:txBody>
          <a:bodyPr vert="horz" lIns="180000" tIns="180000" rIns="180000" bIns="180000" rtlCol="0">
            <a:noAutofit/>
          </a:bodyPr>
          <a:lstStyle>
            <a:lvl1pPr marL="0" indent="0" algn="l" defTabSz="914400" rtl="0" eaLnBrk="1" latinLnBrk="0" hangingPunct="1">
              <a:lnSpc>
                <a:spcPct val="90000"/>
              </a:lnSpc>
              <a:spcBef>
                <a:spcPts val="1000"/>
              </a:spcBef>
              <a:spcAft>
                <a:spcPts val="1700"/>
              </a:spcAft>
              <a:buFont typeface="Arial" panose="020B0604020202020204" pitchFamily="34" charset="0"/>
              <a:buNone/>
              <a:defRPr sz="3800" b="0" kern="1200">
                <a:solidFill>
                  <a:schemeClr val="accent5"/>
                </a:solidFill>
                <a:latin typeface="DM Sans" pitchFamily="2" charset="77"/>
                <a:ea typeface="+mn-ea"/>
                <a:cs typeface="+mn-cs"/>
              </a:defRPr>
            </a:lvl1pPr>
            <a:lvl2pPr marL="6350" indent="0" algn="l" defTabSz="914400" rtl="0" eaLnBrk="1" latinLnBrk="0" hangingPunct="1">
              <a:lnSpc>
                <a:spcPct val="90000"/>
              </a:lnSpc>
              <a:spcBef>
                <a:spcPts val="500"/>
              </a:spcBef>
              <a:spcAft>
                <a:spcPts val="1700"/>
              </a:spcAft>
              <a:buFont typeface="Arial" panose="020B0604020202020204" pitchFamily="34" charset="0"/>
              <a:buNone/>
              <a:tabLst/>
              <a:defRPr sz="2600" b="0" i="0" kern="1200">
                <a:solidFill>
                  <a:schemeClr val="accent5"/>
                </a:solidFill>
                <a:latin typeface="DM Sans Medium" pitchFamily="2" charset="77"/>
                <a:ea typeface="+mn-ea"/>
                <a:cs typeface="+mn-cs"/>
              </a:defRPr>
            </a:lvl2pPr>
            <a:lvl3pPr marL="268288" indent="-261938" algn="l" defTabSz="914400" rtl="0" eaLnBrk="1" latinLnBrk="0" hangingPunct="1">
              <a:lnSpc>
                <a:spcPct val="90000"/>
              </a:lnSpc>
              <a:spcBef>
                <a:spcPts val="500"/>
              </a:spcBef>
              <a:spcAft>
                <a:spcPts val="1700"/>
              </a:spcAft>
              <a:buClr>
                <a:schemeClr val="accent2"/>
              </a:buClr>
              <a:buFont typeface="Arial" panose="020B0604020202020204" pitchFamily="34" charset="0"/>
              <a:buChar char="•"/>
              <a:tabLst/>
              <a:defRPr sz="2600" b="0" i="0" kern="1200">
                <a:solidFill>
                  <a:schemeClr val="accent5"/>
                </a:solidFill>
                <a:latin typeface="DM Sans Medium" pitchFamily="2" charset="77"/>
                <a:ea typeface="+mn-ea"/>
                <a:cs typeface="+mn-cs"/>
              </a:defRPr>
            </a:lvl3pPr>
            <a:lvl4pPr marL="6350" indent="0" algn="l" defTabSz="914400" rtl="0" eaLnBrk="1" latinLnBrk="0" hangingPunct="1">
              <a:lnSpc>
                <a:spcPct val="90000"/>
              </a:lnSpc>
              <a:spcBef>
                <a:spcPts val="500"/>
              </a:spcBef>
              <a:buFont typeface="Arial" panose="020B0604020202020204" pitchFamily="34" charset="0"/>
              <a:buNone/>
              <a:tabLst/>
              <a:defRPr sz="1950" kern="1200">
                <a:solidFill>
                  <a:schemeClr val="accent5"/>
                </a:solidFill>
                <a:latin typeface="DM Sans" pitchFamily="2" charset="77"/>
                <a:ea typeface="+mn-ea"/>
                <a:cs typeface="+mn-cs"/>
              </a:defRPr>
            </a:lvl4pPr>
            <a:lvl5pPr marL="6350" indent="0" algn="l" defTabSz="914400" rtl="0" eaLnBrk="1" latinLnBrk="0" hangingPunct="1">
              <a:lnSpc>
                <a:spcPct val="90000"/>
              </a:lnSpc>
              <a:spcBef>
                <a:spcPts val="500"/>
              </a:spcBef>
              <a:buFont typeface="Arial" panose="020B0604020202020204" pitchFamily="34" charset="0"/>
              <a:buNone/>
              <a:tabLst/>
              <a:defRPr sz="1550" kern="1200">
                <a:solidFill>
                  <a:schemeClr val="accent5"/>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7800" lvl="4" indent="-171450">
              <a:buFont typeface="Arial" panose="020B0604020202020204" pitchFamily="34" charset="0"/>
              <a:buChar char="•"/>
            </a:pPr>
            <a:r>
              <a:rPr lang="en-US" sz="1200"/>
              <a:t>Change fatigue</a:t>
            </a:r>
          </a:p>
          <a:p>
            <a:pPr marL="177800" lvl="4" indent="-171450">
              <a:buFont typeface="Arial" panose="020B0604020202020204" pitchFamily="34" charset="0"/>
              <a:buChar char="•"/>
            </a:pPr>
            <a:r>
              <a:rPr lang="en-US" sz="1200"/>
              <a:t>Previous falls interventions – does this new intervention build on previous efforts or differ?</a:t>
            </a:r>
          </a:p>
          <a:p>
            <a:pPr marL="177800" lvl="4" indent="-171450">
              <a:buFont typeface="Arial" panose="020B0604020202020204" pitchFamily="34" charset="0"/>
              <a:buChar char="•"/>
            </a:pPr>
            <a:r>
              <a:rPr lang="en-US" sz="1200"/>
              <a:t>Professional norms towards falls as a priority</a:t>
            </a:r>
          </a:p>
          <a:p>
            <a:pPr marL="177800" lvl="4" indent="-171450">
              <a:buFont typeface="Arial" panose="020B0604020202020204" pitchFamily="34" charset="0"/>
              <a:buChar char="•"/>
            </a:pPr>
            <a:r>
              <a:rPr lang="en-US" sz="1200"/>
              <a:t>Professional ownership of falls – which professional group is more likely to get involved?</a:t>
            </a:r>
          </a:p>
          <a:p>
            <a:pPr marL="177800" lvl="4" indent="-171450">
              <a:buFont typeface="Arial" panose="020B0604020202020204" pitchFamily="34" charset="0"/>
              <a:buChar char="•"/>
            </a:pPr>
            <a:r>
              <a:rPr lang="en-US" sz="1200"/>
              <a:t>Priority given by senior leaders on micro levels</a:t>
            </a:r>
          </a:p>
        </p:txBody>
      </p:sp>
      <p:sp>
        <p:nvSpPr>
          <p:cNvPr id="24" name="!!TURN">
            <a:extLst>
              <a:ext uri="{FF2B5EF4-FFF2-40B4-BE49-F238E27FC236}">
                <a16:creationId xmlns:a16="http://schemas.microsoft.com/office/drawing/2014/main" id="{5C2D94EE-DBE4-C684-93A5-C7D759ED0ED7}"/>
              </a:ext>
            </a:extLst>
          </p:cNvPr>
          <p:cNvSpPr>
            <a:spLocks noGrp="1"/>
          </p:cNvSpPr>
          <p:nvPr>
            <p:ph idx="1"/>
          </p:nvPr>
        </p:nvSpPr>
        <p:spPr>
          <a:xfrm>
            <a:off x="16725383" y="1520825"/>
            <a:ext cx="3309143" cy="5019720"/>
          </a:xfrm>
        </p:spPr>
        <p:txBody>
          <a:bodyPr/>
          <a:lstStyle/>
          <a:p>
            <a:pPr lvl="3"/>
            <a:r>
              <a:rPr lang="en-US" b="1" dirty="0"/>
              <a:t>In your group, pick an improvement effort and discuss these three ‘types’ of context and how they may impact your improvement work</a:t>
            </a:r>
          </a:p>
          <a:p>
            <a:pPr lvl="3"/>
            <a:endParaRPr lang="en-US" dirty="0"/>
          </a:p>
          <a:p>
            <a:pPr lvl="3"/>
            <a:r>
              <a:rPr lang="en-US" dirty="0"/>
              <a:t>Ideas if you are stuck </a:t>
            </a:r>
            <a:br>
              <a:rPr lang="en-US" dirty="0"/>
            </a:br>
            <a:r>
              <a:rPr lang="en-US" dirty="0"/>
              <a:t>we have also provided a scenario</a:t>
            </a:r>
          </a:p>
          <a:p>
            <a:pPr lvl="3"/>
            <a:endParaRPr lang="en-US" dirty="0"/>
          </a:p>
          <a:p>
            <a:pPr lvl="3"/>
            <a:r>
              <a:rPr lang="en-US" dirty="0"/>
              <a:t>  </a:t>
            </a:r>
          </a:p>
          <a:p>
            <a:pPr lvl="3"/>
            <a:endParaRPr lang="en-US" dirty="0"/>
          </a:p>
        </p:txBody>
      </p:sp>
      <p:pic>
        <p:nvPicPr>
          <p:cNvPr id="7" name="!!MODELNEW">
            <a:extLst>
              <a:ext uri="{FF2B5EF4-FFF2-40B4-BE49-F238E27FC236}">
                <a16:creationId xmlns:a16="http://schemas.microsoft.com/office/drawing/2014/main" id="{57589ECF-D1CA-87D8-826A-5656FB9D538F}"/>
              </a:ext>
            </a:extLst>
          </p:cNvPr>
          <p:cNvPicPr>
            <a:picLocks noChangeAspect="1"/>
          </p:cNvPicPr>
          <p:nvPr/>
        </p:nvPicPr>
        <p:blipFill>
          <a:blip r:embed="rId4"/>
          <a:stretch>
            <a:fillRect/>
          </a:stretch>
        </p:blipFill>
        <p:spPr>
          <a:xfrm>
            <a:off x="3553175" y="2395548"/>
            <a:ext cx="3542952" cy="3542952"/>
          </a:xfrm>
          <a:prstGeom prst="rect">
            <a:avLst/>
          </a:prstGeom>
        </p:spPr>
      </p:pic>
    </p:spTree>
    <p:extLst>
      <p:ext uri="{BB962C8B-B14F-4D97-AF65-F5344CB8AC3E}">
        <p14:creationId xmlns:p14="http://schemas.microsoft.com/office/powerpoint/2010/main" val="28369253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1F8A6-BAF2-556A-CDA5-E25744EF182D}"/>
              </a:ext>
            </a:extLst>
          </p:cNvPr>
          <p:cNvSpPr>
            <a:spLocks noGrp="1"/>
          </p:cNvSpPr>
          <p:nvPr>
            <p:ph type="title"/>
          </p:nvPr>
        </p:nvSpPr>
        <p:spPr/>
        <p:txBody>
          <a:bodyPr/>
          <a:lstStyle/>
          <a:p>
            <a:r>
              <a:rPr lang="en-US"/>
              <a:t>Your turn! </a:t>
            </a:r>
          </a:p>
        </p:txBody>
      </p:sp>
      <p:sp>
        <p:nvSpPr>
          <p:cNvPr id="4" name="Footer Placeholder 3">
            <a:extLst>
              <a:ext uri="{FF2B5EF4-FFF2-40B4-BE49-F238E27FC236}">
                <a16:creationId xmlns:a16="http://schemas.microsoft.com/office/drawing/2014/main" id="{F14B94F0-6E80-39A4-5AAE-2E8BD375FB30}"/>
              </a:ext>
            </a:extLst>
          </p:cNvPr>
          <p:cNvSpPr>
            <a:spLocks noGrp="1"/>
          </p:cNvSpPr>
          <p:nvPr>
            <p:ph type="ftr" sz="quarter" idx="11"/>
          </p:nvPr>
        </p:nvSpPr>
        <p:spPr/>
        <p:txBody>
          <a:bodyPr/>
          <a:lstStyle/>
          <a:p>
            <a:r>
              <a:rPr lang="en-US"/>
              <a:t>Session 4     Working with People</a:t>
            </a:r>
          </a:p>
        </p:txBody>
      </p:sp>
      <p:sp>
        <p:nvSpPr>
          <p:cNvPr id="5" name="Slide Number Placeholder 4">
            <a:extLst>
              <a:ext uri="{FF2B5EF4-FFF2-40B4-BE49-F238E27FC236}">
                <a16:creationId xmlns:a16="http://schemas.microsoft.com/office/drawing/2014/main" id="{7C6B858D-FA59-A035-B41D-77E6BB726DD7}"/>
              </a:ext>
            </a:extLst>
          </p:cNvPr>
          <p:cNvSpPr>
            <a:spLocks noGrp="1"/>
          </p:cNvSpPr>
          <p:nvPr>
            <p:ph type="sldNum" sz="quarter" idx="12"/>
          </p:nvPr>
        </p:nvSpPr>
        <p:spPr/>
        <p:txBody>
          <a:bodyPr/>
          <a:lstStyle/>
          <a:p>
            <a:fld id="{16C5AC08-0ACD-404A-9C9F-AB39E786C34A}" type="slidenum">
              <a:rPr lang="en-GB"/>
              <a:t>24</a:t>
            </a:fld>
            <a:endParaRPr lang="en-GB"/>
          </a:p>
        </p:txBody>
      </p:sp>
      <p:sp>
        <p:nvSpPr>
          <p:cNvPr id="6" name="Text Placeholder 5">
            <a:extLst>
              <a:ext uri="{FF2B5EF4-FFF2-40B4-BE49-F238E27FC236}">
                <a16:creationId xmlns:a16="http://schemas.microsoft.com/office/drawing/2014/main" id="{A2746491-135C-6426-8B34-17B78637CD89}"/>
              </a:ext>
            </a:extLst>
          </p:cNvPr>
          <p:cNvSpPr>
            <a:spLocks noGrp="1"/>
          </p:cNvSpPr>
          <p:nvPr>
            <p:ph type="body" sz="quarter" idx="13"/>
          </p:nvPr>
        </p:nvSpPr>
        <p:spPr/>
        <p:txBody>
          <a:bodyPr/>
          <a:lstStyle/>
          <a:p>
            <a:r>
              <a:rPr lang="en-US"/>
              <a:t>Activity 4.2</a:t>
            </a:r>
          </a:p>
        </p:txBody>
      </p:sp>
      <p:sp>
        <p:nvSpPr>
          <p:cNvPr id="10" name="!!MACbox">
            <a:extLst>
              <a:ext uri="{FF2B5EF4-FFF2-40B4-BE49-F238E27FC236}">
                <a16:creationId xmlns:a16="http://schemas.microsoft.com/office/drawing/2014/main" id="{F49BAE27-6728-12F2-210B-672074BE51BA}"/>
              </a:ext>
            </a:extLst>
          </p:cNvPr>
          <p:cNvSpPr/>
          <p:nvPr/>
        </p:nvSpPr>
        <p:spPr>
          <a:xfrm>
            <a:off x="3971924" y="4215045"/>
            <a:ext cx="4206876" cy="2403475"/>
          </a:xfrm>
          <a:prstGeom prst="roundRect">
            <a:avLst>
              <a:gd name="adj" fmla="val 2797"/>
            </a:avLst>
          </a:prstGeom>
          <a:solidFill>
            <a:schemeClr val="accent3">
              <a:lumMod val="20000"/>
              <a:lumOff val="80000"/>
              <a:alpha val="40000"/>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MICbox">
            <a:extLst>
              <a:ext uri="{FF2B5EF4-FFF2-40B4-BE49-F238E27FC236}">
                <a16:creationId xmlns:a16="http://schemas.microsoft.com/office/drawing/2014/main" id="{4D5F1591-752D-876A-D605-A05A14B573AE}"/>
              </a:ext>
            </a:extLst>
          </p:cNvPr>
          <p:cNvSpPr/>
          <p:nvPr/>
        </p:nvSpPr>
        <p:spPr>
          <a:xfrm>
            <a:off x="3971924" y="1521367"/>
            <a:ext cx="4206876" cy="2540000"/>
          </a:xfrm>
          <a:prstGeom prst="roundRect">
            <a:avLst>
              <a:gd name="adj" fmla="val 2797"/>
            </a:avLst>
          </a:prstGeom>
          <a:solidFill>
            <a:schemeClr val="accent4">
              <a:lumMod val="20000"/>
              <a:lumOff val="80000"/>
              <a:alpha val="19930"/>
            </a:schemeClr>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ENVbox">
            <a:extLst>
              <a:ext uri="{FF2B5EF4-FFF2-40B4-BE49-F238E27FC236}">
                <a16:creationId xmlns:a16="http://schemas.microsoft.com/office/drawing/2014/main" id="{1ED0C8BD-3E51-AFB0-F00E-C7069AAFF653}"/>
              </a:ext>
            </a:extLst>
          </p:cNvPr>
          <p:cNvSpPr/>
          <p:nvPr/>
        </p:nvSpPr>
        <p:spPr>
          <a:xfrm>
            <a:off x="1077915" y="1520824"/>
            <a:ext cx="2328226" cy="5095875"/>
          </a:xfrm>
          <a:prstGeom prst="roundRect">
            <a:avLst>
              <a:gd name="adj" fmla="val 2797"/>
            </a:avLst>
          </a:prstGeom>
          <a:solidFill>
            <a:schemeClr val="bg2"/>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ENVtitle">
            <a:extLst>
              <a:ext uri="{FF2B5EF4-FFF2-40B4-BE49-F238E27FC236}">
                <a16:creationId xmlns:a16="http://schemas.microsoft.com/office/drawing/2014/main" id="{09A1E3BC-1EBF-4600-1079-EB2D0E651F9E}"/>
              </a:ext>
            </a:extLst>
          </p:cNvPr>
          <p:cNvSpPr txBox="1">
            <a:spLocks/>
          </p:cNvSpPr>
          <p:nvPr/>
        </p:nvSpPr>
        <p:spPr>
          <a:xfrm>
            <a:off x="1077913" y="1520825"/>
            <a:ext cx="1409700" cy="298450"/>
          </a:xfrm>
          <a:prstGeom prst="rect">
            <a:avLst/>
          </a:prstGeom>
        </p:spPr>
        <p:txBody>
          <a:bodyPr vert="horz" lIns="180000" tIns="180000" rIns="0" bIns="0" rtlCol="0">
            <a:noAutofit/>
          </a:bodyPr>
          <a:lstStyle>
            <a:lvl1pPr marL="0" indent="0" algn="l" defTabSz="914400" rtl="0" eaLnBrk="1" latinLnBrk="0" hangingPunct="1">
              <a:lnSpc>
                <a:spcPct val="90000"/>
              </a:lnSpc>
              <a:spcBef>
                <a:spcPts val="1000"/>
              </a:spcBef>
              <a:spcAft>
                <a:spcPts val="1700"/>
              </a:spcAft>
              <a:buFont typeface="Arial" panose="020B0604020202020204" pitchFamily="34" charset="0"/>
              <a:buNone/>
              <a:defRPr sz="3800" b="0" kern="1200">
                <a:solidFill>
                  <a:schemeClr val="accent5"/>
                </a:solidFill>
                <a:latin typeface="DM Sans" pitchFamily="2" charset="77"/>
                <a:ea typeface="+mn-ea"/>
                <a:cs typeface="+mn-cs"/>
              </a:defRPr>
            </a:lvl1pPr>
            <a:lvl2pPr marL="6350" indent="0" algn="l" defTabSz="914400" rtl="0" eaLnBrk="1" latinLnBrk="0" hangingPunct="1">
              <a:lnSpc>
                <a:spcPct val="90000"/>
              </a:lnSpc>
              <a:spcBef>
                <a:spcPts val="500"/>
              </a:spcBef>
              <a:spcAft>
                <a:spcPts val="1700"/>
              </a:spcAft>
              <a:buFont typeface="Arial" panose="020B0604020202020204" pitchFamily="34" charset="0"/>
              <a:buNone/>
              <a:tabLst/>
              <a:defRPr sz="2600" b="0" i="0" kern="1200">
                <a:solidFill>
                  <a:schemeClr val="accent5"/>
                </a:solidFill>
                <a:latin typeface="DM Sans Medium" pitchFamily="2" charset="77"/>
                <a:ea typeface="+mn-ea"/>
                <a:cs typeface="+mn-cs"/>
              </a:defRPr>
            </a:lvl2pPr>
            <a:lvl3pPr marL="268288" indent="-261938" algn="l" defTabSz="914400" rtl="0" eaLnBrk="1" latinLnBrk="0" hangingPunct="1">
              <a:lnSpc>
                <a:spcPct val="90000"/>
              </a:lnSpc>
              <a:spcBef>
                <a:spcPts val="500"/>
              </a:spcBef>
              <a:spcAft>
                <a:spcPts val="1700"/>
              </a:spcAft>
              <a:buClr>
                <a:schemeClr val="accent2"/>
              </a:buClr>
              <a:buFont typeface="Arial" panose="020B0604020202020204" pitchFamily="34" charset="0"/>
              <a:buChar char="•"/>
              <a:tabLst/>
              <a:defRPr sz="2600" b="0" i="0" kern="1200">
                <a:solidFill>
                  <a:schemeClr val="accent5"/>
                </a:solidFill>
                <a:latin typeface="DM Sans Medium" pitchFamily="2" charset="77"/>
                <a:ea typeface="+mn-ea"/>
                <a:cs typeface="+mn-cs"/>
              </a:defRPr>
            </a:lvl3pPr>
            <a:lvl4pPr marL="6350" indent="0" algn="l" defTabSz="914400" rtl="0" eaLnBrk="1" latinLnBrk="0" hangingPunct="1">
              <a:lnSpc>
                <a:spcPct val="90000"/>
              </a:lnSpc>
              <a:spcBef>
                <a:spcPts val="500"/>
              </a:spcBef>
              <a:buFont typeface="Arial" panose="020B0604020202020204" pitchFamily="34" charset="0"/>
              <a:buNone/>
              <a:tabLst/>
              <a:defRPr sz="1950" kern="1200">
                <a:solidFill>
                  <a:schemeClr val="accent5"/>
                </a:solidFill>
                <a:latin typeface="DM Sans" pitchFamily="2" charset="77"/>
                <a:ea typeface="+mn-ea"/>
                <a:cs typeface="+mn-cs"/>
              </a:defRPr>
            </a:lvl4pPr>
            <a:lvl5pPr marL="6350" indent="0" algn="l" defTabSz="914400" rtl="0" eaLnBrk="1" latinLnBrk="0" hangingPunct="1">
              <a:lnSpc>
                <a:spcPct val="90000"/>
              </a:lnSpc>
              <a:spcBef>
                <a:spcPts val="500"/>
              </a:spcBef>
              <a:buFont typeface="Arial" panose="020B0604020202020204" pitchFamily="34" charset="0"/>
              <a:buNone/>
              <a:tabLst/>
              <a:defRPr sz="1550" kern="1200">
                <a:solidFill>
                  <a:schemeClr val="accent5"/>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4"/>
            <a:r>
              <a:rPr lang="en-US" sz="1200" b="1">
                <a:solidFill>
                  <a:schemeClr val="accent1"/>
                </a:solidFill>
              </a:rPr>
              <a:t>Environment</a:t>
            </a:r>
          </a:p>
        </p:txBody>
      </p:sp>
      <p:sp>
        <p:nvSpPr>
          <p:cNvPr id="15" name="!!MACtitle">
            <a:extLst>
              <a:ext uri="{FF2B5EF4-FFF2-40B4-BE49-F238E27FC236}">
                <a16:creationId xmlns:a16="http://schemas.microsoft.com/office/drawing/2014/main" id="{E4B33553-DD51-7C2E-4AE2-0E1CB10B2AB7}"/>
              </a:ext>
            </a:extLst>
          </p:cNvPr>
          <p:cNvSpPr txBox="1">
            <a:spLocks/>
          </p:cNvSpPr>
          <p:nvPr/>
        </p:nvSpPr>
        <p:spPr>
          <a:xfrm>
            <a:off x="4883150" y="4215045"/>
            <a:ext cx="1409700" cy="317500"/>
          </a:xfrm>
          <a:prstGeom prst="rect">
            <a:avLst/>
          </a:prstGeom>
        </p:spPr>
        <p:txBody>
          <a:bodyPr vert="horz" lIns="180000" tIns="180000" rIns="0" bIns="0" rtlCol="0">
            <a:noAutofit/>
          </a:bodyPr>
          <a:lstStyle>
            <a:lvl1pPr marL="0" indent="0" algn="l" defTabSz="914400" rtl="0" eaLnBrk="1" latinLnBrk="0" hangingPunct="1">
              <a:lnSpc>
                <a:spcPct val="90000"/>
              </a:lnSpc>
              <a:spcBef>
                <a:spcPts val="1000"/>
              </a:spcBef>
              <a:spcAft>
                <a:spcPts val="1700"/>
              </a:spcAft>
              <a:buFont typeface="Arial" panose="020B0604020202020204" pitchFamily="34" charset="0"/>
              <a:buNone/>
              <a:defRPr sz="3800" b="0" kern="1200">
                <a:solidFill>
                  <a:schemeClr val="accent5"/>
                </a:solidFill>
                <a:latin typeface="DM Sans" pitchFamily="2" charset="77"/>
                <a:ea typeface="+mn-ea"/>
                <a:cs typeface="+mn-cs"/>
              </a:defRPr>
            </a:lvl1pPr>
            <a:lvl2pPr marL="6350" indent="0" algn="l" defTabSz="914400" rtl="0" eaLnBrk="1" latinLnBrk="0" hangingPunct="1">
              <a:lnSpc>
                <a:spcPct val="90000"/>
              </a:lnSpc>
              <a:spcBef>
                <a:spcPts val="500"/>
              </a:spcBef>
              <a:spcAft>
                <a:spcPts val="1700"/>
              </a:spcAft>
              <a:buFont typeface="Arial" panose="020B0604020202020204" pitchFamily="34" charset="0"/>
              <a:buNone/>
              <a:tabLst/>
              <a:defRPr sz="2600" b="0" i="0" kern="1200">
                <a:solidFill>
                  <a:schemeClr val="accent5"/>
                </a:solidFill>
                <a:latin typeface="DM Sans Medium" pitchFamily="2" charset="77"/>
                <a:ea typeface="+mn-ea"/>
                <a:cs typeface="+mn-cs"/>
              </a:defRPr>
            </a:lvl2pPr>
            <a:lvl3pPr marL="268288" indent="-261938" algn="l" defTabSz="914400" rtl="0" eaLnBrk="1" latinLnBrk="0" hangingPunct="1">
              <a:lnSpc>
                <a:spcPct val="90000"/>
              </a:lnSpc>
              <a:spcBef>
                <a:spcPts val="500"/>
              </a:spcBef>
              <a:spcAft>
                <a:spcPts val="1700"/>
              </a:spcAft>
              <a:buClr>
                <a:schemeClr val="accent2"/>
              </a:buClr>
              <a:buFont typeface="Arial" panose="020B0604020202020204" pitchFamily="34" charset="0"/>
              <a:buChar char="•"/>
              <a:tabLst/>
              <a:defRPr sz="2600" b="0" i="0" kern="1200">
                <a:solidFill>
                  <a:schemeClr val="accent5"/>
                </a:solidFill>
                <a:latin typeface="DM Sans Medium" pitchFamily="2" charset="77"/>
                <a:ea typeface="+mn-ea"/>
                <a:cs typeface="+mn-cs"/>
              </a:defRPr>
            </a:lvl3pPr>
            <a:lvl4pPr marL="6350" indent="0" algn="l" defTabSz="914400" rtl="0" eaLnBrk="1" latinLnBrk="0" hangingPunct="1">
              <a:lnSpc>
                <a:spcPct val="90000"/>
              </a:lnSpc>
              <a:spcBef>
                <a:spcPts val="500"/>
              </a:spcBef>
              <a:buFont typeface="Arial" panose="020B0604020202020204" pitchFamily="34" charset="0"/>
              <a:buNone/>
              <a:tabLst/>
              <a:defRPr sz="1950" kern="1200">
                <a:solidFill>
                  <a:schemeClr val="accent5"/>
                </a:solidFill>
                <a:latin typeface="DM Sans" pitchFamily="2" charset="77"/>
                <a:ea typeface="+mn-ea"/>
                <a:cs typeface="+mn-cs"/>
              </a:defRPr>
            </a:lvl4pPr>
            <a:lvl5pPr marL="6350" indent="0" algn="l" defTabSz="914400" rtl="0" eaLnBrk="1" latinLnBrk="0" hangingPunct="1">
              <a:lnSpc>
                <a:spcPct val="90000"/>
              </a:lnSpc>
              <a:spcBef>
                <a:spcPts val="500"/>
              </a:spcBef>
              <a:buFont typeface="Arial" panose="020B0604020202020204" pitchFamily="34" charset="0"/>
              <a:buNone/>
              <a:tabLst/>
              <a:defRPr sz="1550" kern="1200">
                <a:solidFill>
                  <a:schemeClr val="accent5"/>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4"/>
            <a:r>
              <a:rPr lang="en-US" sz="1200" b="1">
                <a:solidFill>
                  <a:schemeClr val="accent3"/>
                </a:solidFill>
              </a:rPr>
              <a:t>Macrosystem</a:t>
            </a:r>
          </a:p>
        </p:txBody>
      </p:sp>
      <p:sp>
        <p:nvSpPr>
          <p:cNvPr id="16" name="!!MICtitle">
            <a:extLst>
              <a:ext uri="{FF2B5EF4-FFF2-40B4-BE49-F238E27FC236}">
                <a16:creationId xmlns:a16="http://schemas.microsoft.com/office/drawing/2014/main" id="{74D8C382-00AD-0C1A-8595-73682D19FB86}"/>
              </a:ext>
            </a:extLst>
          </p:cNvPr>
          <p:cNvSpPr txBox="1">
            <a:spLocks/>
          </p:cNvSpPr>
          <p:nvPr/>
        </p:nvSpPr>
        <p:spPr>
          <a:xfrm>
            <a:off x="4883150" y="1521367"/>
            <a:ext cx="1409700" cy="323850"/>
          </a:xfrm>
          <a:prstGeom prst="rect">
            <a:avLst/>
          </a:prstGeom>
        </p:spPr>
        <p:txBody>
          <a:bodyPr vert="horz" lIns="180000" tIns="180000" rIns="0" bIns="0" rtlCol="0">
            <a:noAutofit/>
          </a:bodyPr>
          <a:lstStyle>
            <a:lvl1pPr marL="0" indent="0" algn="l" defTabSz="914400" rtl="0" eaLnBrk="1" latinLnBrk="0" hangingPunct="1">
              <a:lnSpc>
                <a:spcPct val="90000"/>
              </a:lnSpc>
              <a:spcBef>
                <a:spcPts val="1000"/>
              </a:spcBef>
              <a:spcAft>
                <a:spcPts val="1700"/>
              </a:spcAft>
              <a:buFont typeface="Arial" panose="020B0604020202020204" pitchFamily="34" charset="0"/>
              <a:buNone/>
              <a:defRPr sz="3800" b="0" kern="1200">
                <a:solidFill>
                  <a:schemeClr val="accent5"/>
                </a:solidFill>
                <a:latin typeface="DM Sans" pitchFamily="2" charset="77"/>
                <a:ea typeface="+mn-ea"/>
                <a:cs typeface="+mn-cs"/>
              </a:defRPr>
            </a:lvl1pPr>
            <a:lvl2pPr marL="6350" indent="0" algn="l" defTabSz="914400" rtl="0" eaLnBrk="1" latinLnBrk="0" hangingPunct="1">
              <a:lnSpc>
                <a:spcPct val="90000"/>
              </a:lnSpc>
              <a:spcBef>
                <a:spcPts val="500"/>
              </a:spcBef>
              <a:spcAft>
                <a:spcPts val="1700"/>
              </a:spcAft>
              <a:buFont typeface="Arial" panose="020B0604020202020204" pitchFamily="34" charset="0"/>
              <a:buNone/>
              <a:tabLst/>
              <a:defRPr sz="2600" b="0" i="0" kern="1200">
                <a:solidFill>
                  <a:schemeClr val="accent5"/>
                </a:solidFill>
                <a:latin typeface="DM Sans Medium" pitchFamily="2" charset="77"/>
                <a:ea typeface="+mn-ea"/>
                <a:cs typeface="+mn-cs"/>
              </a:defRPr>
            </a:lvl2pPr>
            <a:lvl3pPr marL="268288" indent="-261938" algn="l" defTabSz="914400" rtl="0" eaLnBrk="1" latinLnBrk="0" hangingPunct="1">
              <a:lnSpc>
                <a:spcPct val="90000"/>
              </a:lnSpc>
              <a:spcBef>
                <a:spcPts val="500"/>
              </a:spcBef>
              <a:spcAft>
                <a:spcPts val="1700"/>
              </a:spcAft>
              <a:buClr>
                <a:schemeClr val="accent2"/>
              </a:buClr>
              <a:buFont typeface="Arial" panose="020B0604020202020204" pitchFamily="34" charset="0"/>
              <a:buChar char="•"/>
              <a:tabLst/>
              <a:defRPr sz="2600" b="0" i="0" kern="1200">
                <a:solidFill>
                  <a:schemeClr val="accent5"/>
                </a:solidFill>
                <a:latin typeface="DM Sans Medium" pitchFamily="2" charset="77"/>
                <a:ea typeface="+mn-ea"/>
                <a:cs typeface="+mn-cs"/>
              </a:defRPr>
            </a:lvl3pPr>
            <a:lvl4pPr marL="6350" indent="0" algn="l" defTabSz="914400" rtl="0" eaLnBrk="1" latinLnBrk="0" hangingPunct="1">
              <a:lnSpc>
                <a:spcPct val="90000"/>
              </a:lnSpc>
              <a:spcBef>
                <a:spcPts val="500"/>
              </a:spcBef>
              <a:buFont typeface="Arial" panose="020B0604020202020204" pitchFamily="34" charset="0"/>
              <a:buNone/>
              <a:tabLst/>
              <a:defRPr sz="1950" kern="1200">
                <a:solidFill>
                  <a:schemeClr val="accent5"/>
                </a:solidFill>
                <a:latin typeface="DM Sans" pitchFamily="2" charset="77"/>
                <a:ea typeface="+mn-ea"/>
                <a:cs typeface="+mn-cs"/>
              </a:defRPr>
            </a:lvl4pPr>
            <a:lvl5pPr marL="6350" indent="0" algn="l" defTabSz="914400" rtl="0" eaLnBrk="1" latinLnBrk="0" hangingPunct="1">
              <a:lnSpc>
                <a:spcPct val="90000"/>
              </a:lnSpc>
              <a:spcBef>
                <a:spcPts val="500"/>
              </a:spcBef>
              <a:buFont typeface="Arial" panose="020B0604020202020204" pitchFamily="34" charset="0"/>
              <a:buNone/>
              <a:tabLst/>
              <a:defRPr sz="1550" kern="1200">
                <a:solidFill>
                  <a:schemeClr val="accent5"/>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4"/>
            <a:r>
              <a:rPr lang="en-US" sz="1200" b="1">
                <a:solidFill>
                  <a:schemeClr val="accent4"/>
                </a:solidFill>
              </a:rPr>
              <a:t>Microsystem</a:t>
            </a:r>
          </a:p>
        </p:txBody>
      </p:sp>
      <p:sp>
        <p:nvSpPr>
          <p:cNvPr id="20" name="!!TURN">
            <a:extLst>
              <a:ext uri="{FF2B5EF4-FFF2-40B4-BE49-F238E27FC236}">
                <a16:creationId xmlns:a16="http://schemas.microsoft.com/office/drawing/2014/main" id="{7CA8149D-67B1-4DD7-4367-46B5DC82E0EC}"/>
              </a:ext>
            </a:extLst>
          </p:cNvPr>
          <p:cNvSpPr>
            <a:spLocks noGrp="1"/>
          </p:cNvSpPr>
          <p:nvPr>
            <p:ph idx="1"/>
          </p:nvPr>
        </p:nvSpPr>
        <p:spPr>
          <a:xfrm>
            <a:off x="8641557" y="1520825"/>
            <a:ext cx="3309143" cy="5019720"/>
          </a:xfrm>
        </p:spPr>
        <p:txBody>
          <a:bodyPr/>
          <a:lstStyle/>
          <a:p>
            <a:pPr lvl="3"/>
            <a:r>
              <a:rPr lang="en-US" b="1" dirty="0"/>
              <a:t>In your group, pick an improvement effort and discuss these three ‘types’ of context and how they may impact your improvement work.</a:t>
            </a:r>
          </a:p>
          <a:p>
            <a:pPr lvl="3"/>
            <a:endParaRPr lang="en-US" dirty="0"/>
          </a:p>
          <a:p>
            <a:pPr lvl="3"/>
            <a:endParaRPr lang="en-US" dirty="0"/>
          </a:p>
          <a:p>
            <a:pPr lvl="3"/>
            <a:r>
              <a:rPr lang="en-US" dirty="0"/>
              <a:t>  </a:t>
            </a:r>
          </a:p>
          <a:p>
            <a:pPr lvl="3"/>
            <a:endParaRPr lang="en-US" dirty="0"/>
          </a:p>
        </p:txBody>
      </p:sp>
      <p:pic>
        <p:nvPicPr>
          <p:cNvPr id="3" name="Picture 2">
            <a:extLst>
              <a:ext uri="{FF2B5EF4-FFF2-40B4-BE49-F238E27FC236}">
                <a16:creationId xmlns:a16="http://schemas.microsoft.com/office/drawing/2014/main" id="{E4EEAA5D-5E28-02DE-64D6-3A3D329F042A}"/>
              </a:ext>
            </a:extLst>
          </p:cNvPr>
          <p:cNvPicPr>
            <a:picLocks noChangeAspect="1"/>
          </p:cNvPicPr>
          <p:nvPr/>
        </p:nvPicPr>
        <p:blipFill>
          <a:blip r:embed="rId3"/>
          <a:srcRect/>
          <a:stretch/>
        </p:blipFill>
        <p:spPr>
          <a:xfrm>
            <a:off x="238125" y="1317624"/>
            <a:ext cx="495300" cy="406400"/>
          </a:xfrm>
          <a:prstGeom prst="rect">
            <a:avLst/>
          </a:prstGeom>
        </p:spPr>
      </p:pic>
      <p:pic>
        <p:nvPicPr>
          <p:cNvPr id="7" name="Picture 6">
            <a:extLst>
              <a:ext uri="{FF2B5EF4-FFF2-40B4-BE49-F238E27FC236}">
                <a16:creationId xmlns:a16="http://schemas.microsoft.com/office/drawing/2014/main" id="{E7A36F5F-2B8E-B828-ACAF-D89332EAEB3F}"/>
              </a:ext>
            </a:extLst>
          </p:cNvPr>
          <p:cNvPicPr>
            <a:picLocks noChangeAspect="1"/>
          </p:cNvPicPr>
          <p:nvPr/>
        </p:nvPicPr>
        <p:blipFill>
          <a:blip r:embed="rId4"/>
          <a:stretch>
            <a:fillRect/>
          </a:stretch>
        </p:blipFill>
        <p:spPr>
          <a:xfrm>
            <a:off x="238124" y="800100"/>
            <a:ext cx="495301" cy="376859"/>
          </a:xfrm>
          <a:prstGeom prst="rect">
            <a:avLst/>
          </a:prstGeom>
        </p:spPr>
      </p:pic>
      <p:pic>
        <p:nvPicPr>
          <p:cNvPr id="8" name="!!MODELNEW">
            <a:extLst>
              <a:ext uri="{FF2B5EF4-FFF2-40B4-BE49-F238E27FC236}">
                <a16:creationId xmlns:a16="http://schemas.microsoft.com/office/drawing/2014/main" id="{7442237E-599B-AE4A-6F18-0B5D5F3DEBE5}"/>
              </a:ext>
            </a:extLst>
          </p:cNvPr>
          <p:cNvPicPr>
            <a:picLocks noChangeAspect="1"/>
          </p:cNvPicPr>
          <p:nvPr/>
        </p:nvPicPr>
        <p:blipFill>
          <a:blip r:embed="rId5"/>
          <a:stretch>
            <a:fillRect/>
          </a:stretch>
        </p:blipFill>
        <p:spPr>
          <a:xfrm>
            <a:off x="2518882" y="2996873"/>
            <a:ext cx="2340302" cy="2340302"/>
          </a:xfrm>
          <a:prstGeom prst="rect">
            <a:avLst/>
          </a:prstGeom>
        </p:spPr>
      </p:pic>
    </p:spTree>
    <p:extLst>
      <p:ext uri="{BB962C8B-B14F-4D97-AF65-F5344CB8AC3E}">
        <p14:creationId xmlns:p14="http://schemas.microsoft.com/office/powerpoint/2010/main" val="20166138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9759325-790A-297B-439E-51EED8867FDF}"/>
              </a:ext>
            </a:extLst>
          </p:cNvPr>
          <p:cNvSpPr>
            <a:spLocks noGrp="1"/>
          </p:cNvSpPr>
          <p:nvPr>
            <p:ph type="title"/>
          </p:nvPr>
        </p:nvSpPr>
        <p:spPr/>
        <p:txBody>
          <a:bodyPr/>
          <a:lstStyle/>
          <a:p>
            <a:r>
              <a:rPr lang="en-US"/>
              <a:t>Professional cultures and medication safety </a:t>
            </a:r>
          </a:p>
        </p:txBody>
      </p:sp>
      <p:sp>
        <p:nvSpPr>
          <p:cNvPr id="8" name="Content Placeholder 7">
            <a:extLst>
              <a:ext uri="{FF2B5EF4-FFF2-40B4-BE49-F238E27FC236}">
                <a16:creationId xmlns:a16="http://schemas.microsoft.com/office/drawing/2014/main" id="{43ED52D2-75EA-7CDC-27C1-70E514E36B37}"/>
              </a:ext>
            </a:extLst>
          </p:cNvPr>
          <p:cNvSpPr>
            <a:spLocks noGrp="1"/>
          </p:cNvSpPr>
          <p:nvPr>
            <p:ph idx="1"/>
          </p:nvPr>
        </p:nvSpPr>
        <p:spPr/>
        <p:txBody>
          <a:bodyPr/>
          <a:lstStyle/>
          <a:p>
            <a:pPr lvl="1"/>
            <a:r>
              <a:rPr lang="en-US" dirty="0"/>
              <a:t>A QI team identified there were numerous interruptions during the medication round </a:t>
            </a:r>
            <a:br>
              <a:rPr lang="en-US" dirty="0"/>
            </a:br>
            <a:r>
              <a:rPr lang="en-US" dirty="0"/>
              <a:t>on a ward. </a:t>
            </a:r>
          </a:p>
          <a:p>
            <a:pPr lvl="3"/>
            <a:r>
              <a:rPr lang="en-US" dirty="0"/>
              <a:t>Their hypothesis was that medication errors were caused, at least in part, by these interruptions as it distracted the nurse from their duties.</a:t>
            </a:r>
          </a:p>
          <a:p>
            <a:pPr lvl="3"/>
            <a:r>
              <a:rPr lang="en-US" dirty="0"/>
              <a:t>They wanted to test the use of a red tabard with ‘do not disturb’ written on it. Nurses were asked to wear the tabard during the medication round and the number of medication errors was assessed. </a:t>
            </a:r>
          </a:p>
          <a:p>
            <a:pPr lvl="3"/>
            <a:endParaRPr lang="en-US" dirty="0"/>
          </a:p>
          <a:p>
            <a:pPr lvl="3"/>
            <a:r>
              <a:rPr lang="en-US" dirty="0"/>
              <a:t>How might </a:t>
            </a:r>
            <a:r>
              <a:rPr lang="en-US" b="1" dirty="0">
                <a:solidFill>
                  <a:schemeClr val="accent2"/>
                </a:solidFill>
              </a:rPr>
              <a:t>professional culture </a:t>
            </a:r>
            <a:r>
              <a:rPr lang="en-US" dirty="0"/>
              <a:t>impact this project </a:t>
            </a:r>
            <a:r>
              <a:rPr lang="en-US" dirty="0" err="1"/>
              <a:t>favourably</a:t>
            </a:r>
            <a:r>
              <a:rPr lang="en-US" dirty="0"/>
              <a:t> and negatively?</a:t>
            </a:r>
          </a:p>
          <a:p>
            <a:pPr lvl="1"/>
            <a:endParaRPr lang="en-US" dirty="0"/>
          </a:p>
          <a:p>
            <a:pPr lvl="1"/>
            <a:endParaRPr lang="en-US" dirty="0"/>
          </a:p>
        </p:txBody>
      </p:sp>
      <p:sp>
        <p:nvSpPr>
          <p:cNvPr id="4" name="Footer Placeholder 3">
            <a:extLst>
              <a:ext uri="{FF2B5EF4-FFF2-40B4-BE49-F238E27FC236}">
                <a16:creationId xmlns:a16="http://schemas.microsoft.com/office/drawing/2014/main" id="{E0CB6DA0-DD94-AC23-FBF5-B22F68E132C3}"/>
              </a:ext>
            </a:extLst>
          </p:cNvPr>
          <p:cNvSpPr>
            <a:spLocks noGrp="1"/>
          </p:cNvSpPr>
          <p:nvPr>
            <p:ph type="ftr" sz="quarter" idx="11"/>
          </p:nvPr>
        </p:nvSpPr>
        <p:spPr/>
        <p:txBody>
          <a:bodyPr/>
          <a:lstStyle/>
          <a:p>
            <a:r>
              <a:rPr lang="en-US"/>
              <a:t>Session 4     Working with People</a:t>
            </a:r>
          </a:p>
        </p:txBody>
      </p:sp>
      <p:sp>
        <p:nvSpPr>
          <p:cNvPr id="5" name="Slide Number Placeholder 4">
            <a:extLst>
              <a:ext uri="{FF2B5EF4-FFF2-40B4-BE49-F238E27FC236}">
                <a16:creationId xmlns:a16="http://schemas.microsoft.com/office/drawing/2014/main" id="{63621930-05FC-519B-BF83-60D17F34F6A3}"/>
              </a:ext>
            </a:extLst>
          </p:cNvPr>
          <p:cNvSpPr>
            <a:spLocks noGrp="1"/>
          </p:cNvSpPr>
          <p:nvPr>
            <p:ph type="sldNum" sz="quarter" idx="12"/>
          </p:nvPr>
        </p:nvSpPr>
        <p:spPr/>
        <p:txBody>
          <a:bodyPr/>
          <a:lstStyle/>
          <a:p>
            <a:fld id="{16C5AC08-0ACD-404A-9C9F-AB39E786C34A}" type="slidenum">
              <a:rPr lang="en-GB"/>
              <a:t>25</a:t>
            </a:fld>
            <a:endParaRPr lang="en-GB"/>
          </a:p>
        </p:txBody>
      </p:sp>
      <p:sp>
        <p:nvSpPr>
          <p:cNvPr id="9" name="Text Placeholder 8">
            <a:extLst>
              <a:ext uri="{FF2B5EF4-FFF2-40B4-BE49-F238E27FC236}">
                <a16:creationId xmlns:a16="http://schemas.microsoft.com/office/drawing/2014/main" id="{67BFD003-8F35-E0BD-174C-0AE8521B98D7}"/>
              </a:ext>
            </a:extLst>
          </p:cNvPr>
          <p:cNvSpPr>
            <a:spLocks noGrp="1"/>
          </p:cNvSpPr>
          <p:nvPr>
            <p:ph type="body" sz="quarter" idx="13"/>
          </p:nvPr>
        </p:nvSpPr>
        <p:spPr/>
        <p:txBody>
          <a:bodyPr/>
          <a:lstStyle/>
          <a:p>
            <a:r>
              <a:rPr lang="en-US"/>
              <a:t>Professional cultures and medication safety </a:t>
            </a:r>
          </a:p>
        </p:txBody>
      </p:sp>
      <p:grpSp>
        <p:nvGrpSpPr>
          <p:cNvPr id="17" name="Group 16">
            <a:extLst>
              <a:ext uri="{FF2B5EF4-FFF2-40B4-BE49-F238E27FC236}">
                <a16:creationId xmlns:a16="http://schemas.microsoft.com/office/drawing/2014/main" id="{17629402-23F4-9647-4D91-B12E429E954C}"/>
              </a:ext>
            </a:extLst>
          </p:cNvPr>
          <p:cNvGrpSpPr/>
          <p:nvPr/>
        </p:nvGrpSpPr>
        <p:grpSpPr>
          <a:xfrm>
            <a:off x="8935570" y="1559253"/>
            <a:ext cx="2707622" cy="3358822"/>
            <a:chOff x="8935570" y="1559253"/>
            <a:chExt cx="2707622" cy="3358822"/>
          </a:xfrm>
        </p:grpSpPr>
        <p:pic>
          <p:nvPicPr>
            <p:cNvPr id="18" name="Content Placeholder 11">
              <a:extLst>
                <a:ext uri="{FF2B5EF4-FFF2-40B4-BE49-F238E27FC236}">
                  <a16:creationId xmlns:a16="http://schemas.microsoft.com/office/drawing/2014/main" id="{C498F841-9F39-4AF0-9F28-C70FA1A828C0}"/>
                </a:ext>
              </a:extLst>
            </p:cNvPr>
            <p:cNvPicPr>
              <a:picLocks noChangeAspect="1"/>
            </p:cNvPicPr>
            <p:nvPr/>
          </p:nvPicPr>
          <p:blipFill>
            <a:blip r:embed="rId3"/>
            <a:stretch>
              <a:fillRect/>
            </a:stretch>
          </p:blipFill>
          <p:spPr>
            <a:xfrm>
              <a:off x="8935570" y="1559253"/>
              <a:ext cx="2707622" cy="3358822"/>
            </a:xfrm>
            <a:prstGeom prst="rect">
              <a:avLst/>
            </a:prstGeom>
          </p:spPr>
        </p:pic>
        <p:sp>
          <p:nvSpPr>
            <p:cNvPr id="19" name="TextBox 18">
              <a:extLst>
                <a:ext uri="{FF2B5EF4-FFF2-40B4-BE49-F238E27FC236}">
                  <a16:creationId xmlns:a16="http://schemas.microsoft.com/office/drawing/2014/main" id="{3DB5B9AF-70B2-901A-F4E7-20E2E9005119}"/>
                </a:ext>
              </a:extLst>
            </p:cNvPr>
            <p:cNvSpPr txBox="1"/>
            <p:nvPr/>
          </p:nvSpPr>
          <p:spPr>
            <a:xfrm>
              <a:off x="9017690" y="3041112"/>
              <a:ext cx="2551457" cy="1326004"/>
            </a:xfrm>
            <a:prstGeom prst="rect">
              <a:avLst/>
            </a:prstGeom>
            <a:noFill/>
          </p:spPr>
          <p:txBody>
            <a:bodyPr wrap="square" rtlCol="0">
              <a:spAutoFit/>
            </a:bodyPr>
            <a:lstStyle/>
            <a:p>
              <a:pPr algn="ctr">
                <a:spcAft>
                  <a:spcPts val="500"/>
                </a:spcAft>
              </a:pPr>
              <a:r>
                <a:rPr lang="en-US" sz="2000" b="1">
                  <a:solidFill>
                    <a:schemeClr val="accent2"/>
                  </a:solidFill>
                  <a:latin typeface="DM Sans" pitchFamily="2" charset="77"/>
                </a:rPr>
                <a:t>DO NOT DISTURB</a:t>
              </a:r>
            </a:p>
            <a:p>
              <a:pPr algn="ctr">
                <a:spcAft>
                  <a:spcPts val="500"/>
                </a:spcAft>
              </a:pPr>
              <a:r>
                <a:rPr lang="en-US" sz="2800" b="1">
                  <a:solidFill>
                    <a:schemeClr val="accent5"/>
                  </a:solidFill>
                  <a:latin typeface="DM Sans" pitchFamily="2" charset="77"/>
                </a:rPr>
                <a:t>Drug round </a:t>
              </a:r>
              <a:br>
                <a:rPr lang="en-US" sz="2800" b="1">
                  <a:solidFill>
                    <a:schemeClr val="accent5"/>
                  </a:solidFill>
                  <a:latin typeface="DM Sans" pitchFamily="2" charset="77"/>
                </a:rPr>
              </a:br>
              <a:r>
                <a:rPr lang="en-US" sz="2800" b="1">
                  <a:solidFill>
                    <a:schemeClr val="accent5"/>
                  </a:solidFill>
                  <a:latin typeface="DM Sans" pitchFamily="2" charset="77"/>
                </a:rPr>
                <a:t>in progress</a:t>
              </a:r>
            </a:p>
          </p:txBody>
        </p:sp>
      </p:grpSp>
    </p:spTree>
    <p:extLst>
      <p:ext uri="{BB962C8B-B14F-4D97-AF65-F5344CB8AC3E}">
        <p14:creationId xmlns:p14="http://schemas.microsoft.com/office/powerpoint/2010/main" val="9004286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907DC63-BDC4-8CD4-5B1A-83029419544F}"/>
              </a:ext>
            </a:extLst>
          </p:cNvPr>
          <p:cNvSpPr>
            <a:spLocks noGrp="1"/>
          </p:cNvSpPr>
          <p:nvPr>
            <p:ph type="title"/>
          </p:nvPr>
        </p:nvSpPr>
        <p:spPr/>
        <p:txBody>
          <a:bodyPr/>
          <a:lstStyle/>
          <a:p>
            <a:r>
              <a:rPr lang="en-US"/>
              <a:t>Professional cultures and medication safety </a:t>
            </a:r>
          </a:p>
        </p:txBody>
      </p:sp>
      <p:sp>
        <p:nvSpPr>
          <p:cNvPr id="4" name="Footer Placeholder 3">
            <a:extLst>
              <a:ext uri="{FF2B5EF4-FFF2-40B4-BE49-F238E27FC236}">
                <a16:creationId xmlns:a16="http://schemas.microsoft.com/office/drawing/2014/main" id="{4B616FC2-01D2-5024-B217-C9602D8CE5E3}"/>
              </a:ext>
            </a:extLst>
          </p:cNvPr>
          <p:cNvSpPr>
            <a:spLocks noGrp="1"/>
          </p:cNvSpPr>
          <p:nvPr>
            <p:ph type="ftr" sz="quarter" idx="11"/>
          </p:nvPr>
        </p:nvSpPr>
        <p:spPr/>
        <p:txBody>
          <a:bodyPr/>
          <a:lstStyle/>
          <a:p>
            <a:r>
              <a:rPr lang="en-US"/>
              <a:t>Session 4     Working with People</a:t>
            </a:r>
          </a:p>
        </p:txBody>
      </p:sp>
      <p:sp>
        <p:nvSpPr>
          <p:cNvPr id="5" name="Slide Number Placeholder 4">
            <a:extLst>
              <a:ext uri="{FF2B5EF4-FFF2-40B4-BE49-F238E27FC236}">
                <a16:creationId xmlns:a16="http://schemas.microsoft.com/office/drawing/2014/main" id="{7DA92239-48ED-A400-EA07-6593046C6B1A}"/>
              </a:ext>
            </a:extLst>
          </p:cNvPr>
          <p:cNvSpPr>
            <a:spLocks noGrp="1"/>
          </p:cNvSpPr>
          <p:nvPr>
            <p:ph type="sldNum" sz="quarter" idx="12"/>
          </p:nvPr>
        </p:nvSpPr>
        <p:spPr/>
        <p:txBody>
          <a:bodyPr/>
          <a:lstStyle/>
          <a:p>
            <a:fld id="{16C5AC08-0ACD-404A-9C9F-AB39E786C34A}" type="slidenum">
              <a:rPr lang="en-GB"/>
              <a:t>26</a:t>
            </a:fld>
            <a:endParaRPr lang="en-GB"/>
          </a:p>
        </p:txBody>
      </p:sp>
      <p:sp>
        <p:nvSpPr>
          <p:cNvPr id="10" name="Text Placeholder 9">
            <a:extLst>
              <a:ext uri="{FF2B5EF4-FFF2-40B4-BE49-F238E27FC236}">
                <a16:creationId xmlns:a16="http://schemas.microsoft.com/office/drawing/2014/main" id="{D2A4705B-FE14-EB06-A498-6A63F7BE7B10}"/>
              </a:ext>
            </a:extLst>
          </p:cNvPr>
          <p:cNvSpPr>
            <a:spLocks noGrp="1"/>
          </p:cNvSpPr>
          <p:nvPr>
            <p:ph type="body" sz="quarter" idx="13"/>
          </p:nvPr>
        </p:nvSpPr>
        <p:spPr/>
        <p:txBody>
          <a:bodyPr/>
          <a:lstStyle/>
          <a:p>
            <a:r>
              <a:rPr lang="en-US"/>
              <a:t>Professional cultures and medication safety </a:t>
            </a:r>
          </a:p>
        </p:txBody>
      </p:sp>
      <p:sp>
        <p:nvSpPr>
          <p:cNvPr id="11" name="Content Placeholder 10">
            <a:extLst>
              <a:ext uri="{FF2B5EF4-FFF2-40B4-BE49-F238E27FC236}">
                <a16:creationId xmlns:a16="http://schemas.microsoft.com/office/drawing/2014/main" id="{07F61BF0-503D-D7A9-738D-A2EA6F49AB28}"/>
              </a:ext>
            </a:extLst>
          </p:cNvPr>
          <p:cNvSpPr>
            <a:spLocks noGrp="1"/>
          </p:cNvSpPr>
          <p:nvPr>
            <p:ph idx="14"/>
          </p:nvPr>
        </p:nvSpPr>
        <p:spPr>
          <a:xfrm>
            <a:off x="4848226" y="1522412"/>
            <a:ext cx="6522139" cy="1698625"/>
          </a:xfrm>
        </p:spPr>
        <p:txBody>
          <a:bodyPr/>
          <a:lstStyle/>
          <a:p>
            <a:pPr lvl="1">
              <a:spcAft>
                <a:spcPts val="900"/>
              </a:spcAft>
            </a:pPr>
            <a:r>
              <a:rPr lang="en-US" sz="1800" b="1"/>
              <a:t>What we thought would happen: </a:t>
            </a:r>
          </a:p>
          <a:p>
            <a:pPr lvl="2">
              <a:spcAft>
                <a:spcPts val="900"/>
              </a:spcAft>
            </a:pPr>
            <a:r>
              <a:rPr lang="en-US" sz="1800"/>
              <a:t>Interruptions can cause a break in cognition and make it more likely that a nurse will make a medication administration error (MAE)</a:t>
            </a:r>
          </a:p>
          <a:p>
            <a:pPr lvl="2">
              <a:spcAft>
                <a:spcPts val="900"/>
              </a:spcAft>
            </a:pPr>
            <a:r>
              <a:rPr lang="en-US" sz="1800"/>
              <a:t>Wearing a tabard will reduce interruptions.</a:t>
            </a:r>
          </a:p>
        </p:txBody>
      </p:sp>
      <p:sp>
        <p:nvSpPr>
          <p:cNvPr id="18" name="Content Placeholder 10">
            <a:extLst>
              <a:ext uri="{FF2B5EF4-FFF2-40B4-BE49-F238E27FC236}">
                <a16:creationId xmlns:a16="http://schemas.microsoft.com/office/drawing/2014/main" id="{28F209D6-785E-A5B2-1E60-D5EEC1D349AB}"/>
              </a:ext>
            </a:extLst>
          </p:cNvPr>
          <p:cNvSpPr txBox="1">
            <a:spLocks/>
          </p:cNvSpPr>
          <p:nvPr/>
        </p:nvSpPr>
        <p:spPr>
          <a:xfrm>
            <a:off x="4848226" y="3560884"/>
            <a:ext cx="6654661" cy="2465318"/>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spcAft>
                <a:spcPts val="1700"/>
              </a:spcAft>
              <a:buFont typeface="Arial" panose="020B0604020202020204" pitchFamily="34" charset="0"/>
              <a:buNone/>
              <a:defRPr sz="3800" b="0" kern="1200">
                <a:solidFill>
                  <a:schemeClr val="accent5"/>
                </a:solidFill>
                <a:latin typeface="DM Sans" pitchFamily="2" charset="77"/>
                <a:ea typeface="+mn-ea"/>
                <a:cs typeface="+mn-cs"/>
              </a:defRPr>
            </a:lvl1pPr>
            <a:lvl2pPr marL="6350" indent="0" algn="l" defTabSz="914400" rtl="0" eaLnBrk="1" latinLnBrk="0" hangingPunct="1">
              <a:lnSpc>
                <a:spcPct val="90000"/>
              </a:lnSpc>
              <a:spcBef>
                <a:spcPts val="500"/>
              </a:spcBef>
              <a:spcAft>
                <a:spcPts val="1700"/>
              </a:spcAft>
              <a:buFont typeface="Arial" panose="020B0604020202020204" pitchFamily="34" charset="0"/>
              <a:buNone/>
              <a:tabLst/>
              <a:defRPr sz="2600" b="0" i="0" kern="1200">
                <a:solidFill>
                  <a:schemeClr val="accent5"/>
                </a:solidFill>
                <a:latin typeface="DM Sans Medium" pitchFamily="2" charset="77"/>
                <a:ea typeface="+mn-ea"/>
                <a:cs typeface="+mn-cs"/>
              </a:defRPr>
            </a:lvl2pPr>
            <a:lvl3pPr marL="268288" indent="-261938" algn="l" defTabSz="914400" rtl="0" eaLnBrk="1" latinLnBrk="0" hangingPunct="1">
              <a:lnSpc>
                <a:spcPct val="90000"/>
              </a:lnSpc>
              <a:spcBef>
                <a:spcPts val="500"/>
              </a:spcBef>
              <a:spcAft>
                <a:spcPts val="1700"/>
              </a:spcAft>
              <a:buClr>
                <a:schemeClr val="accent2"/>
              </a:buClr>
              <a:buFont typeface="Arial" panose="020B0604020202020204" pitchFamily="34" charset="0"/>
              <a:buChar char="•"/>
              <a:tabLst/>
              <a:defRPr sz="2600" b="0" i="0" kern="1200">
                <a:solidFill>
                  <a:schemeClr val="accent5"/>
                </a:solidFill>
                <a:latin typeface="DM Sans Medium" pitchFamily="2" charset="77"/>
                <a:ea typeface="+mn-ea"/>
                <a:cs typeface="+mn-cs"/>
              </a:defRPr>
            </a:lvl3pPr>
            <a:lvl4pPr marL="6350" indent="0" algn="l" defTabSz="914400" rtl="0" eaLnBrk="1" latinLnBrk="0" hangingPunct="1">
              <a:lnSpc>
                <a:spcPct val="90000"/>
              </a:lnSpc>
              <a:spcBef>
                <a:spcPts val="500"/>
              </a:spcBef>
              <a:buFont typeface="Arial" panose="020B0604020202020204" pitchFamily="34" charset="0"/>
              <a:buNone/>
              <a:tabLst/>
              <a:defRPr sz="1950" kern="1200">
                <a:solidFill>
                  <a:schemeClr val="accent5"/>
                </a:solidFill>
                <a:latin typeface="DM Sans" pitchFamily="2" charset="77"/>
                <a:ea typeface="+mn-ea"/>
                <a:cs typeface="+mn-cs"/>
              </a:defRPr>
            </a:lvl4pPr>
            <a:lvl5pPr marL="6350" indent="0" algn="l" defTabSz="914400" rtl="0" eaLnBrk="1" latinLnBrk="0" hangingPunct="1">
              <a:lnSpc>
                <a:spcPct val="90000"/>
              </a:lnSpc>
              <a:spcBef>
                <a:spcPts val="500"/>
              </a:spcBef>
              <a:buFont typeface="Arial" panose="020B0604020202020204" pitchFamily="34" charset="0"/>
              <a:buNone/>
              <a:tabLst/>
              <a:defRPr sz="1550" kern="1200">
                <a:solidFill>
                  <a:schemeClr val="accent5"/>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Aft>
                <a:spcPts val="900"/>
              </a:spcAft>
            </a:pPr>
            <a:r>
              <a:rPr lang="en-US" sz="1800" b="1"/>
              <a:t>What happened: </a:t>
            </a:r>
          </a:p>
          <a:p>
            <a:pPr lvl="2">
              <a:spcAft>
                <a:spcPts val="900"/>
              </a:spcAft>
            </a:pPr>
            <a:r>
              <a:rPr lang="en-US" sz="1800"/>
              <a:t>Clashed with professional culture </a:t>
            </a:r>
          </a:p>
          <a:p>
            <a:pPr lvl="2">
              <a:spcAft>
                <a:spcPts val="900"/>
              </a:spcAft>
            </a:pPr>
            <a:r>
              <a:rPr lang="en-US" sz="1800"/>
              <a:t>Nurses liked the feeling of being available at any time to their patients </a:t>
            </a:r>
          </a:p>
          <a:p>
            <a:pPr lvl="2">
              <a:spcAft>
                <a:spcPts val="900"/>
              </a:spcAft>
            </a:pPr>
            <a:r>
              <a:rPr lang="en-US" sz="1800"/>
              <a:t>Also didn’t impact on hierarchical interruptions – </a:t>
            </a:r>
            <a:br>
              <a:rPr lang="en-US" sz="1800"/>
            </a:br>
            <a:r>
              <a:rPr lang="en-US" sz="1800"/>
              <a:t>doctors ignored these tabards</a:t>
            </a:r>
          </a:p>
          <a:p>
            <a:pPr lvl="2">
              <a:spcAft>
                <a:spcPts val="900"/>
              </a:spcAft>
            </a:pPr>
            <a:r>
              <a:rPr lang="en-US" sz="1800"/>
              <a:t>Soon ignored. </a:t>
            </a:r>
          </a:p>
        </p:txBody>
      </p:sp>
      <p:grpSp>
        <p:nvGrpSpPr>
          <p:cNvPr id="19" name="Group 18">
            <a:extLst>
              <a:ext uri="{FF2B5EF4-FFF2-40B4-BE49-F238E27FC236}">
                <a16:creationId xmlns:a16="http://schemas.microsoft.com/office/drawing/2014/main" id="{14165CF7-F4AC-CE09-DDEC-1A154271FC2D}"/>
              </a:ext>
            </a:extLst>
          </p:cNvPr>
          <p:cNvGrpSpPr/>
          <p:nvPr/>
        </p:nvGrpSpPr>
        <p:grpSpPr>
          <a:xfrm>
            <a:off x="8935570" y="1559253"/>
            <a:ext cx="2707622" cy="3358822"/>
            <a:chOff x="8935570" y="1559253"/>
            <a:chExt cx="2707622" cy="3358822"/>
          </a:xfrm>
        </p:grpSpPr>
        <p:pic>
          <p:nvPicPr>
            <p:cNvPr id="20" name="Content Placeholder 11">
              <a:extLst>
                <a:ext uri="{FF2B5EF4-FFF2-40B4-BE49-F238E27FC236}">
                  <a16:creationId xmlns:a16="http://schemas.microsoft.com/office/drawing/2014/main" id="{2E875502-1FF4-512E-C303-CFD3EBB489E9}"/>
                </a:ext>
              </a:extLst>
            </p:cNvPr>
            <p:cNvPicPr>
              <a:picLocks noChangeAspect="1"/>
            </p:cNvPicPr>
            <p:nvPr/>
          </p:nvPicPr>
          <p:blipFill>
            <a:blip r:embed="rId3"/>
            <a:stretch>
              <a:fillRect/>
            </a:stretch>
          </p:blipFill>
          <p:spPr>
            <a:xfrm>
              <a:off x="8935570" y="1559253"/>
              <a:ext cx="2707622" cy="3358822"/>
            </a:xfrm>
            <a:prstGeom prst="rect">
              <a:avLst/>
            </a:prstGeom>
          </p:spPr>
        </p:pic>
        <p:sp>
          <p:nvSpPr>
            <p:cNvPr id="21" name="TextBox 20">
              <a:extLst>
                <a:ext uri="{FF2B5EF4-FFF2-40B4-BE49-F238E27FC236}">
                  <a16:creationId xmlns:a16="http://schemas.microsoft.com/office/drawing/2014/main" id="{70E9A6F6-C202-8647-72BF-FCFEFE4EF4A1}"/>
                </a:ext>
              </a:extLst>
            </p:cNvPr>
            <p:cNvSpPr txBox="1"/>
            <p:nvPr/>
          </p:nvSpPr>
          <p:spPr>
            <a:xfrm>
              <a:off x="9017690" y="3041112"/>
              <a:ext cx="2551457" cy="1326004"/>
            </a:xfrm>
            <a:prstGeom prst="rect">
              <a:avLst/>
            </a:prstGeom>
            <a:noFill/>
          </p:spPr>
          <p:txBody>
            <a:bodyPr wrap="square" rtlCol="0">
              <a:spAutoFit/>
            </a:bodyPr>
            <a:lstStyle/>
            <a:p>
              <a:pPr algn="ctr">
                <a:spcAft>
                  <a:spcPts val="500"/>
                </a:spcAft>
              </a:pPr>
              <a:r>
                <a:rPr lang="en-US" sz="2000" b="1">
                  <a:solidFill>
                    <a:schemeClr val="accent2"/>
                  </a:solidFill>
                  <a:latin typeface="DM Sans" pitchFamily="2" charset="77"/>
                </a:rPr>
                <a:t>DO NOT DISTURB</a:t>
              </a:r>
            </a:p>
            <a:p>
              <a:pPr algn="ctr">
                <a:spcAft>
                  <a:spcPts val="500"/>
                </a:spcAft>
              </a:pPr>
              <a:r>
                <a:rPr lang="en-US" sz="2800" b="1">
                  <a:solidFill>
                    <a:schemeClr val="accent5"/>
                  </a:solidFill>
                  <a:latin typeface="DM Sans" pitchFamily="2" charset="77"/>
                </a:rPr>
                <a:t>Drug round </a:t>
              </a:r>
              <a:br>
                <a:rPr lang="en-US" sz="2800" b="1">
                  <a:solidFill>
                    <a:schemeClr val="accent5"/>
                  </a:solidFill>
                  <a:latin typeface="DM Sans" pitchFamily="2" charset="77"/>
                </a:rPr>
              </a:br>
              <a:r>
                <a:rPr lang="en-US" sz="2800" b="1">
                  <a:solidFill>
                    <a:schemeClr val="accent5"/>
                  </a:solidFill>
                  <a:latin typeface="DM Sans" pitchFamily="2" charset="77"/>
                </a:rPr>
                <a:t>in progress</a:t>
              </a:r>
            </a:p>
          </p:txBody>
        </p:sp>
      </p:grpSp>
    </p:spTree>
    <p:extLst>
      <p:ext uri="{BB962C8B-B14F-4D97-AF65-F5344CB8AC3E}">
        <p14:creationId xmlns:p14="http://schemas.microsoft.com/office/powerpoint/2010/main" val="1676899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2.08333E-7 -2.22222E-6 L -0.61667 -2.22222E-6 " pathEditMode="relative" rAng="0" ptsTypes="AA">
                                      <p:cBhvr>
                                        <p:cTn id="6" dur="1500" fill="hold"/>
                                        <p:tgtEl>
                                          <p:spTgt spid="19"/>
                                        </p:tgtEl>
                                        <p:attrNameLst>
                                          <p:attrName>ppt_x</p:attrName>
                                          <p:attrName>ppt_y</p:attrName>
                                        </p:attrNameLst>
                                      </p:cBhvr>
                                      <p:rCtr x="-30833" y="0"/>
                                    </p:animMotion>
                                  </p:childTnLst>
                                </p:cTn>
                              </p:par>
                              <p:par>
                                <p:cTn id="7" presetID="22" presetClass="entr" presetSubtype="2" fill="hold" grpId="0" nodeType="withEffect">
                                  <p:stCondLst>
                                    <p:cond delay="250"/>
                                  </p:stCondLst>
                                  <p:childTnLst>
                                    <p:set>
                                      <p:cBhvr>
                                        <p:cTn id="8" dur="1" fill="hold">
                                          <p:stCondLst>
                                            <p:cond delay="0"/>
                                          </p:stCondLst>
                                        </p:cTn>
                                        <p:tgtEl>
                                          <p:spTgt spid="11"/>
                                        </p:tgtEl>
                                        <p:attrNameLst>
                                          <p:attrName>style.visibility</p:attrName>
                                        </p:attrNameLst>
                                      </p:cBhvr>
                                      <p:to>
                                        <p:strVal val="visible"/>
                                      </p:to>
                                    </p:set>
                                    <p:animEffect transition="in" filter="wipe(right)">
                                      <p:cBhvr>
                                        <p:cTn id="9" dur="1000"/>
                                        <p:tgtEl>
                                          <p:spTgt spid="11"/>
                                        </p:tgtEl>
                                      </p:cBhvr>
                                    </p:animEffect>
                                  </p:childTnLst>
                                </p:cTn>
                              </p:par>
                            </p:childTnLst>
                          </p:cTn>
                        </p:par>
                        <p:par>
                          <p:cTn id="10" fill="hold">
                            <p:stCondLst>
                              <p:cond delay="1500"/>
                            </p:stCondLst>
                            <p:childTnLst>
                              <p:par>
                                <p:cTn id="11" presetID="10" presetClass="entr" presetSubtype="0" fill="hold" grpId="0" nodeType="afterEffect">
                                  <p:stCondLst>
                                    <p:cond delay="200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2985888-DC8F-F152-695B-138D23632E2B}"/>
              </a:ext>
            </a:extLst>
          </p:cNvPr>
          <p:cNvSpPr>
            <a:spLocks noGrp="1"/>
          </p:cNvSpPr>
          <p:nvPr>
            <p:ph type="title"/>
          </p:nvPr>
        </p:nvSpPr>
        <p:spPr/>
        <p:txBody>
          <a:bodyPr/>
          <a:lstStyle/>
          <a:p>
            <a:r>
              <a:rPr lang="en-US"/>
              <a:t>Professional cultures</a:t>
            </a:r>
          </a:p>
        </p:txBody>
      </p:sp>
      <p:sp>
        <p:nvSpPr>
          <p:cNvPr id="9" name="Content Placeholder 8">
            <a:extLst>
              <a:ext uri="{FF2B5EF4-FFF2-40B4-BE49-F238E27FC236}">
                <a16:creationId xmlns:a16="http://schemas.microsoft.com/office/drawing/2014/main" id="{3AAC68F6-DAB0-3DB3-F8FB-9047F1D22BA1}"/>
              </a:ext>
            </a:extLst>
          </p:cNvPr>
          <p:cNvSpPr>
            <a:spLocks noGrp="1"/>
          </p:cNvSpPr>
          <p:nvPr>
            <p:ph idx="1"/>
          </p:nvPr>
        </p:nvSpPr>
        <p:spPr>
          <a:xfrm>
            <a:off x="1077914" y="1520825"/>
            <a:ext cx="9590086" cy="5019720"/>
          </a:xfrm>
        </p:spPr>
        <p:txBody>
          <a:bodyPr/>
          <a:lstStyle/>
          <a:p>
            <a:r>
              <a:rPr lang="en-US">
                <a:latin typeface="DM Sans Medium" pitchFamily="2" charset="77"/>
              </a:rPr>
              <a:t>When coaching QI – it’s important to think about </a:t>
            </a:r>
            <a:r>
              <a:rPr lang="en-US">
                <a:solidFill>
                  <a:schemeClr val="accent2"/>
                </a:solidFill>
                <a:latin typeface="DM Sans Medium" pitchFamily="2" charset="77"/>
              </a:rPr>
              <a:t>culture</a:t>
            </a:r>
            <a:r>
              <a:rPr lang="en-US">
                <a:latin typeface="DM Sans Medium" pitchFamily="2" charset="77"/>
              </a:rPr>
              <a:t> as a contextual factor.</a:t>
            </a:r>
          </a:p>
          <a:p>
            <a:r>
              <a:rPr lang="en-US"/>
              <a:t>Professional cultures are a common enabler and barrier to change and are worth considering at the start of all improvement work.</a:t>
            </a:r>
          </a:p>
          <a:p>
            <a:endParaRPr lang="en-US"/>
          </a:p>
          <a:p>
            <a:endParaRPr lang="en-US"/>
          </a:p>
        </p:txBody>
      </p:sp>
      <p:sp>
        <p:nvSpPr>
          <p:cNvPr id="4" name="Footer Placeholder 3">
            <a:extLst>
              <a:ext uri="{FF2B5EF4-FFF2-40B4-BE49-F238E27FC236}">
                <a16:creationId xmlns:a16="http://schemas.microsoft.com/office/drawing/2014/main" id="{1D93E0D8-8E51-D273-9DC1-4C5E16C7C763}"/>
              </a:ext>
            </a:extLst>
          </p:cNvPr>
          <p:cNvSpPr>
            <a:spLocks noGrp="1"/>
          </p:cNvSpPr>
          <p:nvPr>
            <p:ph type="ftr" sz="quarter" idx="11"/>
          </p:nvPr>
        </p:nvSpPr>
        <p:spPr/>
        <p:txBody>
          <a:bodyPr/>
          <a:lstStyle/>
          <a:p>
            <a:r>
              <a:rPr lang="en-US"/>
              <a:t>Session 4     Working with People</a:t>
            </a:r>
          </a:p>
        </p:txBody>
      </p:sp>
      <p:sp>
        <p:nvSpPr>
          <p:cNvPr id="5" name="Slide Number Placeholder 4">
            <a:extLst>
              <a:ext uri="{FF2B5EF4-FFF2-40B4-BE49-F238E27FC236}">
                <a16:creationId xmlns:a16="http://schemas.microsoft.com/office/drawing/2014/main" id="{0E80D157-ED07-C8E3-1568-22B646CC1179}"/>
              </a:ext>
            </a:extLst>
          </p:cNvPr>
          <p:cNvSpPr>
            <a:spLocks noGrp="1"/>
          </p:cNvSpPr>
          <p:nvPr>
            <p:ph type="sldNum" sz="quarter" idx="12"/>
          </p:nvPr>
        </p:nvSpPr>
        <p:spPr/>
        <p:txBody>
          <a:bodyPr/>
          <a:lstStyle/>
          <a:p>
            <a:fld id="{16C5AC08-0ACD-404A-9C9F-AB39E786C34A}" type="slidenum">
              <a:rPr lang="en-GB"/>
              <a:t>27</a:t>
            </a:fld>
            <a:endParaRPr lang="en-GB"/>
          </a:p>
        </p:txBody>
      </p:sp>
      <p:sp>
        <p:nvSpPr>
          <p:cNvPr id="10" name="Text Placeholder 9">
            <a:extLst>
              <a:ext uri="{FF2B5EF4-FFF2-40B4-BE49-F238E27FC236}">
                <a16:creationId xmlns:a16="http://schemas.microsoft.com/office/drawing/2014/main" id="{195C8865-6F57-8EF7-5326-F73150E3E261}"/>
              </a:ext>
            </a:extLst>
          </p:cNvPr>
          <p:cNvSpPr>
            <a:spLocks noGrp="1"/>
          </p:cNvSpPr>
          <p:nvPr>
            <p:ph type="body" sz="quarter" idx="13"/>
          </p:nvPr>
        </p:nvSpPr>
        <p:spPr/>
        <p:txBody>
          <a:bodyPr/>
          <a:lstStyle/>
          <a:p>
            <a:r>
              <a:rPr lang="en-US" dirty="0"/>
              <a:t>Professional cultures</a:t>
            </a:r>
          </a:p>
        </p:txBody>
      </p:sp>
    </p:spTree>
    <p:extLst>
      <p:ext uri="{BB962C8B-B14F-4D97-AF65-F5344CB8AC3E}">
        <p14:creationId xmlns:p14="http://schemas.microsoft.com/office/powerpoint/2010/main" val="8317505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0CF53-8FA7-DC24-FE62-BFD3B82D2FAA}"/>
              </a:ext>
            </a:extLst>
          </p:cNvPr>
          <p:cNvSpPr>
            <a:spLocks noGrp="1"/>
          </p:cNvSpPr>
          <p:nvPr>
            <p:ph type="title"/>
          </p:nvPr>
        </p:nvSpPr>
        <p:spPr/>
        <p:txBody>
          <a:bodyPr/>
          <a:lstStyle/>
          <a:p>
            <a:r>
              <a:rPr lang="en-US"/>
              <a:t>Summary</a:t>
            </a:r>
          </a:p>
        </p:txBody>
      </p:sp>
      <p:sp>
        <p:nvSpPr>
          <p:cNvPr id="3" name="Content Placeholder 2">
            <a:extLst>
              <a:ext uri="{FF2B5EF4-FFF2-40B4-BE49-F238E27FC236}">
                <a16:creationId xmlns:a16="http://schemas.microsoft.com/office/drawing/2014/main" id="{20E26E89-83D9-393C-42B4-55C951E8A0B3}"/>
              </a:ext>
            </a:extLst>
          </p:cNvPr>
          <p:cNvSpPr>
            <a:spLocks noGrp="1"/>
          </p:cNvSpPr>
          <p:nvPr>
            <p:ph idx="1"/>
          </p:nvPr>
        </p:nvSpPr>
        <p:spPr>
          <a:xfrm>
            <a:off x="1077914" y="1520825"/>
            <a:ext cx="7100886" cy="5019720"/>
          </a:xfrm>
        </p:spPr>
        <p:txBody>
          <a:bodyPr/>
          <a:lstStyle/>
          <a:p>
            <a:pPr lvl="2"/>
            <a:r>
              <a:rPr lang="en-US" dirty="0"/>
              <a:t>Improvement doesn’t operate in a vacuum and thus, context and culture are important influencers on improvement</a:t>
            </a:r>
          </a:p>
          <a:p>
            <a:pPr lvl="2"/>
            <a:r>
              <a:rPr lang="en-US" dirty="0"/>
              <a:t>QI has been shown to repeatedly fall short of expectations or is not sustained </a:t>
            </a:r>
          </a:p>
          <a:p>
            <a:pPr lvl="2"/>
            <a:r>
              <a:rPr lang="en-US" dirty="0"/>
              <a:t>Context is a key facilitator to successful quality improvement.  </a:t>
            </a:r>
          </a:p>
          <a:p>
            <a:pPr lvl="2"/>
            <a:endParaRPr lang="en-US" dirty="0"/>
          </a:p>
        </p:txBody>
      </p:sp>
      <p:sp>
        <p:nvSpPr>
          <p:cNvPr id="4" name="Footer Placeholder 3">
            <a:extLst>
              <a:ext uri="{FF2B5EF4-FFF2-40B4-BE49-F238E27FC236}">
                <a16:creationId xmlns:a16="http://schemas.microsoft.com/office/drawing/2014/main" id="{A695FFF6-6607-C8E2-C00D-D88DFB8C4D73}"/>
              </a:ext>
            </a:extLst>
          </p:cNvPr>
          <p:cNvSpPr>
            <a:spLocks noGrp="1"/>
          </p:cNvSpPr>
          <p:nvPr>
            <p:ph type="ftr" sz="quarter" idx="11"/>
          </p:nvPr>
        </p:nvSpPr>
        <p:spPr/>
        <p:txBody>
          <a:bodyPr/>
          <a:lstStyle/>
          <a:p>
            <a:r>
              <a:rPr lang="en-US"/>
              <a:t>Session 4     Working with People</a:t>
            </a:r>
          </a:p>
        </p:txBody>
      </p:sp>
      <p:sp>
        <p:nvSpPr>
          <p:cNvPr id="5" name="Slide Number Placeholder 4">
            <a:extLst>
              <a:ext uri="{FF2B5EF4-FFF2-40B4-BE49-F238E27FC236}">
                <a16:creationId xmlns:a16="http://schemas.microsoft.com/office/drawing/2014/main" id="{86C32F2B-0033-2A3C-DF53-AB7B1505FDAD}"/>
              </a:ext>
            </a:extLst>
          </p:cNvPr>
          <p:cNvSpPr>
            <a:spLocks noGrp="1"/>
          </p:cNvSpPr>
          <p:nvPr>
            <p:ph type="sldNum" sz="quarter" idx="12"/>
          </p:nvPr>
        </p:nvSpPr>
        <p:spPr/>
        <p:txBody>
          <a:bodyPr/>
          <a:lstStyle/>
          <a:p>
            <a:fld id="{16C5AC08-0ACD-404A-9C9F-AB39E786C34A}" type="slidenum">
              <a:rPr lang="en-GB"/>
              <a:t>28</a:t>
            </a:fld>
            <a:endParaRPr lang="en-GB"/>
          </a:p>
        </p:txBody>
      </p:sp>
      <p:sp>
        <p:nvSpPr>
          <p:cNvPr id="6" name="Text Placeholder 5">
            <a:extLst>
              <a:ext uri="{FF2B5EF4-FFF2-40B4-BE49-F238E27FC236}">
                <a16:creationId xmlns:a16="http://schemas.microsoft.com/office/drawing/2014/main" id="{B9DF2704-1A8A-EB86-2380-BD5585A080DF}"/>
              </a:ext>
            </a:extLst>
          </p:cNvPr>
          <p:cNvSpPr>
            <a:spLocks noGrp="1"/>
          </p:cNvSpPr>
          <p:nvPr>
            <p:ph type="body" sz="quarter" idx="13"/>
          </p:nvPr>
        </p:nvSpPr>
        <p:spPr/>
        <p:txBody>
          <a:bodyPr/>
          <a:lstStyle/>
          <a:p>
            <a:r>
              <a:rPr lang="en-US"/>
              <a:t>Summary</a:t>
            </a:r>
          </a:p>
        </p:txBody>
      </p:sp>
      <p:pic>
        <p:nvPicPr>
          <p:cNvPr id="8" name="Picture 7">
            <a:extLst>
              <a:ext uri="{FF2B5EF4-FFF2-40B4-BE49-F238E27FC236}">
                <a16:creationId xmlns:a16="http://schemas.microsoft.com/office/drawing/2014/main" id="{37C01E36-A27B-6BFB-CB2C-52025086DA1A}"/>
              </a:ext>
            </a:extLst>
          </p:cNvPr>
          <p:cNvPicPr>
            <a:picLocks noChangeAspect="1"/>
          </p:cNvPicPr>
          <p:nvPr/>
        </p:nvPicPr>
        <p:blipFill>
          <a:blip r:embed="rId3"/>
          <a:stretch>
            <a:fillRect/>
          </a:stretch>
        </p:blipFill>
        <p:spPr>
          <a:xfrm>
            <a:off x="8620125" y="1520825"/>
            <a:ext cx="3358081" cy="4752109"/>
          </a:xfrm>
          <a:prstGeom prst="rect">
            <a:avLst/>
          </a:prstGeom>
        </p:spPr>
      </p:pic>
      <p:sp>
        <p:nvSpPr>
          <p:cNvPr id="7" name="TextBox 6">
            <a:extLst>
              <a:ext uri="{FF2B5EF4-FFF2-40B4-BE49-F238E27FC236}">
                <a16:creationId xmlns:a16="http://schemas.microsoft.com/office/drawing/2014/main" id="{D5839B27-BC5D-B5C2-2E85-52E6F488FCD5}"/>
              </a:ext>
            </a:extLst>
          </p:cNvPr>
          <p:cNvSpPr txBox="1"/>
          <p:nvPr/>
        </p:nvSpPr>
        <p:spPr>
          <a:xfrm>
            <a:off x="931026" y="6421594"/>
            <a:ext cx="11133809" cy="230832"/>
          </a:xfrm>
          <a:prstGeom prst="rect">
            <a:avLst/>
          </a:prstGeom>
          <a:noFill/>
        </p:spPr>
        <p:txBody>
          <a:bodyPr wrap="square">
            <a:spAutoFit/>
          </a:bodyPr>
          <a:lstStyle/>
          <a:p>
            <a:pPr algn="r"/>
            <a:r>
              <a:rPr lang="en-GB" sz="900" b="1" dirty="0">
                <a:latin typeface="DM Sans" pitchFamily="2" charset="77"/>
              </a:rPr>
              <a:t>Source:</a:t>
            </a:r>
            <a:r>
              <a:rPr lang="en-GB" sz="900" dirty="0">
                <a:latin typeface="DM Sans" pitchFamily="2" charset="77"/>
              </a:rPr>
              <a:t> The Health Foundation (2015)</a:t>
            </a:r>
          </a:p>
        </p:txBody>
      </p:sp>
    </p:spTree>
    <p:extLst>
      <p:ext uri="{BB962C8B-B14F-4D97-AF65-F5344CB8AC3E}">
        <p14:creationId xmlns:p14="http://schemas.microsoft.com/office/powerpoint/2010/main" val="589748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50ADE-BB5C-FF95-224E-5DC9EEF2A6D5}"/>
              </a:ext>
            </a:extLst>
          </p:cNvPr>
          <p:cNvSpPr>
            <a:spLocks noGrp="1"/>
          </p:cNvSpPr>
          <p:nvPr>
            <p:ph type="title"/>
          </p:nvPr>
        </p:nvSpPr>
        <p:spPr/>
        <p:txBody>
          <a:bodyPr/>
          <a:lstStyle/>
          <a:p>
            <a:r>
              <a:rPr lang="en-US"/>
              <a:t>Funding Acknowledgement</a:t>
            </a:r>
          </a:p>
        </p:txBody>
      </p:sp>
      <p:sp>
        <p:nvSpPr>
          <p:cNvPr id="3" name="Content Placeholder 2">
            <a:extLst>
              <a:ext uri="{FF2B5EF4-FFF2-40B4-BE49-F238E27FC236}">
                <a16:creationId xmlns:a16="http://schemas.microsoft.com/office/drawing/2014/main" id="{0832F361-B423-F313-13D9-3C2A9FF1B081}"/>
              </a:ext>
            </a:extLst>
          </p:cNvPr>
          <p:cNvSpPr>
            <a:spLocks noGrp="1"/>
          </p:cNvSpPr>
          <p:nvPr>
            <p:ph idx="1"/>
          </p:nvPr>
        </p:nvSpPr>
        <p:spPr/>
        <p:txBody>
          <a:bodyPr/>
          <a:lstStyle/>
          <a:p>
            <a:r>
              <a:rPr lang="en-US"/>
              <a:t>The Quality Coach Development Programme was partially funded through Q Exchange by the Health Foundation and NHS England and NHS Improvement</a:t>
            </a:r>
          </a:p>
          <a:p>
            <a:endParaRPr lang="en-US"/>
          </a:p>
        </p:txBody>
      </p:sp>
      <p:sp>
        <p:nvSpPr>
          <p:cNvPr id="4" name="Content Placeholder 3">
            <a:extLst>
              <a:ext uri="{FF2B5EF4-FFF2-40B4-BE49-F238E27FC236}">
                <a16:creationId xmlns:a16="http://schemas.microsoft.com/office/drawing/2014/main" id="{902E05ED-AC4E-8BC3-CEA0-84B821CF4CB6}"/>
              </a:ext>
            </a:extLst>
          </p:cNvPr>
          <p:cNvSpPr>
            <a:spLocks noGrp="1"/>
          </p:cNvSpPr>
          <p:nvPr>
            <p:ph idx="10"/>
          </p:nvPr>
        </p:nvSpPr>
        <p:spPr/>
        <p:txBody>
          <a:bodyPr/>
          <a:lstStyle/>
          <a:p>
            <a:r>
              <a:rPr lang="en-US" dirty="0"/>
              <a:t>This slide deck and all associated materials of the Quality Coach Development </a:t>
            </a:r>
            <a:r>
              <a:rPr lang="en-US" dirty="0" err="1"/>
              <a:t>Programme</a:t>
            </a:r>
            <a:r>
              <a:rPr lang="en-US" dirty="0"/>
              <a:t> are available under the Creative Commons Attribution-</a:t>
            </a:r>
            <a:r>
              <a:rPr lang="en-US" dirty="0" err="1"/>
              <a:t>ShareAlike</a:t>
            </a:r>
            <a:r>
              <a:rPr lang="en-US" dirty="0"/>
              <a:t> </a:t>
            </a:r>
            <a:r>
              <a:rPr lang="en-US" dirty="0" err="1"/>
              <a:t>Licence</a:t>
            </a:r>
            <a:r>
              <a:rPr lang="en-US" dirty="0"/>
              <a:t> 4.0 </a:t>
            </a:r>
          </a:p>
          <a:p>
            <a:pPr lvl="1"/>
            <a:r>
              <a:rPr lang="en-US" dirty="0"/>
              <a:t>This </a:t>
            </a:r>
            <a:r>
              <a:rPr lang="en-US" dirty="0" err="1"/>
              <a:t>licence</a:t>
            </a:r>
            <a:r>
              <a:rPr lang="en-US" dirty="0"/>
              <a:t> permits others to remix, adapt, and build upon this piece of work even for commercial purposes, as long as you credit us and license any and all new creations under the identical terms. (CC-BY-SA)</a:t>
            </a:r>
          </a:p>
        </p:txBody>
      </p:sp>
      <p:sp>
        <p:nvSpPr>
          <p:cNvPr id="5" name="Content Placeholder 4">
            <a:extLst>
              <a:ext uri="{FF2B5EF4-FFF2-40B4-BE49-F238E27FC236}">
                <a16:creationId xmlns:a16="http://schemas.microsoft.com/office/drawing/2014/main" id="{B7146CB3-6137-2A00-9F6E-37ED88E78359}"/>
              </a:ext>
            </a:extLst>
          </p:cNvPr>
          <p:cNvSpPr>
            <a:spLocks noGrp="1"/>
          </p:cNvSpPr>
          <p:nvPr>
            <p:ph idx="11"/>
          </p:nvPr>
        </p:nvSpPr>
        <p:spPr/>
        <p:txBody>
          <a:bodyPr/>
          <a:lstStyle/>
          <a:p>
            <a:pPr lvl="1"/>
            <a:r>
              <a:rPr lang="en-US"/>
              <a:t>For additional information contact </a:t>
            </a:r>
          </a:p>
          <a:p>
            <a:pPr lvl="1"/>
            <a:r>
              <a:rPr lang="en-US"/>
              <a:t>clcht.continuous.improvement@nhs.net or the Q Community </a:t>
            </a:r>
          </a:p>
        </p:txBody>
      </p:sp>
    </p:spTree>
    <p:extLst>
      <p:ext uri="{BB962C8B-B14F-4D97-AF65-F5344CB8AC3E}">
        <p14:creationId xmlns:p14="http://schemas.microsoft.com/office/powerpoint/2010/main" val="836933215"/>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ink circle">
            <a:extLst>
              <a:ext uri="{FF2B5EF4-FFF2-40B4-BE49-F238E27FC236}">
                <a16:creationId xmlns:a16="http://schemas.microsoft.com/office/drawing/2014/main" id="{E9C74FA6-F32A-AA76-F358-2A66C2ADEA97}"/>
              </a:ext>
            </a:extLst>
          </p:cNvPr>
          <p:cNvSpPr/>
          <p:nvPr/>
        </p:nvSpPr>
        <p:spPr>
          <a:xfrm>
            <a:off x="10373167" y="1130627"/>
            <a:ext cx="1233478" cy="1233478"/>
          </a:xfrm>
          <a:prstGeom prst="flowChartConnector">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Petrona" pitchFamily="2" charset="77"/>
            </a:endParaRPr>
          </a:p>
        </p:txBody>
      </p:sp>
      <p:sp>
        <p:nvSpPr>
          <p:cNvPr id="10" name="Connector 9">
            <a:extLst>
              <a:ext uri="{FF2B5EF4-FFF2-40B4-BE49-F238E27FC236}">
                <a16:creationId xmlns:a16="http://schemas.microsoft.com/office/drawing/2014/main" id="{21F4863D-7F23-44C1-C6FC-2AF6B04DD0D9}"/>
              </a:ext>
            </a:extLst>
          </p:cNvPr>
          <p:cNvSpPr/>
          <p:nvPr/>
        </p:nvSpPr>
        <p:spPr>
          <a:xfrm>
            <a:off x="2570424" y="1598713"/>
            <a:ext cx="391852" cy="391852"/>
          </a:xfrm>
          <a:prstGeom prst="flowChartConnector">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Petrona" pitchFamily="2" charset="77"/>
            </a:endParaRPr>
          </a:p>
        </p:txBody>
      </p:sp>
      <p:sp>
        <p:nvSpPr>
          <p:cNvPr id="9" name="Orange circle">
            <a:extLst>
              <a:ext uri="{FF2B5EF4-FFF2-40B4-BE49-F238E27FC236}">
                <a16:creationId xmlns:a16="http://schemas.microsoft.com/office/drawing/2014/main" id="{AD181605-21BE-86EE-9B4B-9868A043C334}"/>
              </a:ext>
            </a:extLst>
          </p:cNvPr>
          <p:cNvSpPr/>
          <p:nvPr/>
        </p:nvSpPr>
        <p:spPr>
          <a:xfrm>
            <a:off x="6285265" y="4339328"/>
            <a:ext cx="2350116" cy="2350108"/>
          </a:xfrm>
          <a:prstGeom prst="flowChartConnector">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Petrona" pitchFamily="2" charset="77"/>
            </a:endParaRPr>
          </a:p>
        </p:txBody>
      </p:sp>
      <p:sp>
        <p:nvSpPr>
          <p:cNvPr id="8" name="Pink circle">
            <a:extLst>
              <a:ext uri="{FF2B5EF4-FFF2-40B4-BE49-F238E27FC236}">
                <a16:creationId xmlns:a16="http://schemas.microsoft.com/office/drawing/2014/main" id="{3DFA74FA-90BE-FF54-A708-4E69A37CA873}"/>
              </a:ext>
            </a:extLst>
          </p:cNvPr>
          <p:cNvSpPr/>
          <p:nvPr/>
        </p:nvSpPr>
        <p:spPr>
          <a:xfrm>
            <a:off x="10373167" y="1138247"/>
            <a:ext cx="1233478" cy="1233478"/>
          </a:xfrm>
          <a:prstGeom prst="flowChartConnector">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Petrona" pitchFamily="2" charset="77"/>
            </a:endParaRPr>
          </a:p>
        </p:txBody>
      </p:sp>
      <p:sp>
        <p:nvSpPr>
          <p:cNvPr id="3" name="Title 2">
            <a:extLst>
              <a:ext uri="{FF2B5EF4-FFF2-40B4-BE49-F238E27FC236}">
                <a16:creationId xmlns:a16="http://schemas.microsoft.com/office/drawing/2014/main" id="{8FB08068-7EFE-28BB-16DA-1AD2429F2E22}"/>
              </a:ext>
            </a:extLst>
          </p:cNvPr>
          <p:cNvSpPr>
            <a:spLocks noGrp="1"/>
          </p:cNvSpPr>
          <p:nvPr>
            <p:ph type="title"/>
          </p:nvPr>
        </p:nvSpPr>
        <p:spPr/>
        <p:txBody>
          <a:bodyPr/>
          <a:lstStyle/>
          <a:p>
            <a:r>
              <a:rPr lang="en-US"/>
              <a:t>Lunch break</a:t>
            </a:r>
          </a:p>
        </p:txBody>
      </p:sp>
      <p:sp>
        <p:nvSpPr>
          <p:cNvPr id="4" name="Footer Placeholder 3">
            <a:extLst>
              <a:ext uri="{FF2B5EF4-FFF2-40B4-BE49-F238E27FC236}">
                <a16:creationId xmlns:a16="http://schemas.microsoft.com/office/drawing/2014/main" id="{3C826E13-672B-27D6-D78E-A8C2E91E88F8}"/>
              </a:ext>
            </a:extLst>
          </p:cNvPr>
          <p:cNvSpPr>
            <a:spLocks noGrp="1"/>
          </p:cNvSpPr>
          <p:nvPr>
            <p:ph type="ftr" sz="quarter" idx="11"/>
          </p:nvPr>
        </p:nvSpPr>
        <p:spPr/>
        <p:txBody>
          <a:bodyPr/>
          <a:lstStyle/>
          <a:p>
            <a:r>
              <a:rPr lang="en-US"/>
              <a:t>Session 4     Working with People</a:t>
            </a:r>
          </a:p>
        </p:txBody>
      </p:sp>
      <p:sp>
        <p:nvSpPr>
          <p:cNvPr id="5" name="Slide Number Placeholder 4">
            <a:extLst>
              <a:ext uri="{FF2B5EF4-FFF2-40B4-BE49-F238E27FC236}">
                <a16:creationId xmlns:a16="http://schemas.microsoft.com/office/drawing/2014/main" id="{ED4CBFD5-EEB6-6E3C-FCD3-D7AE97BC204F}"/>
              </a:ext>
            </a:extLst>
          </p:cNvPr>
          <p:cNvSpPr>
            <a:spLocks noGrp="1"/>
          </p:cNvSpPr>
          <p:nvPr>
            <p:ph type="sldNum" sz="quarter" idx="12"/>
          </p:nvPr>
        </p:nvSpPr>
        <p:spPr/>
        <p:txBody>
          <a:bodyPr/>
          <a:lstStyle/>
          <a:p>
            <a:fld id="{16C5AC08-0ACD-404A-9C9F-AB39E786C34A}" type="slidenum">
              <a:rPr lang="en-GB"/>
              <a:pPr/>
              <a:t>29</a:t>
            </a:fld>
            <a:endParaRPr lang="en-GB"/>
          </a:p>
        </p:txBody>
      </p:sp>
      <p:pic>
        <p:nvPicPr>
          <p:cNvPr id="6" name="Picture 5">
            <a:extLst>
              <a:ext uri="{FF2B5EF4-FFF2-40B4-BE49-F238E27FC236}">
                <a16:creationId xmlns:a16="http://schemas.microsoft.com/office/drawing/2014/main" id="{42797464-A76E-9E3C-F6B3-F87336052EE3}"/>
              </a:ext>
            </a:extLst>
          </p:cNvPr>
          <p:cNvPicPr>
            <a:picLocks noChangeAspect="1"/>
          </p:cNvPicPr>
          <p:nvPr/>
        </p:nvPicPr>
        <p:blipFill>
          <a:blip r:embed="rId3"/>
          <a:srcRect/>
          <a:stretch/>
        </p:blipFill>
        <p:spPr>
          <a:xfrm>
            <a:off x="5471679" y="1520825"/>
            <a:ext cx="6296891" cy="4632712"/>
          </a:xfrm>
          <a:prstGeom prst="rect">
            <a:avLst/>
          </a:prstGeom>
        </p:spPr>
      </p:pic>
    </p:spTree>
    <p:extLst>
      <p:ext uri="{BB962C8B-B14F-4D97-AF65-F5344CB8AC3E}">
        <p14:creationId xmlns:p14="http://schemas.microsoft.com/office/powerpoint/2010/main" val="217320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hold" grpId="1" nodeType="withEffect">
                                  <p:stCondLst>
                                    <p:cond delay="0"/>
                                  </p:stCondLst>
                                  <p:childTnLst>
                                    <p:animMotion origin="layout" path="M -0.00026 -0.00093 C -0.00208 -0.00232 -0.00403 -0.00301 -0.00586 -0.00371 C -0.0069 -0.0051 -0.00781 -0.00602 -0.00898 -0.00648 C -0.01015 -0.00764 -0.01159 -0.00834 -0.01315 -0.0088 L -0.01888 -0.01644 C -0.01992 -0.01783 -0.02096 -0.01922 -0.022 -0.0206 C -0.02265 -0.02153 -0.02331 -0.02292 -0.02409 -0.02408 C -0.02708 -0.02801 -0.02995 -0.03172 -0.03307 -0.03565 C -0.0345 -0.03704 -0.03567 -0.03773 -0.03685 -0.03959 C -0.03893 -0.04167 -0.04088 -0.04491 -0.04297 -0.04699 L -0.04583 -0.05093 C -0.04713 -0.05209 -0.04804 -0.05348 -0.04883 -0.05463 C -0.05117 -0.0581 -0.0513 -0.05926 -0.05403 -0.06227 C -0.05482 -0.0632 -0.05586 -0.06366 -0.05612 -0.06389 C -0.06484 -0.07454 -0.05937 -0.06991 -0.06549 -0.07454 C -0.07018 -0.08218 -0.0651 -0.07431 -0.07005 -0.0801 C -0.07929 -0.09074 -0.07291 -0.08496 -0.07825 -0.08959 C -0.07929 -0.09074 -0.07956 -0.0926 -0.08047 -0.09306 C -0.08138 -0.09468 -0.08255 -0.09491 -0.08333 -0.09584 C -0.08437 -0.09653 -0.08528 -0.09653 -0.08594 -0.09792 C -0.09101 -0.10348 -0.08698 -0.10023 -0.09271 -0.10741 C -0.09336 -0.1081 -0.09427 -0.10834 -0.09492 -0.10949 C -0.0957 -0.11042 -0.09635 -0.11204 -0.09713 -0.1132 C -0.0987 -0.11574 -0.10104 -0.11806 -0.10325 -0.1206 C -0.10416 -0.1213 -0.10508 -0.12338 -0.10612 -0.12454 C -0.10729 -0.12593 -0.10872 -0.12662 -0.10989 -0.12801 C -0.11094 -0.12986 -0.11185 -0.13218 -0.11302 -0.1338 C -0.11406 -0.13542 -0.11536 -0.13635 -0.11653 -0.13773 C -0.11784 -0.13935 -0.11901 -0.14167 -0.12031 -0.14329 C -0.12734 -0.15301 -0.11875 -0.14051 -0.12708 -0.15116 C -0.13359 -0.15926 -0.12786 -0.1544 -0.13359 -0.15903 C -0.13489 -0.16019 -0.13581 -0.16181 -0.13685 -0.16273 C -0.13867 -0.16459 -0.14192 -0.16621 -0.14414 -0.16783 C -0.14935 -0.17199 -0.14713 -0.1713 -0.15169 -0.17431 C -0.15729 -0.17801 -0.15937 -0.17848 -0.16601 -0.18148 L -0.21094 -0.19236 C -0.21237 -0.1926 -0.2138 -0.19213 -0.21523 -0.19236 C -0.21719 -0.1919 -0.21914 -0.1926 -0.22096 -0.1926 C -0.22331 -0.19213 -0.22526 -0.19121 -0.22786 -0.19144 C -0.22982 -0.19144 -0.23177 -0.19098 -0.23359 -0.19144 L -0.24622 -0.19074 C -0.24765 -0.19005 -0.24909 -0.18935 -0.25052 -0.18889 C -0.25221 -0.1882 -0.25403 -0.18797 -0.25573 -0.18727 C -0.25703 -0.18681 -0.25859 -0.18611 -0.25976 -0.18565 C -0.26133 -0.18426 -0.26237 -0.18519 -0.26341 -0.18449 C -0.26393 -0.18473 -0.26523 -0.18449 -0.26601 -0.18426 C -0.26784 -0.18287 -0.26953 -0.18056 -0.27122 -0.17963 C -0.27278 -0.17894 -0.27422 -0.17894 -0.27578 -0.17778 C -0.27695 -0.17709 -0.27799 -0.17639 -0.27929 -0.1757 C -0.28034 -0.1757 -0.28125 -0.17523 -0.28255 -0.1757 C -0.28437 -0.17523 -0.28581 -0.17454 -0.28776 -0.17408 L -0.29036 -0.17338 C -0.29817 -0.16667 -0.28841 -0.17431 -0.29557 -0.17014 C -0.29622 -0.16991 -0.29739 -0.16852 -0.29831 -0.16783 C -0.29909 -0.1676 -0.3 -0.16783 -0.30091 -0.16736 C -0.30351 -0.16621 -0.30456 -0.16528 -0.30703 -0.1632 C -0.30833 -0.16204 -0.30963 -0.16088 -0.31081 -0.15996 C -0.31159 -0.15834 -0.31211 -0.15718 -0.31276 -0.15556 C -0.3138 -0.15371 -0.31484 -0.15255 -0.31562 -0.1507 C -0.31679 -0.14838 -0.31745 -0.1463 -0.31875 -0.14398 C -0.31979 -0.14213 -0.3207 -0.14098 -0.32174 -0.13866 C -0.32278 -0.13704 -0.32383 -0.13473 -0.32461 -0.13241 C -0.32578 -0.13056 -0.32682 -0.12894 -0.32747 -0.12709 C -0.32956 -0.12408 -0.33112 -0.12037 -0.33294 -0.11713 C -0.3345 -0.11366 -0.33633 -0.11111 -0.33789 -0.1081 C -0.33893 -0.10579 -0.33984 -0.10371 -0.34101 -0.10116 C -0.34192 -0.09931 -0.34362 -0.09746 -0.34492 -0.09491 C -0.34883 -0.08797 -0.347 -0.09028 -0.35013 -0.08334 C -0.3513 -0.08056 -0.35377 -0.07616 -0.35508 -0.07431 C -0.35729 -0.0669 -0.35521 -0.07246 -0.36015 -0.06366 C -0.36159 -0.06111 -0.36289 -0.05834 -0.36419 -0.05602 C -0.36484 -0.05463 -0.36536 -0.05348 -0.36627 -0.05209 C -0.36679 -0.05093 -0.36823 -0.05023 -0.36901 -0.04861 C -0.37005 -0.04699 -0.37031 -0.04491 -0.37122 -0.04329 C -0.37565 -0.03426 -0.37422 -0.03912 -0.37877 -0.03218 C -0.37956 -0.03102 -0.38008 -0.0294 -0.38086 -0.02824 C -0.3819 -0.02639 -0.38294 -0.02477 -0.38385 -0.02315 C -0.38528 -0.0206 -0.38789 -0.01528 -0.38789 -0.01551 C -0.38828 -0.0132 -0.38841 -0.01111 -0.38919 -0.00949 C -0.38919 -0.00834 -0.3901 -0.00672 -0.3901 -0.00556 C -0.3931 0.00879 -0.39036 0.00046 -0.39427 0.00949 C -0.3944 0.01157 -0.39505 0.01342 -0.39557 0.01551 C -0.39609 0.01713 -0.397 0.01805 -0.39765 0.01898 C -0.39909 0.02245 -0.40052 0.02615 -0.40156 0.02986 C -0.4026 0.03171 -0.40299 0.03379 -0.40377 0.03565 C -0.40495 0.03611 -0.40599 0.03703 -0.4069 0.03865 C -0.41354 0.05023 -0.40846 0.04352 -0.41263 0.05046 C -0.4138 0.05208 -0.41497 0.0537 -0.41588 0.05555 C -0.42291 0.07014 -0.41263 0.05139 -0.42057 0.06574 C -0.42474 0.0787 -0.41836 0.0574 -0.42526 0.07639 C -0.42565 0.07847 -0.42578 0.08055 -0.42656 0.08217 C -0.42708 0.08402 -0.42877 0.08565 -0.42956 0.08727 C -0.43112 0.09074 -0.43203 0.09467 -0.43359 0.09722 C -0.43919 0.10694 -0.43437 0.09815 -0.43932 0.10902 C -0.44088 0.11157 -0.44258 0.11365 -0.44388 0.1169 C -0.44505 0.11967 -0.44596 0.12361 -0.44726 0.12615 C -0.44844 0.12893 -0.45 0.13148 -0.4513 0.13426 C -0.45234 0.13611 -0.45325 0.13889 -0.45429 0.14074 C -0.4556 0.14305 -0.4569 0.14514 -0.4582 0.14722 C -0.45937 0.1493 -0.46028 0.15208 -0.46133 0.15393 C -0.46692 0.16365 -0.4664 0.16273 -0.47109 0.16852 C -0.47435 0.18102 -0.46901 0.1618 -0.4737 0.18009 C -0.47448 0.18287 -0.47487 0.18588 -0.47617 0.18842 L -0.47812 0.19213 C -0.47903 0.19583 -0.47929 0.2 -0.48073 0.20324 C -0.48281 0.20717 -0.4832 0.2074 -0.48489 0.21273 C -0.48502 0.21273 -0.4914 0.23333 -0.49284 0.23541 C -0.49713 0.24606 -0.49687 0.24444 -0.5013 0.25648 C -0.5026 0.26041 -0.50351 0.26412 -0.50482 0.26782 C -0.50807 0.27639 -0.51081 0.28148 -0.51432 0.29027 C -0.52031 0.3044 -0.51901 0.30324 -0.52591 0.31666 C -0.53086 0.32639 -0.53594 0.33565 -0.54101 0.3449 C -0.54401 0.35069 -0.54687 0.35602 -0.55 0.36203 C -0.56146 0.38773 -0.55221 0.36828 -0.56406 0.38912 C -0.57005 0.39953 -0.57591 0.41065 -0.58203 0.42106 C -0.58385 0.42453 -0.58567 0.4287 -0.58776 0.43125 C -0.59036 0.43449 -0.59297 0.43773 -0.59544 0.44097 C -0.61367 0.46666 -0.59505 0.4419 -0.60768 0.45787 C -0.60859 0.46041 -0.6095 0.46435 -0.61015 0.46713 C -0.6112 0.47014 -0.61146 0.47407 -0.61289 0.47801 C -0.61458 0.48333 -0.61966 0.49629 -0.62122 0.50069 C -0.62669 0.51273 -0.63346 0.53148 -0.63971 0.53981 C -0.64414 0.54467 -0.64791 0.55069 -0.65234 0.55532 C -0.65625 0.55879 -0.65963 0.56481 -0.66432 0.56805 C -0.67747 0.57569 -0.66067 0.56597 -0.67565 0.57407 C -0.67747 0.57477 -0.67916 0.57639 -0.68073 0.57708 C -0.68489 0.57824 -0.68854 0.5787 -0.69258 0.57963 C -0.70898 0.58194 -0.70182 0.58194 -0.7138 0.58009 C -0.71614 0.58148 -0.71836 0.58217 -0.7207 0.58194 C -0.7345 0.58055 -0.74479 0.57662 -0.75885 0.57129 C -0.76211 0.5699 -0.76588 0.56828 -0.76927 0.5669 C -0.77812 0.56134 -0.79583 0.55139 -0.80612 0.54282 C -0.80807 0.54143 -0.82331 0.5294 -0.82799 0.52338 C -0.82995 0.52152 -0.83125 0.51875 -0.83333 0.51597 C -0.83476 0.51435 -0.83646 0.5125 -0.83737 0.51065 C -0.84036 0.50625 -0.84258 0.50139 -0.84492 0.49676 C -0.84752 0.49166 -0.84974 0.48796 -0.85182 0.48148 C -0.85338 0.47685 -0.85534 0.46713 -0.85599 0.46227 C -0.85612 0.45902 -0.85651 0.45532 -0.85638 0.45162 C -0.85716 0.44444 -0.85794 0.42801 -0.85781 0.42754 C -0.85521 0.38981 -0.85599 0.38865 -0.85039 0.34398 C -0.84883 0.33449 -0.84466 0.30902 -0.8431 0.29861 C -0.84219 0.29282 -0.84166 0.28703 -0.84075 0.28148 C -0.83971 0.27523 -0.83841 0.26944 -0.83737 0.26296 C -0.83581 0.25231 -0.83489 0.24097 -0.83281 0.23032 C -0.83177 0.22546 -0.83034 0.22014 -0.82982 0.21481 C -0.82695 0.20254 -0.82643 0.20092 -0.8237 0.18819 C -0.82083 0.17268 -0.82409 0.18611 -0.82018 0.17291 C -0.81992 0.17176 -0.81836 0.16481 -0.81771 0.16319 C -0.81276 0.15463 -0.81224 0.15301 -0.80729 0.14977 C -0.80482 0.14861 -0.80104 0.1493 -0.79896 0.1493 C -0.79778 0.14884 -0.79726 0.14815 -0.79635 0.14838 C -0.77682 0.15092 -0.76133 0.15787 -0.74088 0.16412 C -0.72357 0.17361 -0.74948 0.15926 -0.72799 0.17222 C -0.72617 0.17338 -0.72409 0.1743 -0.722 0.17546 C -0.72018 0.17685 -0.71836 0.1787 -0.71601 0.17986 C -0.71471 0.18102 -0.71224 0.18194 -0.71067 0.18333 C -0.70924 0.18426 -0.7026 0.18981 -0.70091 0.19166 C -0.69687 0.19583 -0.69388 0.19977 -0.69023 0.20347 C -0.68815 0.20555 -0.68581 0.20764 -0.68411 0.20972 C -0.68229 0.2118 -0.6806 0.21412 -0.67877 0.21574 C -0.67526 0.21875 -0.67161 0.22176 -0.66784 0.22453 C -0.66614 0.22639 -0.66432 0.22801 -0.6625 0.22893 C -0.65781 0.2324 -0.65429 0.23657 -0.65 0.23865 C -0.64739 0.23981 -0.6457 0.24074 -0.64362 0.24213 C -0.64088 0.24328 -0.63841 0.24583 -0.63528 0.24745 C -0.63021 0.25 -0.62435 0.25139 -0.61888 0.25509 C -0.61536 0.25694 -0.59974 0.26666 -0.59323 0.27083 C -0.59114 0.27245 -0.5888 0.27384 -0.58646 0.27592 C -0.5832 0.27847 -0.57995 0.28194 -0.57643 0.28449 C -0.57291 0.2875 -0.56914 0.28935 -0.56549 0.29213 C -0.56067 0.29606 -0.55625 0.30092 -0.55169 0.30509 C -0.54909 0.30764 -0.54635 0.30926 -0.54375 0.31134 C -0.54114 0.31342 -0.53919 0.31597 -0.53685 0.31805 C -0.53502 0.31967 -0.53333 0.32199 -0.53164 0.3243 C -0.52812 0.32731 -0.52396 0.33078 -0.52031 0.3331 C -0.51159 0.33889 -0.51771 0.33495 -0.50039 0.34305 C -0.49804 0.34421 -0.49531 0.3449 -0.49271 0.34676 C -0.48437 0.35231 -0.49336 0.34676 -0.47995 0.35347 C -0.46067 0.36296 -0.48385 0.35139 -0.47291 0.35856 C -0.47083 0.35949 -0.46862 0.36041 -0.46653 0.36157 C -0.45638 0.36643 -0.45729 0.36551 -0.44557 0.37037 L -0.43437 0.375 L -0.30078 0.41134 C -0.2957 0.4125 -0.28581 0.4125 -0.28581 0.41227 C -0.28333 0.4125 -0.28073 0.4118 -0.27825 0.41157 C -0.2763 0.41157 -0.27448 0.4118 -0.272 0.41203 C -0.2707 0.41203 -0.26901 0.41203 -0.26732 0.4118 C -0.26614 0.41157 -0.26445 0.41157 -0.26315 0.41157 C -0.2569 0.41018 -0.25872 0.40926 -0.25195 0.40856 C -0.25013 0.40833 -0.24817 0.40879 -0.24622 0.40879 C -0.24388 0.40787 -0.24166 0.40671 -0.23945 0.40648 C -0.23711 0.40578 -0.23489 0.40555 -0.23255 0.40532 C -0.23086 0.40486 -0.22916 0.40416 -0.22747 0.4037 C -0.22265 0.40254 -0.21562 0.40139 -0.21002 0.4 C -0.1914 0.39236 -0.20989 0.3993 -0.19609 0.39305 C -0.19349 0.39143 -0.19075 0.39004 -0.18776 0.38958 C -0.18659 0.38935 -0.18554 0.38958 -0.18437 0.38912 C -0.1832 0.38842 -0.18203 0.38773 -0.18086 0.38703 C -0.18021 0.38657 -0.17916 0.38657 -0.17825 0.38588 C -0.1707 0.38287 -0.17799 0.38541 -0.17226 0.38333 C -0.17057 0.38148 -0.16914 0.38032 -0.16758 0.37916 C -0.16224 0.3743 -0.16627 0.37847 -0.16159 0.37615 C -0.15495 0.37245 -0.15924 0.37407 -0.15456 0.37083 C -0.14687 0.36551 -0.15429 0.37152 -0.14831 0.36759 C -0.14596 0.3669 -0.14349 0.36597 -0.14127 0.36412 C -0.14036 0.36342 -0.13945 0.3625 -0.13854 0.3618 C -0.13776 0.36157 -0.13698 0.36157 -0.13594 0.36111 C -0.13502 0.36065 -0.13424 0.35949 -0.13333 0.35902 C -0.13216 0.35787 -0.1306 0.35787 -0.12982 0.35694 C -0.12877 0.35578 -0.12799 0.3544 -0.12695 0.35324 C -0.12578 0.35208 -0.12448 0.35092 -0.12331 0.34953 C -0.12174 0.34861 -0.12031 0.34791 -0.11888 0.34676 C -0.11706 0.34537 -0.11497 0.34375 -0.11341 0.34236 C -0.10937 0.33935 -0.10456 0.33842 -0.10078 0.33402 C -0.09609 0.32731 -0.09466 0.32523 -0.08815 0.31967 C -0.08333 0.31597 -0.0862 0.31875 -0.07969 0.30995 C -0.0789 0.30902 -0.07773 0.30787 -0.07695 0.30648 C -0.0763 0.30532 -0.07552 0.30324 -0.07487 0.30254 C -0.07396 0.30162 -0.07278 0.3 -0.072 0.29907 C -0.07122 0.29745 -0.07083 0.2956 -0.06992 0.29352 C -0.06901 0.29213 -0.06784 0.2912 -0.06719 0.29051 C -0.06002 0.27731 -0.07122 0.29236 -0.0612 0.27986 C -0.05534 0.26527 -0.06289 0.28148 -0.05651 0.27222 C -0.05482 0.27014 -0.0539 0.26643 -0.05234 0.26481 C -0.0513 0.26319 -0.05026 0.26134 -0.04909 0.25972 C -0.04713 0.25532 -0.04544 0.25069 -0.04323 0.24606 C -0.03867 0.23819 -0.04101 0.24282 -0.0362 0.23379 C -0.03541 0.23194 -0.03476 0.23102 -0.03411 0.22916 L -0.03216 0.22384 C -0.02799 0.2074 -0.03411 0.23125 -0.0276 0.21157 C -0.02695 0.20995 -0.02669 0.20694 -0.02604 0.20509 C -0.025 0.20023 -0.02513 0.20115 -0.02291 0.19722 C -0.02226 0.19444 -0.02135 0.19004 -0.02044 0.1875 C -0.01979 0.18565 -0.01888 0.18402 -0.01823 0.18217 C -0.01771 0.17893 -0.01732 0.17615 -0.01653 0.17222 C -0.01523 0.16736 -0.01432 0.16574 -0.01224 0.16203 C -0.01185 0.16018 -0.01146 0.15926 -0.01107 0.1574 C -0.01028 0.15555 -0.00963 0.15301 -0.00872 0.15069 C -0.00833 0.14884 -0.00781 0.14676 -0.00742 0.14514 C -0.00703 0.14398 -0.00664 0.14259 -0.00625 0.1412 C -0.00573 0.13819 -0.00521 0.13541 -0.00456 0.1324 C -0.00442 0.13171 -0.0039 0.12986 -0.00351 0.12893 L -0.00078 0.11736 C -0.00013 0.11365 0.00039 0.10972 0.00104 0.10648 C 0.00143 0.10277 0.00196 0.09977 0.00274 0.09606 C 0.00404 0.08912 0.00651 0.07338 0.00651 0.07315 C 0.00742 0.05926 0.01003 0.0456 0.00925 0.03125 C 0.00899 0.02291 0.00443 0.01944 0.00169 0.01481 C 0.00065 0.0125 -0.00013 0.01018 -0.00104 0.00787 " pathEditMode="relative" rAng="11340000" ptsTypes="AAAAAAAAAAAAAAAAAAAAAAAAAAAAAAAAAAAAAAAAAAAAAAAAAAAAAAAAAAAAAAAAAAAAAAAAAAAAAAAAAAAAAAAAAAAAAAAAAAAAAAAAAAAAAAAAAAAAAAAAAAAAAAAAAAAAAAAAAAAAAAAAAAAAAAAAAAAAAAAAAAAAAAAAAAAAAAAAAAAAAAAAAAAAAAAAAAAAAAAAAAAAAAAAAAAAAAAAAAAAAAAAAAAAAAAAAAAAAAAAAAAAAAAAAA">
                                      <p:cBhvr>
                                        <p:cTn id="6" dur="150000" fill="hold"/>
                                        <p:tgtEl>
                                          <p:spTgt spid="8"/>
                                        </p:tgtEl>
                                        <p:attrNameLst>
                                          <p:attrName>ppt_x</p:attrName>
                                          <p:attrName>ppt_y</p:attrName>
                                        </p:attrNameLst>
                                      </p:cBhvr>
                                      <p:rCtr x="-42174" y="20787"/>
                                    </p:animMotion>
                                  </p:childTnLst>
                                </p:cTn>
                              </p:par>
                              <p:par>
                                <p:cTn id="7" presetID="6" presetClass="emph" presetSubtype="0" repeatCount="indefinite" autoRev="1" fill="hold" grpId="0" nodeType="withEffect">
                                  <p:stCondLst>
                                    <p:cond delay="0"/>
                                  </p:stCondLst>
                                  <p:childTnLst>
                                    <p:animScale>
                                      <p:cBhvr>
                                        <p:cTn id="8" dur="39000" fill="hold"/>
                                        <p:tgtEl>
                                          <p:spTgt spid="8"/>
                                        </p:tgtEl>
                                      </p:cBhvr>
                                      <p:by x="125000" y="125000"/>
                                    </p:animScale>
                                  </p:childTnLst>
                                </p:cTn>
                              </p:par>
                              <p:par>
                                <p:cTn id="9" presetID="6" presetClass="emph" presetSubtype="0" repeatCount="indefinite" autoRev="1" fill="hold" grpId="0" nodeType="withEffect">
                                  <p:stCondLst>
                                    <p:cond delay="0"/>
                                  </p:stCondLst>
                                  <p:childTnLst>
                                    <p:animScale>
                                      <p:cBhvr>
                                        <p:cTn id="10" dur="9000" fill="hold"/>
                                        <p:tgtEl>
                                          <p:spTgt spid="9"/>
                                        </p:tgtEl>
                                      </p:cBhvr>
                                      <p:by x="120000" y="120000"/>
                                    </p:animScale>
                                  </p:childTnLst>
                                </p:cTn>
                              </p:par>
                              <p:par>
                                <p:cTn id="11" presetID="1" presetClass="path" presetSubtype="0" repeatCount="indefinite" fill="hold" grpId="1" nodeType="withEffect">
                                  <p:stCondLst>
                                    <p:cond delay="0"/>
                                  </p:stCondLst>
                                  <p:childTnLst>
                                    <p:animMotion origin="layout" path="M -2.29167E-6 4.81481E-6 C 0.03125 4.81481E-6 0.0569 0.0405 0.0569 0.09166 C 0.0569 0.14212 0.03125 0.18356 -2.29167E-6 0.18356 C -0.03164 0.18356 -0.05677 0.14212 -0.05677 0.09166 C -0.05677 0.0405 -0.03164 4.81481E-6 -2.29167E-6 4.81481E-6 Z " pathEditMode="relative" rAng="0" ptsTypes="AAAAA">
                                      <p:cBhvr>
                                        <p:cTn id="12" dur="170000" fill="hold"/>
                                        <p:tgtEl>
                                          <p:spTgt spid="9"/>
                                        </p:tgtEl>
                                        <p:attrNameLst>
                                          <p:attrName>ppt_x</p:attrName>
                                          <p:attrName>ppt_y</p:attrName>
                                        </p:attrNameLst>
                                      </p:cBhvr>
                                      <p:rCtr x="0" y="9167"/>
                                    </p:animMotion>
                                  </p:childTnLst>
                                </p:cTn>
                              </p:par>
                              <p:par>
                                <p:cTn id="13" presetID="0" presetClass="path" presetSubtype="0" repeatCount="indefinite" fill="hold" grpId="0" nodeType="withEffect">
                                  <p:stCondLst>
                                    <p:cond delay="0"/>
                                  </p:stCondLst>
                                  <p:childTnLst>
                                    <p:animMotion origin="layout" path="M -8.33333E-7 1.48148E-6 C -0.01979 0.2787 -0.03971 0.55741 0.03229 0.58727 C 0.1043 0.61713 0.40117 0.33657 0.43203 0.1787 C 0.46289 0.02106 0.28841 -0.32871 0.21745 -0.35949 C 0.14636 -0.39005 0.00599 -0.10486 0.00573 -0.00509 " pathEditMode="relative" rAng="0" ptsTypes="AAAAA">
                                      <p:cBhvr>
                                        <p:cTn id="14" dur="210000" fill="hold"/>
                                        <p:tgtEl>
                                          <p:spTgt spid="10"/>
                                        </p:tgtEl>
                                        <p:attrNameLst>
                                          <p:attrName>ppt_x</p:attrName>
                                          <p:attrName>ppt_y</p:attrName>
                                        </p:attrNameLst>
                                      </p:cBhvr>
                                      <p:rCtr x="20846" y="11389"/>
                                    </p:animMotion>
                                  </p:childTnLst>
                                </p:cTn>
                              </p:par>
                              <p:par>
                                <p:cTn id="15" presetID="6" presetClass="emph" presetSubtype="0" repeatCount="indefinite" autoRev="1" fill="hold" grpId="1" nodeType="withEffect">
                                  <p:stCondLst>
                                    <p:cond delay="0"/>
                                  </p:stCondLst>
                                  <p:childTnLst>
                                    <p:animScale>
                                      <p:cBhvr>
                                        <p:cTn id="16" dur="95000" fill="hold"/>
                                        <p:tgtEl>
                                          <p:spTgt spid="10"/>
                                        </p:tgtEl>
                                      </p:cBhvr>
                                      <p:by x="50000" y="50000"/>
                                    </p:animScale>
                                  </p:childTnLst>
                                </p:cTn>
                              </p:par>
                              <p:par>
                                <p:cTn id="17" presetID="0" presetClass="path" presetSubtype="0" repeatCount="indefinite" fill="hold" grpId="1" nodeType="withEffect">
                                  <p:stCondLst>
                                    <p:cond delay="0"/>
                                  </p:stCondLst>
                                  <p:childTnLst>
                                    <p:animMotion origin="layout" path="M -0.00026 -0.00093 C -0.00208 -0.00232 -0.00403 -0.00301 -0.00586 -0.00371 C -0.0069 -0.0051 -0.00781 -0.00602 -0.00898 -0.00648 C -0.01015 -0.00764 -0.01159 -0.00834 -0.01315 -0.0088 L -0.01888 -0.01644 C -0.01992 -0.01783 -0.02096 -0.01922 -0.022 -0.0206 C -0.02265 -0.02153 -0.02331 -0.02292 -0.02409 -0.02408 C -0.02708 -0.02801 -0.02995 -0.03172 -0.03307 -0.03565 C -0.0345 -0.03704 -0.03567 -0.03773 -0.03685 -0.03959 C -0.03893 -0.04167 -0.04088 -0.04491 -0.04297 -0.04699 L -0.04583 -0.05093 C -0.04713 -0.05209 -0.04804 -0.05348 -0.04883 -0.05463 C -0.05117 -0.0581 -0.0513 -0.05926 -0.05403 -0.06227 C -0.05482 -0.0632 -0.05586 -0.06366 -0.05612 -0.06389 C -0.06484 -0.07454 -0.05937 -0.06991 -0.06549 -0.07454 C -0.07018 -0.08218 -0.0651 -0.07431 -0.07005 -0.0801 C -0.07929 -0.09074 -0.07291 -0.08496 -0.07825 -0.08959 C -0.07929 -0.09074 -0.07956 -0.0926 -0.08047 -0.09306 C -0.08138 -0.09468 -0.08255 -0.09491 -0.08333 -0.09584 C -0.08437 -0.09653 -0.08528 -0.09653 -0.08594 -0.09792 C -0.09101 -0.10348 -0.08698 -0.10023 -0.09271 -0.10741 C -0.09336 -0.1081 -0.09427 -0.10834 -0.09492 -0.10949 C -0.0957 -0.11042 -0.09635 -0.11204 -0.09713 -0.1132 C -0.0987 -0.11574 -0.10104 -0.11806 -0.10325 -0.1206 C -0.10416 -0.1213 -0.10508 -0.12338 -0.10612 -0.12454 C -0.10729 -0.12593 -0.10872 -0.12662 -0.10989 -0.12801 C -0.11094 -0.12986 -0.11185 -0.13218 -0.11302 -0.1338 C -0.11406 -0.13542 -0.11536 -0.13635 -0.11653 -0.13773 C -0.11784 -0.13935 -0.11901 -0.14167 -0.12031 -0.14329 C -0.12734 -0.15301 -0.11875 -0.14051 -0.12708 -0.15116 C -0.13359 -0.15926 -0.12786 -0.1544 -0.13359 -0.15903 C -0.13489 -0.16019 -0.13581 -0.16181 -0.13685 -0.16273 C -0.13867 -0.16459 -0.14192 -0.16621 -0.14414 -0.16783 C -0.14935 -0.17199 -0.14713 -0.1713 -0.15169 -0.17431 C -0.15729 -0.17801 -0.15937 -0.17848 -0.16601 -0.18148 L -0.21094 -0.19236 C -0.21237 -0.1926 -0.2138 -0.19213 -0.21523 -0.19236 C -0.21719 -0.1919 -0.21914 -0.1926 -0.22096 -0.1926 C -0.22331 -0.19213 -0.22526 -0.19121 -0.22786 -0.19144 C -0.22982 -0.19144 -0.23177 -0.19098 -0.23359 -0.19144 L -0.24622 -0.19074 C -0.24765 -0.19005 -0.24909 -0.18935 -0.25052 -0.18889 C -0.25221 -0.1882 -0.25403 -0.18797 -0.25573 -0.18727 C -0.25703 -0.18681 -0.25859 -0.18611 -0.25976 -0.18565 C -0.26133 -0.18426 -0.26237 -0.18519 -0.26341 -0.18449 C -0.26393 -0.18473 -0.26523 -0.18449 -0.26601 -0.18426 C -0.26784 -0.18287 -0.26953 -0.18056 -0.27122 -0.17963 C -0.27278 -0.17894 -0.27422 -0.17894 -0.27578 -0.17778 C -0.27695 -0.17709 -0.27799 -0.17639 -0.27929 -0.1757 C -0.28034 -0.1757 -0.28125 -0.17523 -0.28255 -0.1757 C -0.28437 -0.17523 -0.28581 -0.17454 -0.28776 -0.17408 L -0.29036 -0.17338 C -0.29817 -0.16667 -0.28841 -0.17431 -0.29557 -0.17014 C -0.29622 -0.16991 -0.29739 -0.16852 -0.29831 -0.16783 C -0.29909 -0.1676 -0.3 -0.16783 -0.30091 -0.16736 C -0.30351 -0.16621 -0.30456 -0.16528 -0.30703 -0.1632 C -0.30833 -0.16204 -0.30963 -0.16088 -0.31081 -0.15996 C -0.31159 -0.15834 -0.31211 -0.15718 -0.31276 -0.15556 C -0.3138 -0.15371 -0.31484 -0.15255 -0.31562 -0.1507 C -0.31679 -0.14838 -0.31745 -0.1463 -0.31875 -0.14398 C -0.31979 -0.14213 -0.3207 -0.14098 -0.32174 -0.13866 C -0.32278 -0.13704 -0.32383 -0.13473 -0.32461 -0.13241 C -0.32578 -0.13056 -0.32682 -0.12894 -0.32747 -0.12709 C -0.32956 -0.12408 -0.33112 -0.12037 -0.33294 -0.11713 C -0.3345 -0.11366 -0.33633 -0.11111 -0.33789 -0.1081 C -0.33893 -0.10579 -0.33984 -0.10371 -0.34101 -0.10116 C -0.34192 -0.09931 -0.34362 -0.09746 -0.34492 -0.09491 C -0.34883 -0.08797 -0.347 -0.09028 -0.35013 -0.08334 C -0.3513 -0.08056 -0.35377 -0.07616 -0.35508 -0.07431 C -0.35729 -0.0669 -0.35521 -0.07246 -0.36015 -0.06366 C -0.36159 -0.06111 -0.36289 -0.05834 -0.36419 -0.05602 C -0.36484 -0.05463 -0.36536 -0.05348 -0.36627 -0.05209 C -0.36679 -0.05093 -0.36823 -0.05023 -0.36901 -0.04861 C -0.37005 -0.04699 -0.37031 -0.04491 -0.37122 -0.04329 C -0.37565 -0.03426 -0.37422 -0.03912 -0.37877 -0.03218 C -0.37956 -0.03102 -0.38008 -0.0294 -0.38086 -0.02824 C -0.3819 -0.02639 -0.38294 -0.02477 -0.38385 -0.02315 C -0.38528 -0.0206 -0.38789 -0.01528 -0.38789 -0.01551 C -0.38828 -0.0132 -0.38841 -0.01111 -0.38919 -0.00949 C -0.38919 -0.00834 -0.3901 -0.00672 -0.3901 -0.00556 C -0.3931 0.00879 -0.39036 0.00046 -0.39427 0.00949 C -0.3944 0.01157 -0.39505 0.01342 -0.39557 0.01551 C -0.39609 0.01713 -0.397 0.01805 -0.39765 0.01898 C -0.39909 0.02245 -0.40052 0.02615 -0.40156 0.02986 C -0.4026 0.03171 -0.40299 0.03379 -0.40377 0.03565 C -0.40495 0.03611 -0.40599 0.03703 -0.4069 0.03865 C -0.41354 0.05023 -0.40846 0.04352 -0.41263 0.05046 C -0.4138 0.05208 -0.41497 0.0537 -0.41588 0.05555 C -0.42291 0.07014 -0.41263 0.05139 -0.42057 0.06574 C -0.42474 0.0787 -0.41836 0.0574 -0.42526 0.07639 C -0.42565 0.07847 -0.42578 0.08055 -0.42656 0.08217 C -0.42708 0.08402 -0.42877 0.08565 -0.42956 0.08727 C -0.43112 0.09074 -0.43203 0.09467 -0.43359 0.09722 C -0.43919 0.10694 -0.43437 0.09815 -0.43932 0.10902 C -0.44088 0.11157 -0.44258 0.11365 -0.44388 0.1169 C -0.44505 0.11967 -0.44596 0.12361 -0.44726 0.12615 C -0.44844 0.12893 -0.45 0.13148 -0.4513 0.13426 C -0.45234 0.13611 -0.45325 0.13889 -0.45429 0.14074 C -0.4556 0.14305 -0.4569 0.14514 -0.4582 0.14722 C -0.45937 0.1493 -0.46028 0.15208 -0.46133 0.15393 C -0.46692 0.16365 -0.4664 0.16273 -0.47109 0.16852 C -0.47435 0.18102 -0.46901 0.1618 -0.4737 0.18009 C -0.47448 0.18287 -0.47487 0.18588 -0.47617 0.18842 L -0.47812 0.19213 C -0.47903 0.19583 -0.47929 0.2 -0.48073 0.20324 C -0.48281 0.20717 -0.4832 0.2074 -0.48489 0.21273 C -0.48502 0.21273 -0.4914 0.23333 -0.49284 0.23541 C -0.49713 0.24606 -0.49687 0.24444 -0.5013 0.25648 C -0.5026 0.26041 -0.50351 0.26412 -0.50482 0.26782 C -0.50807 0.27639 -0.51081 0.28148 -0.51432 0.29027 C -0.52031 0.3044 -0.51901 0.30324 -0.52591 0.31666 C -0.53086 0.32639 -0.53594 0.33565 -0.54101 0.3449 C -0.54401 0.35069 -0.54687 0.35602 -0.55 0.36203 C -0.56146 0.38773 -0.55221 0.36828 -0.56406 0.38912 C -0.57005 0.39953 -0.57591 0.41065 -0.58203 0.42106 C -0.58385 0.42453 -0.58567 0.4287 -0.58776 0.43125 C -0.59036 0.43449 -0.59297 0.43773 -0.59544 0.44097 C -0.61367 0.46666 -0.59505 0.4419 -0.60768 0.45787 C -0.60859 0.46041 -0.6095 0.46435 -0.61015 0.46713 C -0.6112 0.47014 -0.61146 0.47407 -0.61289 0.47801 C -0.61458 0.48333 -0.61966 0.49629 -0.62122 0.50069 C -0.62669 0.51273 -0.63346 0.53148 -0.63971 0.53981 C -0.64414 0.54467 -0.64791 0.55069 -0.65234 0.55532 C -0.65625 0.55879 -0.65963 0.56481 -0.66432 0.56805 C -0.67747 0.57569 -0.66067 0.56597 -0.67565 0.57407 C -0.67747 0.57477 -0.67916 0.57639 -0.68073 0.57708 C -0.68489 0.57824 -0.68854 0.5787 -0.69258 0.57963 C -0.70898 0.58194 -0.70182 0.58194 -0.7138 0.58009 C -0.71614 0.58148 -0.71836 0.58217 -0.7207 0.58194 C -0.7345 0.58055 -0.74479 0.57662 -0.75885 0.57129 C -0.76211 0.5699 -0.76588 0.56828 -0.76927 0.5669 C -0.77812 0.56134 -0.79583 0.55139 -0.80612 0.54282 C -0.80807 0.54143 -0.82331 0.5294 -0.82799 0.52338 C -0.82995 0.52152 -0.83125 0.51875 -0.83333 0.51597 C -0.83476 0.51435 -0.83646 0.5125 -0.83737 0.51065 C -0.84036 0.50625 -0.84258 0.50139 -0.84492 0.49676 C -0.84752 0.49166 -0.84974 0.48796 -0.85182 0.48148 C -0.85338 0.47685 -0.85534 0.46713 -0.85599 0.46227 C -0.85612 0.45902 -0.85651 0.45532 -0.85638 0.45162 C -0.85716 0.44444 -0.85794 0.42801 -0.85781 0.42754 C -0.85521 0.38981 -0.85599 0.38865 -0.85039 0.34398 C -0.84883 0.33449 -0.84466 0.30902 -0.8431 0.29861 C -0.84219 0.29282 -0.84166 0.28703 -0.84075 0.28148 C -0.83971 0.27523 -0.83841 0.26944 -0.83737 0.26296 C -0.83581 0.25231 -0.83489 0.24097 -0.83281 0.23032 C -0.83177 0.22546 -0.83034 0.22014 -0.82982 0.21481 C -0.82695 0.20254 -0.82643 0.20092 -0.8237 0.18819 C -0.82083 0.17268 -0.82409 0.18611 -0.82018 0.17291 C -0.81992 0.17176 -0.81836 0.16481 -0.81771 0.16319 C -0.81276 0.15463 -0.81224 0.15301 -0.80729 0.14977 C -0.80482 0.14861 -0.80104 0.1493 -0.79896 0.1493 C -0.79778 0.14884 -0.79726 0.14815 -0.79635 0.14838 C -0.77682 0.15092 -0.76133 0.15787 -0.74088 0.16412 C -0.72357 0.17361 -0.74948 0.15926 -0.72799 0.17222 C -0.72617 0.17338 -0.72409 0.1743 -0.722 0.17546 C -0.72018 0.17685 -0.71836 0.1787 -0.71601 0.17986 C -0.71471 0.18102 -0.71224 0.18194 -0.71067 0.18333 C -0.70924 0.18426 -0.7026 0.18981 -0.70091 0.19166 C -0.69687 0.19583 -0.69388 0.19977 -0.69023 0.20347 C -0.68815 0.20555 -0.68581 0.20764 -0.68411 0.20972 C -0.68229 0.2118 -0.6806 0.21412 -0.67877 0.21574 C -0.67526 0.21875 -0.67161 0.22176 -0.66784 0.22453 C -0.66614 0.22639 -0.66432 0.22801 -0.6625 0.22893 C -0.65781 0.2324 -0.65429 0.23657 -0.65 0.23865 C -0.64739 0.23981 -0.6457 0.24074 -0.64362 0.24213 C -0.64088 0.24328 -0.63841 0.24583 -0.63528 0.24745 C -0.63021 0.25 -0.62435 0.25139 -0.61888 0.25509 C -0.61536 0.25694 -0.59974 0.26666 -0.59323 0.27083 C -0.59114 0.27245 -0.5888 0.27384 -0.58646 0.27592 C -0.5832 0.27847 -0.57995 0.28194 -0.57643 0.28449 C -0.57291 0.2875 -0.56914 0.28935 -0.56549 0.29213 C -0.56067 0.29606 -0.55625 0.30092 -0.55169 0.30509 C -0.54909 0.30764 -0.54635 0.30926 -0.54375 0.31134 C -0.54114 0.31342 -0.53919 0.31597 -0.53685 0.31805 C -0.53502 0.31967 -0.53333 0.32199 -0.53164 0.3243 C -0.52812 0.32731 -0.52396 0.33078 -0.52031 0.3331 C -0.51159 0.33889 -0.51771 0.33495 -0.50039 0.34305 C -0.49804 0.34421 -0.49531 0.3449 -0.49271 0.34676 C -0.48437 0.35231 -0.49336 0.34676 -0.47995 0.35347 C -0.46067 0.36296 -0.48385 0.35139 -0.47291 0.35856 C -0.47083 0.35949 -0.46862 0.36041 -0.46653 0.36157 C -0.45638 0.36643 -0.45729 0.36551 -0.44557 0.37037 L -0.43437 0.375 L -0.30078 0.41134 C -0.2957 0.4125 -0.28581 0.4125 -0.28581 0.41227 C -0.28333 0.4125 -0.28073 0.4118 -0.27825 0.41157 C -0.2763 0.41157 -0.27448 0.4118 -0.272 0.41203 C -0.2707 0.41203 -0.26901 0.41203 -0.26732 0.4118 C -0.26614 0.41157 -0.26445 0.41157 -0.26315 0.41157 C -0.2569 0.41018 -0.25872 0.40926 -0.25195 0.40856 C -0.25013 0.40833 -0.24817 0.40879 -0.24622 0.40879 C -0.24388 0.40787 -0.24166 0.40671 -0.23945 0.40648 C -0.23711 0.40578 -0.23489 0.40555 -0.23255 0.40532 C -0.23086 0.40486 -0.22916 0.40416 -0.22747 0.4037 C -0.22265 0.40254 -0.21562 0.40139 -0.21002 0.4 C -0.1914 0.39236 -0.20989 0.3993 -0.19609 0.39305 C -0.19349 0.39143 -0.19075 0.39004 -0.18776 0.38958 C -0.18659 0.38935 -0.18554 0.38958 -0.18437 0.38912 C -0.1832 0.38842 -0.18203 0.38773 -0.18086 0.38703 C -0.18021 0.38657 -0.17916 0.38657 -0.17825 0.38588 C -0.1707 0.38287 -0.17799 0.38541 -0.17226 0.38333 C -0.17057 0.38148 -0.16914 0.38032 -0.16758 0.37916 C -0.16224 0.3743 -0.16627 0.37847 -0.16159 0.37615 C -0.15495 0.37245 -0.15924 0.37407 -0.15456 0.37083 C -0.14687 0.36551 -0.15429 0.37152 -0.14831 0.36759 C -0.14596 0.3669 -0.14349 0.36597 -0.14127 0.36412 C -0.14036 0.36342 -0.13945 0.3625 -0.13854 0.3618 C -0.13776 0.36157 -0.13698 0.36157 -0.13594 0.36111 C -0.13502 0.36065 -0.13424 0.35949 -0.13333 0.35902 C -0.13216 0.35787 -0.1306 0.35787 -0.12982 0.35694 C -0.12877 0.35578 -0.12799 0.3544 -0.12695 0.35324 C -0.12578 0.35208 -0.12448 0.35092 -0.12331 0.34953 C -0.12174 0.34861 -0.12031 0.34791 -0.11888 0.34676 C -0.11706 0.34537 -0.11497 0.34375 -0.11341 0.34236 C -0.10937 0.33935 -0.10456 0.33842 -0.10078 0.33402 C -0.09609 0.32731 -0.09466 0.32523 -0.08815 0.31967 C -0.08333 0.31597 -0.0862 0.31875 -0.07969 0.30995 C -0.0789 0.30902 -0.07773 0.30787 -0.07695 0.30648 C -0.0763 0.30532 -0.07552 0.30324 -0.07487 0.30254 C -0.07396 0.30162 -0.07278 0.3 -0.072 0.29907 C -0.07122 0.29745 -0.07083 0.2956 -0.06992 0.29352 C -0.06901 0.29213 -0.06784 0.2912 -0.06719 0.29051 C -0.06002 0.27731 -0.07122 0.29236 -0.0612 0.27986 C -0.05534 0.26527 -0.06289 0.28148 -0.05651 0.27222 C -0.05482 0.27014 -0.0539 0.26643 -0.05234 0.26481 C -0.0513 0.26319 -0.05026 0.26134 -0.04909 0.25972 C -0.04713 0.25532 -0.04544 0.25069 -0.04323 0.24606 C -0.03867 0.23819 -0.04101 0.24282 -0.0362 0.23379 C -0.03541 0.23194 -0.03476 0.23102 -0.03411 0.22916 L -0.03216 0.22384 C -0.02799 0.2074 -0.03411 0.23125 -0.0276 0.21157 C -0.02695 0.20995 -0.02669 0.20694 -0.02604 0.20509 C -0.025 0.20023 -0.02513 0.20115 -0.02291 0.19722 C -0.02226 0.19444 -0.02135 0.19004 -0.02044 0.1875 C -0.01979 0.18565 -0.01888 0.18402 -0.01823 0.18217 C -0.01771 0.17893 -0.01732 0.17615 -0.01653 0.17222 C -0.01523 0.16736 -0.01432 0.16574 -0.01224 0.16203 C -0.01185 0.16018 -0.01146 0.15926 -0.01107 0.1574 C -0.01028 0.15555 -0.00963 0.15301 -0.00872 0.15069 C -0.00833 0.14884 -0.00781 0.14676 -0.00742 0.14514 C -0.00703 0.14398 -0.00664 0.14259 -0.00625 0.1412 C -0.00573 0.13819 -0.00521 0.13541 -0.00456 0.1324 C -0.00442 0.13171 -0.0039 0.12986 -0.00351 0.12893 L -0.00078 0.11736 C -0.00013 0.11365 0.00039 0.10972 0.00104 0.10648 C 0.00143 0.10277 0.00196 0.09977 0.00274 0.09606 C 0.00404 0.08912 0.00651 0.07338 0.00651 0.07315 C 0.00742 0.05926 0.01003 0.0456 0.00925 0.03125 C 0.00899 0.02291 0.00443 0.01944 0.00169 0.01481 C 0.00065 0.0125 -0.00013 0.01018 -0.00104 0.00787 " pathEditMode="relative" rAng="11340000" ptsTypes="AAAAAAAAAAAAAAAAAAAAAAAAAAAAAAAAAAAAAAAAAAAAAAAAAAAAAAAAAAAAAAAAAAAAAAAAAAAAAAAAAAAAAAAAAAAAAAAAAAAAAAAAAAAAAAAAAAAAAAAAAAAAAAAAAAAAAAAAAAAAAAAAAAAAAAAAAAAAAAAAAAAAAAAAAAAAAAAAAAAAAAAAAAAAAAAAAAAAAAAAAAAAAAAAAAAAAAAAAAAAAAAAAAAAAAAAAAAAAAAAAAAAAAAAAA">
                                      <p:cBhvr>
                                        <p:cTn id="18" dur="150000" fill="hold"/>
                                        <p:tgtEl>
                                          <p:spTgt spid="7"/>
                                        </p:tgtEl>
                                        <p:attrNameLst>
                                          <p:attrName>ppt_x</p:attrName>
                                          <p:attrName>ppt_y</p:attrName>
                                        </p:attrNameLst>
                                      </p:cBhvr>
                                      <p:rCtr x="-42174" y="20787"/>
                                    </p:animMotion>
                                  </p:childTnLst>
                                </p:cTn>
                              </p:par>
                              <p:par>
                                <p:cTn id="19" presetID="6" presetClass="emph" presetSubtype="0" repeatCount="indefinite" autoRev="1" fill="hold" grpId="0" nodeType="withEffect">
                                  <p:stCondLst>
                                    <p:cond delay="0"/>
                                  </p:stCondLst>
                                  <p:childTnLst>
                                    <p:animScale>
                                      <p:cBhvr>
                                        <p:cTn id="20" dur="39000" fill="hold"/>
                                        <p:tgtEl>
                                          <p:spTgt spid="7"/>
                                        </p:tgtEl>
                                      </p:cBhvr>
                                      <p:by x="125000" y="1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0" grpId="0" animBg="1"/>
      <p:bldP spid="10" grpId="1" animBg="1"/>
      <p:bldP spid="9" grpId="0" animBg="1"/>
      <p:bldP spid="9" grpId="1" animBg="1"/>
      <p:bldP spid="8" grpId="0" animBg="1"/>
      <p:bldP spid="8"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4F660-EFD5-003F-BA5A-F529CF89E468}"/>
              </a:ext>
            </a:extLst>
          </p:cNvPr>
          <p:cNvSpPr>
            <a:spLocks noGrp="1"/>
          </p:cNvSpPr>
          <p:nvPr>
            <p:ph type="title"/>
          </p:nvPr>
        </p:nvSpPr>
        <p:spPr/>
        <p:txBody>
          <a:bodyPr/>
          <a:lstStyle/>
          <a:p>
            <a:r>
              <a:rPr lang="en-US"/>
              <a:t>100 + uses for a paperclip</a:t>
            </a:r>
          </a:p>
        </p:txBody>
      </p:sp>
      <p:pic>
        <p:nvPicPr>
          <p:cNvPr id="7" name="Content Placeholder 6">
            <a:extLst>
              <a:ext uri="{FF2B5EF4-FFF2-40B4-BE49-F238E27FC236}">
                <a16:creationId xmlns:a16="http://schemas.microsoft.com/office/drawing/2014/main" id="{18EC7F23-B0E6-9CB2-A708-3066F2B68417}"/>
              </a:ext>
            </a:extLst>
          </p:cNvPr>
          <p:cNvPicPr>
            <a:picLocks noGrp="1" noChangeAspect="1"/>
          </p:cNvPicPr>
          <p:nvPr>
            <p:ph idx="1"/>
          </p:nvPr>
        </p:nvPicPr>
        <p:blipFill>
          <a:blip r:embed="rId3"/>
          <a:stretch>
            <a:fillRect/>
          </a:stretch>
        </p:blipFill>
        <p:spPr>
          <a:xfrm rot="13500000">
            <a:off x="5177803" y="2831236"/>
            <a:ext cx="2673006" cy="2398852"/>
          </a:xfrm>
          <a:prstGeom prst="rect">
            <a:avLst/>
          </a:prstGeom>
        </p:spPr>
      </p:pic>
      <p:sp>
        <p:nvSpPr>
          <p:cNvPr id="4" name="Footer Placeholder 3">
            <a:extLst>
              <a:ext uri="{FF2B5EF4-FFF2-40B4-BE49-F238E27FC236}">
                <a16:creationId xmlns:a16="http://schemas.microsoft.com/office/drawing/2014/main" id="{169D8527-99D6-8C11-BA2E-7E6ECC940EBF}"/>
              </a:ext>
            </a:extLst>
          </p:cNvPr>
          <p:cNvSpPr>
            <a:spLocks noGrp="1"/>
          </p:cNvSpPr>
          <p:nvPr>
            <p:ph type="ftr" sz="quarter" idx="11"/>
          </p:nvPr>
        </p:nvSpPr>
        <p:spPr/>
        <p:txBody>
          <a:bodyPr/>
          <a:lstStyle/>
          <a:p>
            <a:r>
              <a:rPr lang="en-US"/>
              <a:t>Session 4     Working with People</a:t>
            </a:r>
          </a:p>
        </p:txBody>
      </p:sp>
      <p:sp>
        <p:nvSpPr>
          <p:cNvPr id="5" name="Slide Number Placeholder 4">
            <a:extLst>
              <a:ext uri="{FF2B5EF4-FFF2-40B4-BE49-F238E27FC236}">
                <a16:creationId xmlns:a16="http://schemas.microsoft.com/office/drawing/2014/main" id="{05EA19BD-7031-49CC-0FFD-5C54DCAD11F4}"/>
              </a:ext>
            </a:extLst>
          </p:cNvPr>
          <p:cNvSpPr>
            <a:spLocks noGrp="1"/>
          </p:cNvSpPr>
          <p:nvPr>
            <p:ph type="sldNum" sz="quarter" idx="12"/>
          </p:nvPr>
        </p:nvSpPr>
        <p:spPr/>
        <p:txBody>
          <a:bodyPr/>
          <a:lstStyle/>
          <a:p>
            <a:fld id="{16C5AC08-0ACD-404A-9C9F-AB39E786C34A}" type="slidenum">
              <a:rPr lang="en-GB"/>
              <a:t>30</a:t>
            </a:fld>
            <a:endParaRPr lang="en-GB"/>
          </a:p>
        </p:txBody>
      </p:sp>
      <p:sp>
        <p:nvSpPr>
          <p:cNvPr id="6" name="Text Placeholder 5">
            <a:extLst>
              <a:ext uri="{FF2B5EF4-FFF2-40B4-BE49-F238E27FC236}">
                <a16:creationId xmlns:a16="http://schemas.microsoft.com/office/drawing/2014/main" id="{362147F5-7368-A62F-BBA5-4ACFA40B6E71}"/>
              </a:ext>
            </a:extLst>
          </p:cNvPr>
          <p:cNvSpPr>
            <a:spLocks noGrp="1"/>
          </p:cNvSpPr>
          <p:nvPr>
            <p:ph type="body" sz="quarter" idx="13"/>
          </p:nvPr>
        </p:nvSpPr>
        <p:spPr/>
        <p:txBody>
          <a:bodyPr/>
          <a:lstStyle/>
          <a:p>
            <a:r>
              <a:rPr lang="en-US"/>
              <a:t>Activity 4.3</a:t>
            </a:r>
          </a:p>
        </p:txBody>
      </p:sp>
      <p:pic>
        <p:nvPicPr>
          <p:cNvPr id="3" name="Picture 2">
            <a:extLst>
              <a:ext uri="{FF2B5EF4-FFF2-40B4-BE49-F238E27FC236}">
                <a16:creationId xmlns:a16="http://schemas.microsoft.com/office/drawing/2014/main" id="{361F12E0-91C5-779B-DE51-16F69AFF2B8D}"/>
              </a:ext>
            </a:extLst>
          </p:cNvPr>
          <p:cNvPicPr>
            <a:picLocks noChangeAspect="1"/>
          </p:cNvPicPr>
          <p:nvPr/>
        </p:nvPicPr>
        <p:blipFill>
          <a:blip r:embed="rId4"/>
          <a:stretch>
            <a:fillRect/>
          </a:stretch>
        </p:blipFill>
        <p:spPr>
          <a:xfrm>
            <a:off x="238124" y="800100"/>
            <a:ext cx="495301" cy="376859"/>
          </a:xfrm>
          <a:prstGeom prst="rect">
            <a:avLst/>
          </a:prstGeom>
        </p:spPr>
      </p:pic>
    </p:spTree>
    <p:extLst>
      <p:ext uri="{BB962C8B-B14F-4D97-AF65-F5344CB8AC3E}">
        <p14:creationId xmlns:p14="http://schemas.microsoft.com/office/powerpoint/2010/main" val="10683168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DRAW">
            <a:extLst>
              <a:ext uri="{FF2B5EF4-FFF2-40B4-BE49-F238E27FC236}">
                <a16:creationId xmlns:a16="http://schemas.microsoft.com/office/drawing/2014/main" id="{91B4356E-0E0F-4E02-F7FF-7460D8F6D845}"/>
              </a:ext>
            </a:extLst>
          </p:cNvPr>
          <p:cNvSpPr txBox="1"/>
          <p:nvPr/>
        </p:nvSpPr>
        <p:spPr>
          <a:xfrm>
            <a:off x="9956382" y="3309870"/>
            <a:ext cx="1771792" cy="276170"/>
          </a:xfrm>
          <a:prstGeom prst="rect">
            <a:avLst/>
          </a:prstGeom>
          <a:solidFill>
            <a:schemeClr val="accent1"/>
          </a:solidFill>
          <a:ln w="38100">
            <a:solidFill>
              <a:schemeClr val="bg1"/>
            </a:solidFill>
          </a:ln>
        </p:spPr>
        <p:txBody>
          <a:bodyPr wrap="square" lIns="90000" tIns="72000" rIns="0" bIns="36000" rtlCol="0" anchor="ctr" anchorCtr="0">
            <a:noAutofit/>
          </a:bodyPr>
          <a:lstStyle/>
          <a:p>
            <a:pPr>
              <a:lnSpc>
                <a:spcPct val="80000"/>
              </a:lnSpc>
              <a:spcAft>
                <a:spcPts val="150"/>
              </a:spcAft>
            </a:pPr>
            <a:r>
              <a:rPr lang="en-US" sz="1200" b="1">
                <a:solidFill>
                  <a:schemeClr val="bg1"/>
                </a:solidFill>
                <a:latin typeface="DM Sans" pitchFamily="2" charset="77"/>
              </a:rPr>
              <a:t>Draw finished diagram</a:t>
            </a:r>
            <a:endParaRPr lang="en-US">
              <a:solidFill>
                <a:schemeClr val="bg1"/>
              </a:solidFill>
              <a:latin typeface="DM Sans" pitchFamily="2" charset="77"/>
            </a:endParaRPr>
          </a:p>
        </p:txBody>
      </p:sp>
      <p:sp>
        <p:nvSpPr>
          <p:cNvPr id="38" name="!!DECIDE">
            <a:extLst>
              <a:ext uri="{FF2B5EF4-FFF2-40B4-BE49-F238E27FC236}">
                <a16:creationId xmlns:a16="http://schemas.microsoft.com/office/drawing/2014/main" id="{EEC7031D-3AFB-7500-2D71-52739BF7D2DF}"/>
              </a:ext>
            </a:extLst>
          </p:cNvPr>
          <p:cNvSpPr txBox="1"/>
          <p:nvPr/>
        </p:nvSpPr>
        <p:spPr>
          <a:xfrm>
            <a:off x="7915207" y="3309870"/>
            <a:ext cx="1771792" cy="276170"/>
          </a:xfrm>
          <a:prstGeom prst="rect">
            <a:avLst/>
          </a:prstGeom>
          <a:solidFill>
            <a:schemeClr val="accent3"/>
          </a:solidFill>
          <a:ln w="38100">
            <a:solidFill>
              <a:schemeClr val="bg1"/>
            </a:solidFill>
          </a:ln>
        </p:spPr>
        <p:txBody>
          <a:bodyPr wrap="square" lIns="90000" tIns="72000" rIns="0" bIns="36000" rtlCol="0" anchor="ctr" anchorCtr="0">
            <a:noAutofit/>
          </a:bodyPr>
          <a:lstStyle/>
          <a:p>
            <a:pPr>
              <a:lnSpc>
                <a:spcPct val="80000"/>
              </a:lnSpc>
              <a:spcAft>
                <a:spcPts val="150"/>
              </a:spcAft>
            </a:pPr>
            <a:r>
              <a:rPr lang="en-US" sz="1200" b="1">
                <a:solidFill>
                  <a:schemeClr val="bg1"/>
                </a:solidFill>
                <a:latin typeface="DM Sans" pitchFamily="2" charset="77"/>
              </a:rPr>
              <a:t>Decide headers</a:t>
            </a:r>
            <a:endParaRPr lang="en-US">
              <a:solidFill>
                <a:schemeClr val="bg1"/>
              </a:solidFill>
              <a:latin typeface="DM Sans" pitchFamily="2" charset="77"/>
            </a:endParaRPr>
          </a:p>
        </p:txBody>
      </p:sp>
      <p:sp>
        <p:nvSpPr>
          <p:cNvPr id="39" name="!!SORT">
            <a:extLst>
              <a:ext uri="{FF2B5EF4-FFF2-40B4-BE49-F238E27FC236}">
                <a16:creationId xmlns:a16="http://schemas.microsoft.com/office/drawing/2014/main" id="{57910D43-E04F-18A7-87EA-591A15314CE3}"/>
              </a:ext>
            </a:extLst>
          </p:cNvPr>
          <p:cNvSpPr txBox="1"/>
          <p:nvPr/>
        </p:nvSpPr>
        <p:spPr>
          <a:xfrm>
            <a:off x="5848279" y="3309870"/>
            <a:ext cx="1771791" cy="276170"/>
          </a:xfrm>
          <a:prstGeom prst="rect">
            <a:avLst/>
          </a:prstGeom>
          <a:solidFill>
            <a:schemeClr val="accent4"/>
          </a:solidFill>
          <a:ln w="38100">
            <a:solidFill>
              <a:schemeClr val="bg1"/>
            </a:solidFill>
          </a:ln>
        </p:spPr>
        <p:txBody>
          <a:bodyPr wrap="square" lIns="90000" tIns="72000" rIns="0" bIns="36000" rtlCol="0" anchor="ctr" anchorCtr="0">
            <a:noAutofit/>
          </a:bodyPr>
          <a:lstStyle/>
          <a:p>
            <a:pPr>
              <a:lnSpc>
                <a:spcPct val="80000"/>
              </a:lnSpc>
              <a:spcAft>
                <a:spcPts val="150"/>
              </a:spcAft>
            </a:pPr>
            <a:r>
              <a:rPr lang="en-US" sz="1200" b="1">
                <a:solidFill>
                  <a:schemeClr val="bg1"/>
                </a:solidFill>
                <a:latin typeface="DM Sans" pitchFamily="2" charset="77"/>
              </a:rPr>
              <a:t>Sort ideas into group</a:t>
            </a:r>
            <a:endParaRPr lang="en-US">
              <a:solidFill>
                <a:schemeClr val="bg1"/>
              </a:solidFill>
              <a:latin typeface="DM Sans" pitchFamily="2" charset="77"/>
            </a:endParaRPr>
          </a:p>
        </p:txBody>
      </p:sp>
      <p:sp>
        <p:nvSpPr>
          <p:cNvPr id="40" name="!!DISPLAY">
            <a:extLst>
              <a:ext uri="{FF2B5EF4-FFF2-40B4-BE49-F238E27FC236}">
                <a16:creationId xmlns:a16="http://schemas.microsoft.com/office/drawing/2014/main" id="{B5B1ECFA-6481-E707-A700-AE4D7D36C77F}"/>
              </a:ext>
            </a:extLst>
          </p:cNvPr>
          <p:cNvSpPr txBox="1"/>
          <p:nvPr/>
        </p:nvSpPr>
        <p:spPr>
          <a:xfrm>
            <a:off x="3777199" y="3309870"/>
            <a:ext cx="1771792" cy="276170"/>
          </a:xfrm>
          <a:prstGeom prst="rect">
            <a:avLst/>
          </a:prstGeom>
          <a:solidFill>
            <a:schemeClr val="accent5"/>
          </a:solidFill>
          <a:ln w="38100">
            <a:solidFill>
              <a:schemeClr val="bg1"/>
            </a:solidFill>
          </a:ln>
        </p:spPr>
        <p:txBody>
          <a:bodyPr wrap="square" lIns="90000" tIns="72000" rIns="0" bIns="36000" rtlCol="0" anchor="ctr" anchorCtr="0">
            <a:noAutofit/>
          </a:bodyPr>
          <a:lstStyle/>
          <a:p>
            <a:pPr>
              <a:lnSpc>
                <a:spcPct val="80000"/>
              </a:lnSpc>
              <a:spcAft>
                <a:spcPts val="150"/>
              </a:spcAft>
            </a:pPr>
            <a:r>
              <a:rPr lang="en-US" sz="1200" b="1">
                <a:solidFill>
                  <a:schemeClr val="bg1"/>
                </a:solidFill>
                <a:latin typeface="DM Sans" pitchFamily="2" charset="77"/>
              </a:rPr>
              <a:t>Display ideas</a:t>
            </a:r>
            <a:endParaRPr lang="en-US">
              <a:solidFill>
                <a:schemeClr val="bg1"/>
              </a:solidFill>
              <a:latin typeface="DM Sans" pitchFamily="2" charset="77"/>
            </a:endParaRPr>
          </a:p>
        </p:txBody>
      </p:sp>
      <p:sp>
        <p:nvSpPr>
          <p:cNvPr id="41" name="!!GENERATE">
            <a:extLst>
              <a:ext uri="{FF2B5EF4-FFF2-40B4-BE49-F238E27FC236}">
                <a16:creationId xmlns:a16="http://schemas.microsoft.com/office/drawing/2014/main" id="{B9CBB8CF-DD2B-74B4-3B11-3CB84424BEFB}"/>
              </a:ext>
            </a:extLst>
          </p:cNvPr>
          <p:cNvSpPr txBox="1"/>
          <p:nvPr/>
        </p:nvSpPr>
        <p:spPr>
          <a:xfrm>
            <a:off x="1706065" y="3309870"/>
            <a:ext cx="1770283" cy="276170"/>
          </a:xfrm>
          <a:prstGeom prst="rect">
            <a:avLst/>
          </a:prstGeom>
          <a:solidFill>
            <a:schemeClr val="accent2"/>
          </a:solidFill>
          <a:ln w="38100">
            <a:solidFill>
              <a:schemeClr val="bg1"/>
            </a:solidFill>
          </a:ln>
        </p:spPr>
        <p:txBody>
          <a:bodyPr wrap="square" lIns="90000" tIns="72000" rIns="0" bIns="36000" rtlCol="0" anchor="ctr" anchorCtr="0">
            <a:noAutofit/>
          </a:bodyPr>
          <a:lstStyle/>
          <a:p>
            <a:pPr>
              <a:lnSpc>
                <a:spcPct val="80000"/>
              </a:lnSpc>
              <a:spcAft>
                <a:spcPts val="150"/>
              </a:spcAft>
            </a:pPr>
            <a:r>
              <a:rPr lang="en-US" sz="1200" b="1">
                <a:solidFill>
                  <a:schemeClr val="bg1"/>
                </a:solidFill>
                <a:latin typeface="DM Sans" pitchFamily="2" charset="77"/>
              </a:rPr>
              <a:t>Generate ideas</a:t>
            </a:r>
            <a:endParaRPr lang="en-US">
              <a:solidFill>
                <a:schemeClr val="bg1"/>
              </a:solidFill>
              <a:latin typeface="DM Sans" pitchFamily="2" charset="77"/>
            </a:endParaRPr>
          </a:p>
        </p:txBody>
      </p:sp>
      <p:sp>
        <p:nvSpPr>
          <p:cNvPr id="2" name="Title 1">
            <a:extLst>
              <a:ext uri="{FF2B5EF4-FFF2-40B4-BE49-F238E27FC236}">
                <a16:creationId xmlns:a16="http://schemas.microsoft.com/office/drawing/2014/main" id="{69001EE2-D0B0-1001-64EA-6C625883C8AA}"/>
              </a:ext>
            </a:extLst>
          </p:cNvPr>
          <p:cNvSpPr>
            <a:spLocks noGrp="1"/>
          </p:cNvSpPr>
          <p:nvPr>
            <p:ph type="title"/>
          </p:nvPr>
        </p:nvSpPr>
        <p:spPr/>
        <p:txBody>
          <a:bodyPr/>
          <a:lstStyle/>
          <a:p>
            <a:r>
              <a:rPr lang="en-US"/>
              <a:t>Affinity diagram</a:t>
            </a:r>
          </a:p>
        </p:txBody>
      </p:sp>
      <p:sp>
        <p:nvSpPr>
          <p:cNvPr id="5" name="Slide Number Placeholder 4">
            <a:extLst>
              <a:ext uri="{FF2B5EF4-FFF2-40B4-BE49-F238E27FC236}">
                <a16:creationId xmlns:a16="http://schemas.microsoft.com/office/drawing/2014/main" id="{9E74CB8E-2FFF-F5AE-974E-3F24418139DF}"/>
              </a:ext>
            </a:extLst>
          </p:cNvPr>
          <p:cNvSpPr>
            <a:spLocks noGrp="1"/>
          </p:cNvSpPr>
          <p:nvPr>
            <p:ph type="sldNum" sz="quarter" idx="12"/>
          </p:nvPr>
        </p:nvSpPr>
        <p:spPr/>
        <p:txBody>
          <a:bodyPr/>
          <a:lstStyle/>
          <a:p>
            <a:fld id="{16C5AC08-0ACD-404A-9C9F-AB39E786C34A}" type="slidenum">
              <a:rPr lang="en-GB"/>
              <a:t>31</a:t>
            </a:fld>
            <a:endParaRPr lang="en-GB"/>
          </a:p>
        </p:txBody>
      </p:sp>
      <p:sp>
        <p:nvSpPr>
          <p:cNvPr id="6" name="Text Placeholder 5">
            <a:extLst>
              <a:ext uri="{FF2B5EF4-FFF2-40B4-BE49-F238E27FC236}">
                <a16:creationId xmlns:a16="http://schemas.microsoft.com/office/drawing/2014/main" id="{AE50F8F6-7B3A-CAF1-FA71-4685A51E21E2}"/>
              </a:ext>
            </a:extLst>
          </p:cNvPr>
          <p:cNvSpPr>
            <a:spLocks noGrp="1"/>
          </p:cNvSpPr>
          <p:nvPr>
            <p:ph type="body" sz="quarter" idx="13"/>
          </p:nvPr>
        </p:nvSpPr>
        <p:spPr/>
        <p:txBody>
          <a:bodyPr/>
          <a:lstStyle/>
          <a:p>
            <a:r>
              <a:rPr lang="en-US"/>
              <a:t>Affinity diagram</a:t>
            </a:r>
          </a:p>
        </p:txBody>
      </p:sp>
      <p:grpSp>
        <p:nvGrpSpPr>
          <p:cNvPr id="25" name="draw">
            <a:extLst>
              <a:ext uri="{FF2B5EF4-FFF2-40B4-BE49-F238E27FC236}">
                <a16:creationId xmlns:a16="http://schemas.microsoft.com/office/drawing/2014/main" id="{9B77A6EF-B7EF-E993-DD3F-EDCA922E1FE1}"/>
              </a:ext>
            </a:extLst>
          </p:cNvPr>
          <p:cNvGrpSpPr/>
          <p:nvPr/>
        </p:nvGrpSpPr>
        <p:grpSpPr>
          <a:xfrm>
            <a:off x="9371692" y="2936157"/>
            <a:ext cx="2422743" cy="1032269"/>
            <a:chOff x="9371692" y="1520825"/>
            <a:chExt cx="2422743" cy="1032269"/>
          </a:xfrm>
          <a:solidFill>
            <a:schemeClr val="accent1"/>
          </a:solidFill>
        </p:grpSpPr>
        <p:sp>
          <p:nvSpPr>
            <p:cNvPr id="9" name="Rectangle 8">
              <a:extLst>
                <a:ext uri="{FF2B5EF4-FFF2-40B4-BE49-F238E27FC236}">
                  <a16:creationId xmlns:a16="http://schemas.microsoft.com/office/drawing/2014/main" id="{0301AF49-2DAF-AABA-5C55-9B0DE950E3E0}"/>
                </a:ext>
              </a:extLst>
            </p:cNvPr>
            <p:cNvSpPr/>
            <p:nvPr/>
          </p:nvSpPr>
          <p:spPr>
            <a:xfrm rot="2700000" flipV="1">
              <a:off x="11064409" y="1675818"/>
              <a:ext cx="737618" cy="722434"/>
            </a:xfrm>
            <a:prstGeom prst="rect">
              <a:avLst/>
            </a:prstGeom>
            <a:grpFill/>
            <a:ln w="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72000" tIns="72000" rIns="0" rtlCol="0" anchor="ctr"/>
            <a:lstStyle/>
            <a:p>
              <a:pPr algn="ctr">
                <a:spcAft>
                  <a:spcPts val="150"/>
                </a:spcAft>
              </a:pPr>
              <a:endParaRPr lang="en-US" sz="800"/>
            </a:p>
          </p:txBody>
        </p:sp>
        <p:sp>
          <p:nvSpPr>
            <p:cNvPr id="10" name="TextBox 9">
              <a:extLst>
                <a:ext uri="{FF2B5EF4-FFF2-40B4-BE49-F238E27FC236}">
                  <a16:creationId xmlns:a16="http://schemas.microsoft.com/office/drawing/2014/main" id="{60DA9DE3-B54A-FCFF-C302-86746E31A2AB}"/>
                </a:ext>
              </a:extLst>
            </p:cNvPr>
            <p:cNvSpPr txBox="1"/>
            <p:nvPr/>
          </p:nvSpPr>
          <p:spPr>
            <a:xfrm>
              <a:off x="9371692" y="1520825"/>
              <a:ext cx="2064546" cy="1032269"/>
            </a:xfrm>
            <a:prstGeom prst="rect">
              <a:avLst/>
            </a:prstGeom>
            <a:grpFill/>
          </p:spPr>
          <p:txBody>
            <a:bodyPr wrap="square" lIns="684000" tIns="72000" rIns="0" bIns="36000" rtlCol="0" anchor="ctr" anchorCtr="0">
              <a:noAutofit/>
            </a:bodyPr>
            <a:lstStyle/>
            <a:p>
              <a:pPr>
                <a:lnSpc>
                  <a:spcPct val="80000"/>
                </a:lnSpc>
                <a:spcAft>
                  <a:spcPts val="150"/>
                </a:spcAft>
              </a:pPr>
              <a:r>
                <a:rPr lang="en-US" b="1">
                  <a:solidFill>
                    <a:schemeClr val="bg1"/>
                  </a:solidFill>
                  <a:latin typeface="DM Sans" pitchFamily="2" charset="77"/>
                </a:rPr>
                <a:t>Draw finished diagram</a:t>
              </a:r>
              <a:endParaRPr lang="en-US" sz="2800">
                <a:solidFill>
                  <a:schemeClr val="bg1"/>
                </a:solidFill>
                <a:latin typeface="DM Sans" pitchFamily="2" charset="77"/>
              </a:endParaRPr>
            </a:p>
          </p:txBody>
        </p:sp>
      </p:grpSp>
      <p:grpSp>
        <p:nvGrpSpPr>
          <p:cNvPr id="26" name="decide">
            <a:extLst>
              <a:ext uri="{FF2B5EF4-FFF2-40B4-BE49-F238E27FC236}">
                <a16:creationId xmlns:a16="http://schemas.microsoft.com/office/drawing/2014/main" id="{64C6F168-925B-DBEB-3C9F-01C82B944D9F}"/>
              </a:ext>
            </a:extLst>
          </p:cNvPr>
          <p:cNvGrpSpPr/>
          <p:nvPr/>
        </p:nvGrpSpPr>
        <p:grpSpPr>
          <a:xfrm>
            <a:off x="7296237" y="2936157"/>
            <a:ext cx="2448035" cy="1032269"/>
            <a:chOff x="7296237" y="1520825"/>
            <a:chExt cx="2448035" cy="1032269"/>
          </a:xfrm>
          <a:solidFill>
            <a:schemeClr val="accent3"/>
          </a:solidFill>
        </p:grpSpPr>
        <p:sp>
          <p:nvSpPr>
            <p:cNvPr id="12" name="Rectangle 11">
              <a:extLst>
                <a:ext uri="{FF2B5EF4-FFF2-40B4-BE49-F238E27FC236}">
                  <a16:creationId xmlns:a16="http://schemas.microsoft.com/office/drawing/2014/main" id="{DFDA1408-6194-52C3-6AE6-98AFD1BC67DF}"/>
                </a:ext>
              </a:extLst>
            </p:cNvPr>
            <p:cNvSpPr/>
            <p:nvPr/>
          </p:nvSpPr>
          <p:spPr>
            <a:xfrm rot="2700000">
              <a:off x="8969138" y="1653498"/>
              <a:ext cx="783195" cy="767073"/>
            </a:xfrm>
            <a:prstGeom prst="rect">
              <a:avLst/>
            </a:prstGeom>
            <a:grp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72000" tIns="72000" rIns="0" rtlCol="0" anchor="ctr"/>
            <a:lstStyle/>
            <a:p>
              <a:pPr algn="ctr">
                <a:spcAft>
                  <a:spcPts val="150"/>
                </a:spcAft>
              </a:pPr>
              <a:endParaRPr lang="en-US" sz="800"/>
            </a:p>
          </p:txBody>
        </p:sp>
        <p:sp>
          <p:nvSpPr>
            <p:cNvPr id="13" name="TextBox 12">
              <a:extLst>
                <a:ext uri="{FF2B5EF4-FFF2-40B4-BE49-F238E27FC236}">
                  <a16:creationId xmlns:a16="http://schemas.microsoft.com/office/drawing/2014/main" id="{5B12850C-8341-E822-4403-3A862F6CD084}"/>
                </a:ext>
              </a:extLst>
            </p:cNvPr>
            <p:cNvSpPr txBox="1"/>
            <p:nvPr/>
          </p:nvSpPr>
          <p:spPr>
            <a:xfrm>
              <a:off x="7296237" y="1520825"/>
              <a:ext cx="2064546" cy="1032269"/>
            </a:xfrm>
            <a:prstGeom prst="rect">
              <a:avLst/>
            </a:prstGeom>
            <a:grpFill/>
          </p:spPr>
          <p:txBody>
            <a:bodyPr wrap="square" lIns="684000" tIns="72000" rIns="0" bIns="36000" rtlCol="0" anchor="ctr" anchorCtr="0">
              <a:noAutofit/>
            </a:bodyPr>
            <a:lstStyle/>
            <a:p>
              <a:pPr>
                <a:lnSpc>
                  <a:spcPct val="80000"/>
                </a:lnSpc>
                <a:spcAft>
                  <a:spcPts val="150"/>
                </a:spcAft>
              </a:pPr>
              <a:r>
                <a:rPr lang="en-US" b="1">
                  <a:solidFill>
                    <a:schemeClr val="bg1"/>
                  </a:solidFill>
                  <a:latin typeface="DM Sans" pitchFamily="2" charset="77"/>
                </a:rPr>
                <a:t>Decide headers</a:t>
              </a:r>
              <a:endParaRPr lang="en-US" sz="2800">
                <a:solidFill>
                  <a:schemeClr val="bg1"/>
                </a:solidFill>
                <a:latin typeface="DM Sans" pitchFamily="2" charset="77"/>
              </a:endParaRPr>
            </a:p>
          </p:txBody>
        </p:sp>
      </p:grpSp>
      <p:grpSp>
        <p:nvGrpSpPr>
          <p:cNvPr id="27" name="sort">
            <a:extLst>
              <a:ext uri="{FF2B5EF4-FFF2-40B4-BE49-F238E27FC236}">
                <a16:creationId xmlns:a16="http://schemas.microsoft.com/office/drawing/2014/main" id="{ED5D1E34-57F2-6F12-4467-25A1BE0A2C2E}"/>
              </a:ext>
            </a:extLst>
          </p:cNvPr>
          <p:cNvGrpSpPr/>
          <p:nvPr/>
        </p:nvGrpSpPr>
        <p:grpSpPr>
          <a:xfrm>
            <a:off x="5229729" y="2936157"/>
            <a:ext cx="2442381" cy="1032269"/>
            <a:chOff x="5229729" y="1520825"/>
            <a:chExt cx="2442381" cy="1032269"/>
          </a:xfrm>
          <a:solidFill>
            <a:schemeClr val="accent4"/>
          </a:solidFill>
        </p:grpSpPr>
        <p:sp>
          <p:nvSpPr>
            <p:cNvPr id="15" name="Rectangle 14">
              <a:extLst>
                <a:ext uri="{FF2B5EF4-FFF2-40B4-BE49-F238E27FC236}">
                  <a16:creationId xmlns:a16="http://schemas.microsoft.com/office/drawing/2014/main" id="{9438057D-E206-63E2-9B60-5E4DDA45AEC5}"/>
                </a:ext>
              </a:extLst>
            </p:cNvPr>
            <p:cNvSpPr/>
            <p:nvPr/>
          </p:nvSpPr>
          <p:spPr>
            <a:xfrm rot="2700000">
              <a:off x="6896976" y="1653498"/>
              <a:ext cx="783195" cy="767073"/>
            </a:xfrm>
            <a:prstGeom prst="rect">
              <a:avLst/>
            </a:prstGeom>
            <a:grp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72000" tIns="72000" rIns="0" rtlCol="0" anchor="ctr"/>
            <a:lstStyle/>
            <a:p>
              <a:pPr algn="ctr">
                <a:spcAft>
                  <a:spcPts val="150"/>
                </a:spcAft>
              </a:pPr>
              <a:endParaRPr lang="en-US" sz="800"/>
            </a:p>
          </p:txBody>
        </p:sp>
        <p:sp>
          <p:nvSpPr>
            <p:cNvPr id="16" name="TextBox 15">
              <a:extLst>
                <a:ext uri="{FF2B5EF4-FFF2-40B4-BE49-F238E27FC236}">
                  <a16:creationId xmlns:a16="http://schemas.microsoft.com/office/drawing/2014/main" id="{ABF4DDDA-193D-2895-5FCC-EC560881F908}"/>
                </a:ext>
              </a:extLst>
            </p:cNvPr>
            <p:cNvSpPr txBox="1"/>
            <p:nvPr/>
          </p:nvSpPr>
          <p:spPr>
            <a:xfrm>
              <a:off x="5229729" y="1520825"/>
              <a:ext cx="2064545" cy="1032269"/>
            </a:xfrm>
            <a:prstGeom prst="rect">
              <a:avLst/>
            </a:prstGeom>
            <a:grpFill/>
          </p:spPr>
          <p:txBody>
            <a:bodyPr wrap="square" lIns="684000" tIns="72000" rIns="0" bIns="36000" rtlCol="0" anchor="ctr" anchorCtr="0">
              <a:noAutofit/>
            </a:bodyPr>
            <a:lstStyle/>
            <a:p>
              <a:pPr>
                <a:lnSpc>
                  <a:spcPct val="80000"/>
                </a:lnSpc>
                <a:spcAft>
                  <a:spcPts val="150"/>
                </a:spcAft>
              </a:pPr>
              <a:r>
                <a:rPr lang="en-US" b="1">
                  <a:solidFill>
                    <a:schemeClr val="bg1"/>
                  </a:solidFill>
                  <a:latin typeface="DM Sans" pitchFamily="2" charset="77"/>
                </a:rPr>
                <a:t>Sort ideas into group</a:t>
              </a:r>
              <a:endParaRPr lang="en-US" sz="2800">
                <a:solidFill>
                  <a:schemeClr val="bg1"/>
                </a:solidFill>
                <a:latin typeface="DM Sans" pitchFamily="2" charset="77"/>
              </a:endParaRPr>
            </a:p>
          </p:txBody>
        </p:sp>
      </p:grpSp>
      <p:grpSp>
        <p:nvGrpSpPr>
          <p:cNvPr id="28" name="dis">
            <a:extLst>
              <a:ext uri="{FF2B5EF4-FFF2-40B4-BE49-F238E27FC236}">
                <a16:creationId xmlns:a16="http://schemas.microsoft.com/office/drawing/2014/main" id="{D4AB34C0-90FB-D721-1719-3FA9E0E295A7}"/>
              </a:ext>
            </a:extLst>
          </p:cNvPr>
          <p:cNvGrpSpPr/>
          <p:nvPr/>
        </p:nvGrpSpPr>
        <p:grpSpPr>
          <a:xfrm>
            <a:off x="3147432" y="2936157"/>
            <a:ext cx="2448035" cy="1032269"/>
            <a:chOff x="3147432" y="1520825"/>
            <a:chExt cx="2448035" cy="1032269"/>
          </a:xfrm>
          <a:solidFill>
            <a:schemeClr val="accent5"/>
          </a:solidFill>
        </p:grpSpPr>
        <p:sp>
          <p:nvSpPr>
            <p:cNvPr id="18" name="Rectangle 17">
              <a:extLst>
                <a:ext uri="{FF2B5EF4-FFF2-40B4-BE49-F238E27FC236}">
                  <a16:creationId xmlns:a16="http://schemas.microsoft.com/office/drawing/2014/main" id="{42B9A85F-FFD7-EE05-4B06-5104965299D6}"/>
                </a:ext>
              </a:extLst>
            </p:cNvPr>
            <p:cNvSpPr/>
            <p:nvPr/>
          </p:nvSpPr>
          <p:spPr>
            <a:xfrm rot="2700000">
              <a:off x="4820333" y="1653498"/>
              <a:ext cx="783195" cy="767073"/>
            </a:xfrm>
            <a:prstGeom prst="rect">
              <a:avLst/>
            </a:prstGeom>
            <a:grp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72000" tIns="72000" rIns="0" rtlCol="0" anchor="ctr"/>
            <a:lstStyle/>
            <a:p>
              <a:pPr algn="ctr">
                <a:spcAft>
                  <a:spcPts val="150"/>
                </a:spcAft>
              </a:pPr>
              <a:endParaRPr lang="en-US" sz="800"/>
            </a:p>
          </p:txBody>
        </p:sp>
        <p:sp>
          <p:nvSpPr>
            <p:cNvPr id="19" name="TextBox 18">
              <a:extLst>
                <a:ext uri="{FF2B5EF4-FFF2-40B4-BE49-F238E27FC236}">
                  <a16:creationId xmlns:a16="http://schemas.microsoft.com/office/drawing/2014/main" id="{7AD049AD-DE7A-E94A-6F72-A9519353387E}"/>
                </a:ext>
              </a:extLst>
            </p:cNvPr>
            <p:cNvSpPr txBox="1"/>
            <p:nvPr/>
          </p:nvSpPr>
          <p:spPr>
            <a:xfrm>
              <a:off x="3147432" y="1520825"/>
              <a:ext cx="2064546" cy="1032269"/>
            </a:xfrm>
            <a:prstGeom prst="rect">
              <a:avLst/>
            </a:prstGeom>
            <a:grpFill/>
          </p:spPr>
          <p:txBody>
            <a:bodyPr wrap="square" lIns="684000" tIns="72000" rIns="0" bIns="36000" rtlCol="0" anchor="ctr" anchorCtr="0">
              <a:noAutofit/>
            </a:bodyPr>
            <a:lstStyle/>
            <a:p>
              <a:pPr>
                <a:lnSpc>
                  <a:spcPct val="80000"/>
                </a:lnSpc>
                <a:spcAft>
                  <a:spcPts val="150"/>
                </a:spcAft>
              </a:pPr>
              <a:r>
                <a:rPr lang="en-US" b="1">
                  <a:solidFill>
                    <a:schemeClr val="bg1"/>
                  </a:solidFill>
                  <a:latin typeface="DM Sans" pitchFamily="2" charset="77"/>
                </a:rPr>
                <a:t>Display ideas</a:t>
              </a:r>
              <a:endParaRPr lang="en-US" sz="2800">
                <a:solidFill>
                  <a:schemeClr val="bg1"/>
                </a:solidFill>
                <a:latin typeface="DM Sans" pitchFamily="2" charset="77"/>
              </a:endParaRPr>
            </a:p>
          </p:txBody>
        </p:sp>
      </p:grpSp>
      <p:grpSp>
        <p:nvGrpSpPr>
          <p:cNvPr id="36" name="ge">
            <a:extLst>
              <a:ext uri="{FF2B5EF4-FFF2-40B4-BE49-F238E27FC236}">
                <a16:creationId xmlns:a16="http://schemas.microsoft.com/office/drawing/2014/main" id="{4F09DE09-BEDA-96C2-4D02-9F18C7795D35}"/>
              </a:ext>
            </a:extLst>
          </p:cNvPr>
          <p:cNvGrpSpPr/>
          <p:nvPr/>
        </p:nvGrpSpPr>
        <p:grpSpPr>
          <a:xfrm>
            <a:off x="1077912" y="2936157"/>
            <a:ext cx="2442378" cy="1032269"/>
            <a:chOff x="1077912" y="1520825"/>
            <a:chExt cx="2442378" cy="1032269"/>
          </a:xfrm>
          <a:solidFill>
            <a:schemeClr val="accent2"/>
          </a:solidFill>
        </p:grpSpPr>
        <p:sp>
          <p:nvSpPr>
            <p:cNvPr id="21" name="Rectangle 20">
              <a:extLst>
                <a:ext uri="{FF2B5EF4-FFF2-40B4-BE49-F238E27FC236}">
                  <a16:creationId xmlns:a16="http://schemas.microsoft.com/office/drawing/2014/main" id="{5485005F-67B7-8C05-7580-D861258F323A}"/>
                </a:ext>
              </a:extLst>
            </p:cNvPr>
            <p:cNvSpPr/>
            <p:nvPr/>
          </p:nvSpPr>
          <p:spPr>
            <a:xfrm rot="2700000">
              <a:off x="2745156" y="1653498"/>
              <a:ext cx="783195" cy="767072"/>
            </a:xfrm>
            <a:prstGeom prst="rect">
              <a:avLst/>
            </a:prstGeom>
            <a:grp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72000" tIns="72000" rIns="0" rtlCol="0" anchor="ctr"/>
            <a:lstStyle/>
            <a:p>
              <a:pPr algn="ctr">
                <a:spcAft>
                  <a:spcPts val="150"/>
                </a:spcAft>
              </a:pPr>
              <a:endParaRPr lang="en-US" sz="800"/>
            </a:p>
          </p:txBody>
        </p:sp>
        <p:sp>
          <p:nvSpPr>
            <p:cNvPr id="22" name="TextBox 21">
              <a:extLst>
                <a:ext uri="{FF2B5EF4-FFF2-40B4-BE49-F238E27FC236}">
                  <a16:creationId xmlns:a16="http://schemas.microsoft.com/office/drawing/2014/main" id="{B6F74915-46E7-B1B5-4716-35E5DE2D7179}"/>
                </a:ext>
              </a:extLst>
            </p:cNvPr>
            <p:cNvSpPr txBox="1"/>
            <p:nvPr/>
          </p:nvSpPr>
          <p:spPr>
            <a:xfrm>
              <a:off x="1077912" y="1520825"/>
              <a:ext cx="2062787" cy="1032269"/>
            </a:xfrm>
            <a:prstGeom prst="rect">
              <a:avLst/>
            </a:prstGeom>
            <a:grpFill/>
          </p:spPr>
          <p:txBody>
            <a:bodyPr wrap="square" lIns="684000" tIns="72000" rIns="0" bIns="36000" rtlCol="0" anchor="ctr" anchorCtr="0">
              <a:noAutofit/>
            </a:bodyPr>
            <a:lstStyle/>
            <a:p>
              <a:pPr>
                <a:lnSpc>
                  <a:spcPct val="80000"/>
                </a:lnSpc>
                <a:spcAft>
                  <a:spcPts val="150"/>
                </a:spcAft>
              </a:pPr>
              <a:r>
                <a:rPr lang="en-US" b="1">
                  <a:solidFill>
                    <a:schemeClr val="bg1"/>
                  </a:solidFill>
                  <a:latin typeface="DM Sans" pitchFamily="2" charset="77"/>
                </a:rPr>
                <a:t>Generate ideas</a:t>
              </a:r>
              <a:endParaRPr lang="en-US" sz="2800">
                <a:solidFill>
                  <a:schemeClr val="bg1"/>
                </a:solidFill>
                <a:latin typeface="DM Sans" pitchFamily="2" charset="77"/>
              </a:endParaRPr>
            </a:p>
          </p:txBody>
        </p:sp>
      </p:grpSp>
      <p:grpSp>
        <p:nvGrpSpPr>
          <p:cNvPr id="35" name="b">
            <a:extLst>
              <a:ext uri="{FF2B5EF4-FFF2-40B4-BE49-F238E27FC236}">
                <a16:creationId xmlns:a16="http://schemas.microsoft.com/office/drawing/2014/main" id="{0723D508-E555-BEB2-50AA-B51CD36C3907}"/>
              </a:ext>
            </a:extLst>
          </p:cNvPr>
          <p:cNvGrpSpPr/>
          <p:nvPr/>
        </p:nvGrpSpPr>
        <p:grpSpPr>
          <a:xfrm>
            <a:off x="-960784" y="2936157"/>
            <a:ext cx="2432517" cy="1032269"/>
            <a:chOff x="-960784" y="1520825"/>
            <a:chExt cx="2432517" cy="1032269"/>
          </a:xfrm>
        </p:grpSpPr>
        <p:sp>
          <p:nvSpPr>
            <p:cNvPr id="24" name="Rectangle 23">
              <a:extLst>
                <a:ext uri="{FF2B5EF4-FFF2-40B4-BE49-F238E27FC236}">
                  <a16:creationId xmlns:a16="http://schemas.microsoft.com/office/drawing/2014/main" id="{5BF3F451-CC7C-5102-9D3B-9D2B5D5774C0}"/>
                </a:ext>
              </a:extLst>
            </p:cNvPr>
            <p:cNvSpPr/>
            <p:nvPr/>
          </p:nvSpPr>
          <p:spPr>
            <a:xfrm rot="2700000">
              <a:off x="696599" y="1653498"/>
              <a:ext cx="783195" cy="767072"/>
            </a:xfrm>
            <a:prstGeom prst="rect">
              <a:avLst/>
            </a:prstGeom>
            <a:solidFill>
              <a:schemeClr val="bg1"/>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72000" tIns="72000" rIns="0" rtlCol="0" anchor="ctr"/>
            <a:lstStyle/>
            <a:p>
              <a:pPr algn="ctr">
                <a:spcAft>
                  <a:spcPts val="150"/>
                </a:spcAft>
              </a:pPr>
              <a:endParaRPr lang="en-US" sz="800"/>
            </a:p>
          </p:txBody>
        </p:sp>
        <p:sp>
          <p:nvSpPr>
            <p:cNvPr id="34" name="TextBox 33">
              <a:extLst>
                <a:ext uri="{FF2B5EF4-FFF2-40B4-BE49-F238E27FC236}">
                  <a16:creationId xmlns:a16="http://schemas.microsoft.com/office/drawing/2014/main" id="{F80ABEF2-A734-0C7D-296B-3818C75508C9}"/>
                </a:ext>
              </a:extLst>
            </p:cNvPr>
            <p:cNvSpPr txBox="1"/>
            <p:nvPr/>
          </p:nvSpPr>
          <p:spPr>
            <a:xfrm>
              <a:off x="-960784" y="1520825"/>
              <a:ext cx="2062787" cy="1032269"/>
            </a:xfrm>
            <a:prstGeom prst="rect">
              <a:avLst/>
            </a:prstGeom>
            <a:solidFill>
              <a:schemeClr val="bg1"/>
            </a:solidFill>
          </p:spPr>
          <p:txBody>
            <a:bodyPr wrap="square" lIns="684000" tIns="72000" rIns="0" bIns="36000" rtlCol="0" anchor="ctr" anchorCtr="0">
              <a:noAutofit/>
            </a:bodyPr>
            <a:lstStyle/>
            <a:p>
              <a:pPr>
                <a:lnSpc>
                  <a:spcPct val="80000"/>
                </a:lnSpc>
                <a:spcAft>
                  <a:spcPts val="150"/>
                </a:spcAft>
              </a:pPr>
              <a:endParaRPr lang="en-US" sz="2800">
                <a:solidFill>
                  <a:schemeClr val="bg1"/>
                </a:solidFill>
                <a:latin typeface="DM Sans" pitchFamily="2" charset="77"/>
              </a:endParaRPr>
            </a:p>
          </p:txBody>
        </p:sp>
      </p:grpSp>
      <p:cxnSp>
        <p:nvCxnSpPr>
          <p:cNvPr id="30" name="Straight Connector 29">
            <a:extLst>
              <a:ext uri="{FF2B5EF4-FFF2-40B4-BE49-F238E27FC236}">
                <a16:creationId xmlns:a16="http://schemas.microsoft.com/office/drawing/2014/main" id="{4914D3A7-C0A6-B734-4997-7FE137A864AC}"/>
              </a:ext>
            </a:extLst>
          </p:cNvPr>
          <p:cNvCxnSpPr/>
          <p:nvPr/>
        </p:nvCxnSpPr>
        <p:spPr>
          <a:xfrm flipV="1">
            <a:off x="809625" y="238125"/>
            <a:ext cx="0" cy="6378575"/>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8033F327-F004-8A95-041B-8C82C86A92D7}"/>
              </a:ext>
            </a:extLst>
          </p:cNvPr>
          <p:cNvSpPr>
            <a:spLocks noGrp="1"/>
          </p:cNvSpPr>
          <p:nvPr>
            <p:ph type="ftr" sz="quarter" idx="11"/>
          </p:nvPr>
        </p:nvSpPr>
        <p:spPr/>
        <p:txBody>
          <a:bodyPr/>
          <a:lstStyle/>
          <a:p>
            <a:r>
              <a:rPr lang="en-US"/>
              <a:t>Session 4     Working with People</a:t>
            </a:r>
          </a:p>
        </p:txBody>
      </p:sp>
    </p:spTree>
    <p:extLst>
      <p:ext uri="{BB962C8B-B14F-4D97-AF65-F5344CB8AC3E}">
        <p14:creationId xmlns:p14="http://schemas.microsoft.com/office/powerpoint/2010/main" val="4259120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0-#ppt_w/2"/>
                                          </p:val>
                                        </p:tav>
                                        <p:tav tm="100000">
                                          <p:val>
                                            <p:strVal val="#ppt_x"/>
                                          </p:val>
                                        </p:tav>
                                      </p:tavLst>
                                    </p:anim>
                                    <p:anim calcmode="lin" valueType="num">
                                      <p:cBhvr additive="base">
                                        <p:cTn id="8" dur="500" fill="hold"/>
                                        <p:tgtEl>
                                          <p:spTgt spid="3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decel="50000" fill="hold" nodeType="afterEffect">
                                  <p:stCondLst>
                                    <p:cond delay="50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750" fill="hold"/>
                                        <p:tgtEl>
                                          <p:spTgt spid="28"/>
                                        </p:tgtEl>
                                        <p:attrNameLst>
                                          <p:attrName>ppt_x</p:attrName>
                                        </p:attrNameLst>
                                      </p:cBhvr>
                                      <p:tavLst>
                                        <p:tav tm="0">
                                          <p:val>
                                            <p:strVal val="0-#ppt_w/2"/>
                                          </p:val>
                                        </p:tav>
                                        <p:tav tm="100000">
                                          <p:val>
                                            <p:strVal val="#ppt_x"/>
                                          </p:val>
                                        </p:tav>
                                      </p:tavLst>
                                    </p:anim>
                                    <p:anim calcmode="lin" valueType="num">
                                      <p:cBhvr additive="base">
                                        <p:cTn id="13" dur="750" fill="hold"/>
                                        <p:tgtEl>
                                          <p:spTgt spid="28"/>
                                        </p:tgtEl>
                                        <p:attrNameLst>
                                          <p:attrName>ppt_y</p:attrName>
                                        </p:attrNameLst>
                                      </p:cBhvr>
                                      <p:tavLst>
                                        <p:tav tm="0">
                                          <p:val>
                                            <p:strVal val="#ppt_y"/>
                                          </p:val>
                                        </p:tav>
                                        <p:tav tm="100000">
                                          <p:val>
                                            <p:strVal val="#ppt_y"/>
                                          </p:val>
                                        </p:tav>
                                      </p:tavLst>
                                    </p:anim>
                                  </p:childTnLst>
                                </p:cTn>
                              </p:par>
                            </p:childTnLst>
                          </p:cTn>
                        </p:par>
                        <p:par>
                          <p:cTn id="14" fill="hold">
                            <p:stCondLst>
                              <p:cond delay="1750"/>
                            </p:stCondLst>
                            <p:childTnLst>
                              <p:par>
                                <p:cTn id="15" presetID="2" presetClass="entr" presetSubtype="8" decel="50000" fill="hold" nodeType="afterEffect">
                                  <p:stCondLst>
                                    <p:cond delay="200"/>
                                  </p:stCondLst>
                                  <p:childTnLst>
                                    <p:set>
                                      <p:cBhvr>
                                        <p:cTn id="16" dur="1" fill="hold">
                                          <p:stCondLst>
                                            <p:cond delay="0"/>
                                          </p:stCondLst>
                                        </p:cTn>
                                        <p:tgtEl>
                                          <p:spTgt spid="27"/>
                                        </p:tgtEl>
                                        <p:attrNameLst>
                                          <p:attrName>style.visibility</p:attrName>
                                        </p:attrNameLst>
                                      </p:cBhvr>
                                      <p:to>
                                        <p:strVal val="visible"/>
                                      </p:to>
                                    </p:set>
                                    <p:anim calcmode="lin" valueType="num">
                                      <p:cBhvr additive="base">
                                        <p:cTn id="17" dur="850" fill="hold"/>
                                        <p:tgtEl>
                                          <p:spTgt spid="27"/>
                                        </p:tgtEl>
                                        <p:attrNameLst>
                                          <p:attrName>ppt_x</p:attrName>
                                        </p:attrNameLst>
                                      </p:cBhvr>
                                      <p:tavLst>
                                        <p:tav tm="0">
                                          <p:val>
                                            <p:strVal val="0-#ppt_w/2"/>
                                          </p:val>
                                        </p:tav>
                                        <p:tav tm="100000">
                                          <p:val>
                                            <p:strVal val="#ppt_x"/>
                                          </p:val>
                                        </p:tav>
                                      </p:tavLst>
                                    </p:anim>
                                    <p:anim calcmode="lin" valueType="num">
                                      <p:cBhvr additive="base">
                                        <p:cTn id="18" dur="850" fill="hold"/>
                                        <p:tgtEl>
                                          <p:spTgt spid="27"/>
                                        </p:tgtEl>
                                        <p:attrNameLst>
                                          <p:attrName>ppt_y</p:attrName>
                                        </p:attrNameLst>
                                      </p:cBhvr>
                                      <p:tavLst>
                                        <p:tav tm="0">
                                          <p:val>
                                            <p:strVal val="#ppt_y"/>
                                          </p:val>
                                        </p:tav>
                                        <p:tav tm="100000">
                                          <p:val>
                                            <p:strVal val="#ppt_y"/>
                                          </p:val>
                                        </p:tav>
                                      </p:tavLst>
                                    </p:anim>
                                  </p:childTnLst>
                                </p:cTn>
                              </p:par>
                            </p:childTnLst>
                          </p:cTn>
                        </p:par>
                        <p:par>
                          <p:cTn id="19" fill="hold">
                            <p:stCondLst>
                              <p:cond delay="2800"/>
                            </p:stCondLst>
                            <p:childTnLst>
                              <p:par>
                                <p:cTn id="20" presetID="2" presetClass="entr" presetSubtype="8" decel="50000" fill="hold"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1000" fill="hold"/>
                                        <p:tgtEl>
                                          <p:spTgt spid="26"/>
                                        </p:tgtEl>
                                        <p:attrNameLst>
                                          <p:attrName>ppt_x</p:attrName>
                                        </p:attrNameLst>
                                      </p:cBhvr>
                                      <p:tavLst>
                                        <p:tav tm="0">
                                          <p:val>
                                            <p:strVal val="0-#ppt_w/2"/>
                                          </p:val>
                                        </p:tav>
                                        <p:tav tm="100000">
                                          <p:val>
                                            <p:strVal val="#ppt_x"/>
                                          </p:val>
                                        </p:tav>
                                      </p:tavLst>
                                    </p:anim>
                                    <p:anim calcmode="lin" valueType="num">
                                      <p:cBhvr additive="base">
                                        <p:cTn id="23" dur="1000" fill="hold"/>
                                        <p:tgtEl>
                                          <p:spTgt spid="26"/>
                                        </p:tgtEl>
                                        <p:attrNameLst>
                                          <p:attrName>ppt_y</p:attrName>
                                        </p:attrNameLst>
                                      </p:cBhvr>
                                      <p:tavLst>
                                        <p:tav tm="0">
                                          <p:val>
                                            <p:strVal val="#ppt_y"/>
                                          </p:val>
                                        </p:tav>
                                        <p:tav tm="100000">
                                          <p:val>
                                            <p:strVal val="#ppt_y"/>
                                          </p:val>
                                        </p:tav>
                                      </p:tavLst>
                                    </p:anim>
                                  </p:childTnLst>
                                </p:cTn>
                              </p:par>
                            </p:childTnLst>
                          </p:cTn>
                        </p:par>
                        <p:par>
                          <p:cTn id="24" fill="hold">
                            <p:stCondLst>
                              <p:cond delay="3800"/>
                            </p:stCondLst>
                            <p:childTnLst>
                              <p:par>
                                <p:cTn id="25" presetID="2" presetClass="entr" presetSubtype="8" decel="5000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1000" fill="hold"/>
                                        <p:tgtEl>
                                          <p:spTgt spid="25"/>
                                        </p:tgtEl>
                                        <p:attrNameLst>
                                          <p:attrName>ppt_x</p:attrName>
                                        </p:attrNameLst>
                                      </p:cBhvr>
                                      <p:tavLst>
                                        <p:tav tm="0">
                                          <p:val>
                                            <p:strVal val="0-#ppt_w/2"/>
                                          </p:val>
                                        </p:tav>
                                        <p:tav tm="100000">
                                          <p:val>
                                            <p:strVal val="#ppt_x"/>
                                          </p:val>
                                        </p:tav>
                                      </p:tavLst>
                                    </p:anim>
                                    <p:anim calcmode="lin" valueType="num">
                                      <p:cBhvr additive="base">
                                        <p:cTn id="28" dur="1000" fill="hold"/>
                                        <p:tgtEl>
                                          <p:spTgt spid="25"/>
                                        </p:tgtEl>
                                        <p:attrNameLst>
                                          <p:attrName>ppt_y</p:attrName>
                                        </p:attrNameLst>
                                      </p:cBhvr>
                                      <p:tavLst>
                                        <p:tav tm="0">
                                          <p:val>
                                            <p:strVal val="#ppt_y"/>
                                          </p:val>
                                        </p:tav>
                                        <p:tav tm="100000">
                                          <p:val>
                                            <p:strVal val="#ppt_y"/>
                                          </p:val>
                                        </p:tav>
                                      </p:tavLst>
                                    </p:anim>
                                  </p:childTnLst>
                                </p:cTn>
                              </p:par>
                            </p:childTnLst>
                          </p:cTn>
                        </p:par>
                        <p:par>
                          <p:cTn id="29" fill="hold">
                            <p:stCondLst>
                              <p:cond delay="4800"/>
                            </p:stCondLst>
                            <p:childTnLst>
                              <p:par>
                                <p:cTn id="30" presetID="1" presetClass="entr" presetSubtype="0"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childTnLst>
                                </p:cTn>
                              </p:par>
                            </p:childTnLst>
                          </p:cTn>
                        </p:par>
                        <p:par>
                          <p:cTn id="32" fill="hold">
                            <p:stCondLst>
                              <p:cond delay="4800"/>
                            </p:stCondLst>
                            <p:childTnLst>
                              <p:par>
                                <p:cTn id="33" presetID="1" presetClass="entr" presetSubtype="0"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childTnLst>
                          </p:cTn>
                        </p:par>
                        <p:par>
                          <p:cTn id="35" fill="hold">
                            <p:stCondLst>
                              <p:cond delay="4800"/>
                            </p:stCondLst>
                            <p:childTnLst>
                              <p:par>
                                <p:cTn id="36" presetID="1"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childTnLst>
                                </p:cTn>
                              </p:par>
                            </p:childTnLst>
                          </p:cTn>
                        </p:par>
                        <p:par>
                          <p:cTn id="38" fill="hold">
                            <p:stCondLst>
                              <p:cond delay="4800"/>
                            </p:stCondLst>
                            <p:childTnLst>
                              <p:par>
                                <p:cTn id="39" presetID="1" presetClass="entr" presetSubtype="0"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childTnLst>
                                </p:cTn>
                              </p:par>
                            </p:childTnLst>
                          </p:cTn>
                        </p:par>
                        <p:par>
                          <p:cTn id="41" fill="hold">
                            <p:stCondLst>
                              <p:cond delay="4800"/>
                            </p:stCondLst>
                            <p:childTnLst>
                              <p:par>
                                <p:cTn id="42" presetID="1" presetClass="entr" presetSubtype="0" fill="hold" grpId="0" nodeType="afterEffect">
                                  <p:stCondLst>
                                    <p:cond delay="0"/>
                                  </p:stCondLst>
                                  <p:childTnLst>
                                    <p:set>
                                      <p:cBhvr>
                                        <p:cTn id="43"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animBg="1"/>
      <p:bldP spid="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01EE2-D0B0-1001-64EA-6C625883C8AA}"/>
              </a:ext>
            </a:extLst>
          </p:cNvPr>
          <p:cNvSpPr>
            <a:spLocks noGrp="1"/>
          </p:cNvSpPr>
          <p:nvPr>
            <p:ph type="title"/>
          </p:nvPr>
        </p:nvSpPr>
        <p:spPr/>
        <p:txBody>
          <a:bodyPr/>
          <a:lstStyle/>
          <a:p>
            <a:r>
              <a:rPr lang="en-US"/>
              <a:t>Affinity diagram</a:t>
            </a:r>
          </a:p>
        </p:txBody>
      </p:sp>
      <p:sp>
        <p:nvSpPr>
          <p:cNvPr id="5" name="Slide Number Placeholder 4">
            <a:extLst>
              <a:ext uri="{FF2B5EF4-FFF2-40B4-BE49-F238E27FC236}">
                <a16:creationId xmlns:a16="http://schemas.microsoft.com/office/drawing/2014/main" id="{9E74CB8E-2FFF-F5AE-974E-3F24418139DF}"/>
              </a:ext>
            </a:extLst>
          </p:cNvPr>
          <p:cNvSpPr>
            <a:spLocks noGrp="1"/>
          </p:cNvSpPr>
          <p:nvPr>
            <p:ph type="sldNum" sz="quarter" idx="12"/>
          </p:nvPr>
        </p:nvSpPr>
        <p:spPr/>
        <p:txBody>
          <a:bodyPr/>
          <a:lstStyle/>
          <a:p>
            <a:fld id="{16C5AC08-0ACD-404A-9C9F-AB39E786C34A}" type="slidenum">
              <a:rPr lang="en-GB"/>
              <a:t>32</a:t>
            </a:fld>
            <a:endParaRPr lang="en-GB"/>
          </a:p>
        </p:txBody>
      </p:sp>
      <p:sp>
        <p:nvSpPr>
          <p:cNvPr id="6" name="Text Placeholder 5">
            <a:extLst>
              <a:ext uri="{FF2B5EF4-FFF2-40B4-BE49-F238E27FC236}">
                <a16:creationId xmlns:a16="http://schemas.microsoft.com/office/drawing/2014/main" id="{AE50F8F6-7B3A-CAF1-FA71-4685A51E21E2}"/>
              </a:ext>
            </a:extLst>
          </p:cNvPr>
          <p:cNvSpPr>
            <a:spLocks noGrp="1"/>
          </p:cNvSpPr>
          <p:nvPr>
            <p:ph type="body" sz="quarter" idx="13"/>
          </p:nvPr>
        </p:nvSpPr>
        <p:spPr/>
        <p:txBody>
          <a:bodyPr/>
          <a:lstStyle/>
          <a:p>
            <a:r>
              <a:rPr lang="en-US"/>
              <a:t>Affinity diagram</a:t>
            </a:r>
          </a:p>
        </p:txBody>
      </p:sp>
      <p:sp>
        <p:nvSpPr>
          <p:cNvPr id="10" name="!!DRAW">
            <a:extLst>
              <a:ext uri="{FF2B5EF4-FFF2-40B4-BE49-F238E27FC236}">
                <a16:creationId xmlns:a16="http://schemas.microsoft.com/office/drawing/2014/main" id="{BE0324AD-8938-0432-4AD2-68F8F5CE896F}"/>
              </a:ext>
            </a:extLst>
          </p:cNvPr>
          <p:cNvSpPr txBox="1"/>
          <p:nvPr/>
        </p:nvSpPr>
        <p:spPr>
          <a:xfrm>
            <a:off x="9781453" y="1520826"/>
            <a:ext cx="2169247" cy="276170"/>
          </a:xfrm>
          <a:prstGeom prst="rect">
            <a:avLst/>
          </a:prstGeom>
          <a:solidFill>
            <a:schemeClr val="accent1"/>
          </a:solidFill>
          <a:ln w="38100">
            <a:solidFill>
              <a:schemeClr val="bg1"/>
            </a:solidFill>
          </a:ln>
        </p:spPr>
        <p:txBody>
          <a:bodyPr wrap="square" lIns="90000" tIns="72000" rIns="0" bIns="36000" rtlCol="0" anchor="ctr" anchorCtr="0">
            <a:noAutofit/>
          </a:bodyPr>
          <a:lstStyle/>
          <a:p>
            <a:pPr>
              <a:lnSpc>
                <a:spcPct val="80000"/>
              </a:lnSpc>
              <a:spcAft>
                <a:spcPts val="150"/>
              </a:spcAft>
            </a:pPr>
            <a:r>
              <a:rPr lang="en-US" sz="1200" b="1">
                <a:solidFill>
                  <a:schemeClr val="bg1"/>
                </a:solidFill>
                <a:latin typeface="DM Sans" pitchFamily="2" charset="77"/>
              </a:rPr>
              <a:t>Draw finished diagram</a:t>
            </a:r>
            <a:endParaRPr lang="en-US">
              <a:solidFill>
                <a:schemeClr val="bg1"/>
              </a:solidFill>
              <a:latin typeface="DM Sans" pitchFamily="2" charset="77"/>
            </a:endParaRPr>
          </a:p>
        </p:txBody>
      </p:sp>
      <p:sp>
        <p:nvSpPr>
          <p:cNvPr id="13" name="!!DECIDE">
            <a:extLst>
              <a:ext uri="{FF2B5EF4-FFF2-40B4-BE49-F238E27FC236}">
                <a16:creationId xmlns:a16="http://schemas.microsoft.com/office/drawing/2014/main" id="{37495910-853D-03AB-032B-CA67B71468F0}"/>
              </a:ext>
            </a:extLst>
          </p:cNvPr>
          <p:cNvSpPr txBox="1"/>
          <p:nvPr/>
        </p:nvSpPr>
        <p:spPr>
          <a:xfrm>
            <a:off x="7605106" y="1520826"/>
            <a:ext cx="2169247" cy="276170"/>
          </a:xfrm>
          <a:prstGeom prst="rect">
            <a:avLst/>
          </a:prstGeom>
          <a:solidFill>
            <a:schemeClr val="accent3"/>
          </a:solidFill>
          <a:ln w="38100">
            <a:solidFill>
              <a:schemeClr val="bg1"/>
            </a:solidFill>
          </a:ln>
        </p:spPr>
        <p:txBody>
          <a:bodyPr wrap="square" lIns="90000" tIns="72000" rIns="0" bIns="36000" rtlCol="0" anchor="ctr" anchorCtr="0">
            <a:noAutofit/>
          </a:bodyPr>
          <a:lstStyle/>
          <a:p>
            <a:pPr>
              <a:lnSpc>
                <a:spcPct val="80000"/>
              </a:lnSpc>
              <a:spcAft>
                <a:spcPts val="150"/>
              </a:spcAft>
            </a:pPr>
            <a:r>
              <a:rPr lang="en-US" sz="1200" b="1">
                <a:solidFill>
                  <a:schemeClr val="bg1"/>
                </a:solidFill>
                <a:latin typeface="DM Sans" pitchFamily="2" charset="77"/>
              </a:rPr>
              <a:t>Decide headers</a:t>
            </a:r>
            <a:endParaRPr lang="en-US">
              <a:solidFill>
                <a:schemeClr val="bg1"/>
              </a:solidFill>
              <a:latin typeface="DM Sans" pitchFamily="2" charset="77"/>
            </a:endParaRPr>
          </a:p>
        </p:txBody>
      </p:sp>
      <p:sp>
        <p:nvSpPr>
          <p:cNvPr id="16" name="!!SORT">
            <a:extLst>
              <a:ext uri="{FF2B5EF4-FFF2-40B4-BE49-F238E27FC236}">
                <a16:creationId xmlns:a16="http://schemas.microsoft.com/office/drawing/2014/main" id="{42770A98-E99F-D73E-3223-2E80C7ADECE8}"/>
              </a:ext>
            </a:extLst>
          </p:cNvPr>
          <p:cNvSpPr txBox="1"/>
          <p:nvPr/>
        </p:nvSpPr>
        <p:spPr>
          <a:xfrm>
            <a:off x="5428759" y="1520826"/>
            <a:ext cx="2169246" cy="276170"/>
          </a:xfrm>
          <a:prstGeom prst="rect">
            <a:avLst/>
          </a:prstGeom>
          <a:solidFill>
            <a:schemeClr val="accent4"/>
          </a:solidFill>
          <a:ln w="38100">
            <a:solidFill>
              <a:schemeClr val="bg1"/>
            </a:solidFill>
          </a:ln>
        </p:spPr>
        <p:txBody>
          <a:bodyPr wrap="square" lIns="90000" tIns="72000" rIns="0" bIns="36000" rtlCol="0" anchor="ctr" anchorCtr="0">
            <a:noAutofit/>
          </a:bodyPr>
          <a:lstStyle/>
          <a:p>
            <a:pPr>
              <a:lnSpc>
                <a:spcPct val="80000"/>
              </a:lnSpc>
              <a:spcAft>
                <a:spcPts val="150"/>
              </a:spcAft>
            </a:pPr>
            <a:r>
              <a:rPr lang="en-US" sz="1200" b="1">
                <a:solidFill>
                  <a:schemeClr val="bg1"/>
                </a:solidFill>
                <a:latin typeface="DM Sans" pitchFamily="2" charset="77"/>
              </a:rPr>
              <a:t>Sort ideas into group</a:t>
            </a:r>
            <a:endParaRPr lang="en-US">
              <a:solidFill>
                <a:schemeClr val="bg1"/>
              </a:solidFill>
              <a:latin typeface="DM Sans" pitchFamily="2" charset="77"/>
            </a:endParaRPr>
          </a:p>
        </p:txBody>
      </p:sp>
      <p:sp>
        <p:nvSpPr>
          <p:cNvPr id="19" name="!!DISPLAY">
            <a:extLst>
              <a:ext uri="{FF2B5EF4-FFF2-40B4-BE49-F238E27FC236}">
                <a16:creationId xmlns:a16="http://schemas.microsoft.com/office/drawing/2014/main" id="{DBA2112C-91CA-7252-CA99-490B960D0498}"/>
              </a:ext>
            </a:extLst>
          </p:cNvPr>
          <p:cNvSpPr txBox="1"/>
          <p:nvPr/>
        </p:nvSpPr>
        <p:spPr>
          <a:xfrm>
            <a:off x="3252412" y="1520826"/>
            <a:ext cx="2169247" cy="276170"/>
          </a:xfrm>
          <a:prstGeom prst="rect">
            <a:avLst/>
          </a:prstGeom>
          <a:solidFill>
            <a:schemeClr val="accent5"/>
          </a:solidFill>
          <a:ln w="38100">
            <a:solidFill>
              <a:schemeClr val="bg1"/>
            </a:solidFill>
          </a:ln>
        </p:spPr>
        <p:txBody>
          <a:bodyPr wrap="square" lIns="90000" tIns="72000" rIns="0" bIns="36000" rtlCol="0" anchor="ctr" anchorCtr="0">
            <a:noAutofit/>
          </a:bodyPr>
          <a:lstStyle/>
          <a:p>
            <a:pPr>
              <a:lnSpc>
                <a:spcPct val="80000"/>
              </a:lnSpc>
              <a:spcAft>
                <a:spcPts val="150"/>
              </a:spcAft>
            </a:pPr>
            <a:r>
              <a:rPr lang="en-US" sz="1200" b="1">
                <a:solidFill>
                  <a:schemeClr val="bg1"/>
                </a:solidFill>
                <a:latin typeface="DM Sans" pitchFamily="2" charset="77"/>
              </a:rPr>
              <a:t>Display ideas</a:t>
            </a:r>
            <a:endParaRPr lang="en-US">
              <a:solidFill>
                <a:schemeClr val="bg1"/>
              </a:solidFill>
              <a:latin typeface="DM Sans" pitchFamily="2" charset="77"/>
            </a:endParaRPr>
          </a:p>
        </p:txBody>
      </p:sp>
      <p:sp>
        <p:nvSpPr>
          <p:cNvPr id="22" name="!!GENERATE">
            <a:extLst>
              <a:ext uri="{FF2B5EF4-FFF2-40B4-BE49-F238E27FC236}">
                <a16:creationId xmlns:a16="http://schemas.microsoft.com/office/drawing/2014/main" id="{426D644F-D630-3F97-B417-A15A92D0794F}"/>
              </a:ext>
            </a:extLst>
          </p:cNvPr>
          <p:cNvSpPr txBox="1"/>
          <p:nvPr/>
        </p:nvSpPr>
        <p:spPr>
          <a:xfrm>
            <a:off x="1077912" y="1520826"/>
            <a:ext cx="2167399" cy="276170"/>
          </a:xfrm>
          <a:prstGeom prst="rect">
            <a:avLst/>
          </a:prstGeom>
          <a:solidFill>
            <a:schemeClr val="accent2"/>
          </a:solidFill>
          <a:ln w="38100">
            <a:solidFill>
              <a:schemeClr val="bg1"/>
            </a:solidFill>
          </a:ln>
        </p:spPr>
        <p:txBody>
          <a:bodyPr wrap="square" lIns="90000" tIns="72000" rIns="0" bIns="36000" rtlCol="0" anchor="ctr" anchorCtr="0">
            <a:noAutofit/>
          </a:bodyPr>
          <a:lstStyle/>
          <a:p>
            <a:pPr>
              <a:lnSpc>
                <a:spcPct val="80000"/>
              </a:lnSpc>
              <a:spcAft>
                <a:spcPts val="150"/>
              </a:spcAft>
            </a:pPr>
            <a:r>
              <a:rPr lang="en-US" sz="1200" b="1">
                <a:solidFill>
                  <a:schemeClr val="bg1"/>
                </a:solidFill>
                <a:latin typeface="DM Sans" pitchFamily="2" charset="77"/>
              </a:rPr>
              <a:t>Generate ideas</a:t>
            </a:r>
            <a:endParaRPr lang="en-US">
              <a:solidFill>
                <a:schemeClr val="bg1"/>
              </a:solidFill>
              <a:latin typeface="DM Sans" pitchFamily="2" charset="77"/>
            </a:endParaRPr>
          </a:p>
        </p:txBody>
      </p:sp>
      <p:cxnSp>
        <p:nvCxnSpPr>
          <p:cNvPr id="26" name="Straight Connector 25">
            <a:extLst>
              <a:ext uri="{FF2B5EF4-FFF2-40B4-BE49-F238E27FC236}">
                <a16:creationId xmlns:a16="http://schemas.microsoft.com/office/drawing/2014/main" id="{7E24FAD1-B9FF-104E-A0D9-604056C4CB8B}"/>
              </a:ext>
            </a:extLst>
          </p:cNvPr>
          <p:cNvCxnSpPr/>
          <p:nvPr/>
        </p:nvCxnSpPr>
        <p:spPr>
          <a:xfrm flipV="1">
            <a:off x="809625" y="238125"/>
            <a:ext cx="0" cy="6378575"/>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8033F327-F004-8A95-041B-8C82C86A92D7}"/>
              </a:ext>
            </a:extLst>
          </p:cNvPr>
          <p:cNvSpPr>
            <a:spLocks noGrp="1"/>
          </p:cNvSpPr>
          <p:nvPr>
            <p:ph type="ftr" sz="quarter" idx="11"/>
          </p:nvPr>
        </p:nvSpPr>
        <p:spPr/>
        <p:txBody>
          <a:bodyPr/>
          <a:lstStyle/>
          <a:p>
            <a:r>
              <a:rPr lang="en-US"/>
              <a:t>Session 4     Working with People</a:t>
            </a:r>
          </a:p>
        </p:txBody>
      </p:sp>
      <p:cxnSp>
        <p:nvCxnSpPr>
          <p:cNvPr id="56" name="!!L1">
            <a:extLst>
              <a:ext uri="{FF2B5EF4-FFF2-40B4-BE49-F238E27FC236}">
                <a16:creationId xmlns:a16="http://schemas.microsoft.com/office/drawing/2014/main" id="{14987CB1-1703-669B-EB68-8D8254C3FF13}"/>
              </a:ext>
            </a:extLst>
          </p:cNvPr>
          <p:cNvCxnSpPr/>
          <p:nvPr/>
        </p:nvCxnSpPr>
        <p:spPr>
          <a:xfrm>
            <a:off x="2733368" y="9199245"/>
            <a:ext cx="0" cy="4244975"/>
          </a:xfrm>
          <a:prstGeom prst="line">
            <a:avLst/>
          </a:prstGeom>
          <a:ln w="9525">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7" name="!!L2">
            <a:extLst>
              <a:ext uri="{FF2B5EF4-FFF2-40B4-BE49-F238E27FC236}">
                <a16:creationId xmlns:a16="http://schemas.microsoft.com/office/drawing/2014/main" id="{970DAA42-15C2-51B7-C88F-0B0337FB4E14}"/>
              </a:ext>
            </a:extLst>
          </p:cNvPr>
          <p:cNvCxnSpPr/>
          <p:nvPr/>
        </p:nvCxnSpPr>
        <p:spPr>
          <a:xfrm>
            <a:off x="4636176" y="11104245"/>
            <a:ext cx="0" cy="4244975"/>
          </a:xfrm>
          <a:prstGeom prst="line">
            <a:avLst/>
          </a:prstGeom>
          <a:ln w="9525">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8" name="!!L3">
            <a:extLst>
              <a:ext uri="{FF2B5EF4-FFF2-40B4-BE49-F238E27FC236}">
                <a16:creationId xmlns:a16="http://schemas.microsoft.com/office/drawing/2014/main" id="{9E149AFB-A47E-CC6E-281A-07418F9BAE2F}"/>
              </a:ext>
            </a:extLst>
          </p:cNvPr>
          <p:cNvCxnSpPr/>
          <p:nvPr/>
        </p:nvCxnSpPr>
        <p:spPr>
          <a:xfrm>
            <a:off x="6528048" y="13542645"/>
            <a:ext cx="0" cy="4244975"/>
          </a:xfrm>
          <a:prstGeom prst="line">
            <a:avLst/>
          </a:prstGeom>
          <a:ln w="9525">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9" name="!!L4">
            <a:extLst>
              <a:ext uri="{FF2B5EF4-FFF2-40B4-BE49-F238E27FC236}">
                <a16:creationId xmlns:a16="http://schemas.microsoft.com/office/drawing/2014/main" id="{FF684E86-8663-31F7-8674-7E639D576BEA}"/>
              </a:ext>
            </a:extLst>
          </p:cNvPr>
          <p:cNvCxnSpPr/>
          <p:nvPr/>
        </p:nvCxnSpPr>
        <p:spPr>
          <a:xfrm>
            <a:off x="8400256" y="15981045"/>
            <a:ext cx="0" cy="4244975"/>
          </a:xfrm>
          <a:prstGeom prst="line">
            <a:avLst/>
          </a:prstGeom>
          <a:ln w="9525">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0" name="!!L5">
            <a:extLst>
              <a:ext uri="{FF2B5EF4-FFF2-40B4-BE49-F238E27FC236}">
                <a16:creationId xmlns:a16="http://schemas.microsoft.com/office/drawing/2014/main" id="{0F7D3A94-3B34-B708-82AA-F896E744215D}"/>
              </a:ext>
            </a:extLst>
          </p:cNvPr>
          <p:cNvCxnSpPr/>
          <p:nvPr/>
        </p:nvCxnSpPr>
        <p:spPr>
          <a:xfrm>
            <a:off x="10272464" y="18267045"/>
            <a:ext cx="0" cy="4244975"/>
          </a:xfrm>
          <a:prstGeom prst="line">
            <a:avLst/>
          </a:prstGeom>
          <a:ln w="9525">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5" name="!!1">
            <a:extLst>
              <a:ext uri="{FF2B5EF4-FFF2-40B4-BE49-F238E27FC236}">
                <a16:creationId xmlns:a16="http://schemas.microsoft.com/office/drawing/2014/main" id="{CE6F28CF-EB0B-762E-3440-F4C67A079017}"/>
              </a:ext>
            </a:extLst>
          </p:cNvPr>
          <p:cNvSpPr txBox="1"/>
          <p:nvPr/>
        </p:nvSpPr>
        <p:spPr>
          <a:xfrm>
            <a:off x="9976107" y="6035777"/>
            <a:ext cx="1446212" cy="666443"/>
          </a:xfrm>
          <a:prstGeom prst="roundRect">
            <a:avLst>
              <a:gd name="adj" fmla="val 3750"/>
            </a:avLst>
          </a:prstGeom>
          <a:solidFill>
            <a:schemeClr val="bg1">
              <a:lumMod val="95000"/>
            </a:schemeClr>
          </a:solidFill>
        </p:spPr>
        <p:txBody>
          <a:bodyPr wrap="square" rtlCol="0" anchor="ctr" anchorCtr="0">
            <a:noAutofit/>
          </a:bodyPr>
          <a:lstStyle/>
          <a:p>
            <a:r>
              <a:rPr lang="en-US" sz="1000">
                <a:latin typeface="DM Sans" pitchFamily="2" charset="77"/>
              </a:rPr>
              <a:t>No orientation for JMOs regarding INR</a:t>
            </a:r>
          </a:p>
        </p:txBody>
      </p:sp>
      <p:sp>
        <p:nvSpPr>
          <p:cNvPr id="36" name="!!2">
            <a:extLst>
              <a:ext uri="{FF2B5EF4-FFF2-40B4-BE49-F238E27FC236}">
                <a16:creationId xmlns:a16="http://schemas.microsoft.com/office/drawing/2014/main" id="{901611A6-CBA8-DDFB-823A-824060F84C19}"/>
              </a:ext>
            </a:extLst>
          </p:cNvPr>
          <p:cNvSpPr txBox="1"/>
          <p:nvPr/>
        </p:nvSpPr>
        <p:spPr>
          <a:xfrm rot="20949600">
            <a:off x="5938889" y="4833885"/>
            <a:ext cx="1446212" cy="666443"/>
          </a:xfrm>
          <a:prstGeom prst="roundRect">
            <a:avLst>
              <a:gd name="adj" fmla="val 3750"/>
            </a:avLst>
          </a:prstGeom>
          <a:solidFill>
            <a:schemeClr val="bg1">
              <a:lumMod val="95000"/>
            </a:schemeClr>
          </a:solidFill>
        </p:spPr>
        <p:txBody>
          <a:bodyPr wrap="square" rtlCol="0" anchor="ctr" anchorCtr="0">
            <a:noAutofit/>
          </a:bodyPr>
          <a:lstStyle/>
          <a:p>
            <a:r>
              <a:rPr lang="en-US" sz="1000">
                <a:latin typeface="DM Sans" pitchFamily="2" charset="77"/>
              </a:rPr>
              <a:t>No medication reconciliation</a:t>
            </a:r>
          </a:p>
        </p:txBody>
      </p:sp>
      <p:sp>
        <p:nvSpPr>
          <p:cNvPr id="37" name="!!3">
            <a:extLst>
              <a:ext uri="{FF2B5EF4-FFF2-40B4-BE49-F238E27FC236}">
                <a16:creationId xmlns:a16="http://schemas.microsoft.com/office/drawing/2014/main" id="{4D477559-7076-CE95-91C7-DA3A3B86B022}"/>
              </a:ext>
            </a:extLst>
          </p:cNvPr>
          <p:cNvSpPr txBox="1"/>
          <p:nvPr/>
        </p:nvSpPr>
        <p:spPr>
          <a:xfrm rot="933329">
            <a:off x="2415101" y="4328140"/>
            <a:ext cx="1446212" cy="666443"/>
          </a:xfrm>
          <a:prstGeom prst="roundRect">
            <a:avLst>
              <a:gd name="adj" fmla="val 3750"/>
            </a:avLst>
          </a:prstGeom>
          <a:solidFill>
            <a:schemeClr val="bg1">
              <a:lumMod val="95000"/>
            </a:schemeClr>
          </a:solidFill>
        </p:spPr>
        <p:txBody>
          <a:bodyPr wrap="square" rtlCol="0" anchor="ctr" anchorCtr="0">
            <a:noAutofit/>
          </a:bodyPr>
          <a:lstStyle/>
          <a:p>
            <a:r>
              <a:rPr lang="en-US" sz="1000">
                <a:latin typeface="DM Sans" pitchFamily="2" charset="77"/>
              </a:rPr>
              <a:t>No regime for post op patients requiring warfarin</a:t>
            </a:r>
          </a:p>
        </p:txBody>
      </p:sp>
      <p:sp>
        <p:nvSpPr>
          <p:cNvPr id="38" name="!!4">
            <a:extLst>
              <a:ext uri="{FF2B5EF4-FFF2-40B4-BE49-F238E27FC236}">
                <a16:creationId xmlns:a16="http://schemas.microsoft.com/office/drawing/2014/main" id="{DEC22685-54A4-A6CD-0D9D-7E1BD9612983}"/>
              </a:ext>
            </a:extLst>
          </p:cNvPr>
          <p:cNvSpPr txBox="1"/>
          <p:nvPr/>
        </p:nvSpPr>
        <p:spPr>
          <a:xfrm rot="582815">
            <a:off x="2706636" y="5099357"/>
            <a:ext cx="1446212" cy="666443"/>
          </a:xfrm>
          <a:prstGeom prst="roundRect">
            <a:avLst>
              <a:gd name="adj" fmla="val 3750"/>
            </a:avLst>
          </a:prstGeom>
          <a:solidFill>
            <a:schemeClr val="bg1">
              <a:lumMod val="95000"/>
            </a:schemeClr>
          </a:solidFill>
        </p:spPr>
        <p:txBody>
          <a:bodyPr wrap="square" rtlCol="0" anchor="ctr" anchorCtr="0">
            <a:noAutofit/>
          </a:bodyPr>
          <a:lstStyle/>
          <a:p>
            <a:r>
              <a:rPr lang="en-US" sz="1000">
                <a:latin typeface="DM Sans" pitchFamily="2" charset="77"/>
              </a:rPr>
              <a:t>Inadequate handover to new ward</a:t>
            </a:r>
          </a:p>
        </p:txBody>
      </p:sp>
      <p:sp>
        <p:nvSpPr>
          <p:cNvPr id="39" name="!!5">
            <a:extLst>
              <a:ext uri="{FF2B5EF4-FFF2-40B4-BE49-F238E27FC236}">
                <a16:creationId xmlns:a16="http://schemas.microsoft.com/office/drawing/2014/main" id="{4867759E-38E6-526D-95E7-AE2B0830E009}"/>
              </a:ext>
            </a:extLst>
          </p:cNvPr>
          <p:cNvSpPr txBox="1"/>
          <p:nvPr/>
        </p:nvSpPr>
        <p:spPr>
          <a:xfrm rot="21118162">
            <a:off x="8322443" y="5510956"/>
            <a:ext cx="1446212" cy="666443"/>
          </a:xfrm>
          <a:prstGeom prst="roundRect">
            <a:avLst>
              <a:gd name="adj" fmla="val 3750"/>
            </a:avLst>
          </a:prstGeom>
          <a:solidFill>
            <a:schemeClr val="bg1">
              <a:lumMod val="95000"/>
            </a:schemeClr>
          </a:solidFill>
        </p:spPr>
        <p:txBody>
          <a:bodyPr wrap="square" rtlCol="0" anchor="ctr" anchorCtr="0">
            <a:noAutofit/>
          </a:bodyPr>
          <a:lstStyle/>
          <a:p>
            <a:r>
              <a:rPr lang="en-US" sz="1000">
                <a:latin typeface="DM Sans" pitchFamily="2" charset="77"/>
              </a:rPr>
              <a:t>No flag from lab re: high INR</a:t>
            </a:r>
          </a:p>
        </p:txBody>
      </p:sp>
      <p:sp>
        <p:nvSpPr>
          <p:cNvPr id="40" name="!!6">
            <a:extLst>
              <a:ext uri="{FF2B5EF4-FFF2-40B4-BE49-F238E27FC236}">
                <a16:creationId xmlns:a16="http://schemas.microsoft.com/office/drawing/2014/main" id="{EFA27C6C-041E-3BDD-7D0D-5A0C33B52AD1}"/>
              </a:ext>
            </a:extLst>
          </p:cNvPr>
          <p:cNvSpPr txBox="1"/>
          <p:nvPr/>
        </p:nvSpPr>
        <p:spPr>
          <a:xfrm rot="801461">
            <a:off x="7173913" y="4251632"/>
            <a:ext cx="1446212" cy="666443"/>
          </a:xfrm>
          <a:prstGeom prst="roundRect">
            <a:avLst>
              <a:gd name="adj" fmla="val 3750"/>
            </a:avLst>
          </a:prstGeom>
          <a:solidFill>
            <a:schemeClr val="bg1">
              <a:lumMod val="95000"/>
            </a:schemeClr>
          </a:solidFill>
        </p:spPr>
        <p:txBody>
          <a:bodyPr wrap="square" rtlCol="0" anchor="ctr" anchorCtr="0">
            <a:noAutofit/>
          </a:bodyPr>
          <a:lstStyle/>
          <a:p>
            <a:r>
              <a:rPr lang="en-US" sz="1000">
                <a:latin typeface="DM Sans" pitchFamily="2" charset="77"/>
              </a:rPr>
              <a:t>No medication reconciliation</a:t>
            </a:r>
          </a:p>
        </p:txBody>
      </p:sp>
      <p:sp>
        <p:nvSpPr>
          <p:cNvPr id="41" name="!!7">
            <a:extLst>
              <a:ext uri="{FF2B5EF4-FFF2-40B4-BE49-F238E27FC236}">
                <a16:creationId xmlns:a16="http://schemas.microsoft.com/office/drawing/2014/main" id="{B98D1674-A7A5-AB76-D041-B04F01841AAA}"/>
              </a:ext>
            </a:extLst>
          </p:cNvPr>
          <p:cNvSpPr txBox="1"/>
          <p:nvPr/>
        </p:nvSpPr>
        <p:spPr>
          <a:xfrm rot="21366425">
            <a:off x="1077913" y="5514258"/>
            <a:ext cx="1446212" cy="666443"/>
          </a:xfrm>
          <a:prstGeom prst="roundRect">
            <a:avLst>
              <a:gd name="adj" fmla="val 3750"/>
            </a:avLst>
          </a:prstGeom>
          <a:solidFill>
            <a:schemeClr val="bg1">
              <a:lumMod val="95000"/>
            </a:schemeClr>
          </a:solidFill>
        </p:spPr>
        <p:txBody>
          <a:bodyPr wrap="square" rtlCol="0" anchor="ctr" anchorCtr="0">
            <a:noAutofit/>
          </a:bodyPr>
          <a:lstStyle/>
          <a:p>
            <a:r>
              <a:rPr lang="en-US" sz="1000">
                <a:latin typeface="DM Sans" pitchFamily="2" charset="77"/>
              </a:rPr>
              <a:t>No written handover</a:t>
            </a:r>
          </a:p>
        </p:txBody>
      </p:sp>
      <p:sp>
        <p:nvSpPr>
          <p:cNvPr id="42" name="!!8">
            <a:extLst>
              <a:ext uri="{FF2B5EF4-FFF2-40B4-BE49-F238E27FC236}">
                <a16:creationId xmlns:a16="http://schemas.microsoft.com/office/drawing/2014/main" id="{28C3A37E-4696-8EF0-1EE6-32D8C78D42C1}"/>
              </a:ext>
            </a:extLst>
          </p:cNvPr>
          <p:cNvSpPr txBox="1"/>
          <p:nvPr/>
        </p:nvSpPr>
        <p:spPr>
          <a:xfrm rot="21151454">
            <a:off x="9782969" y="3876418"/>
            <a:ext cx="1446212" cy="666443"/>
          </a:xfrm>
          <a:prstGeom prst="roundRect">
            <a:avLst>
              <a:gd name="adj" fmla="val 3750"/>
            </a:avLst>
          </a:prstGeom>
          <a:solidFill>
            <a:schemeClr val="bg1">
              <a:lumMod val="95000"/>
            </a:schemeClr>
          </a:solidFill>
        </p:spPr>
        <p:txBody>
          <a:bodyPr wrap="square" rtlCol="0" anchor="ctr" anchorCtr="0">
            <a:noAutofit/>
          </a:bodyPr>
          <a:lstStyle/>
          <a:p>
            <a:r>
              <a:rPr lang="en-US" sz="1000">
                <a:latin typeface="DM Sans" pitchFamily="2" charset="77"/>
              </a:rPr>
              <a:t>INR machine was broken</a:t>
            </a:r>
          </a:p>
        </p:txBody>
      </p:sp>
      <p:sp>
        <p:nvSpPr>
          <p:cNvPr id="43" name="!!9">
            <a:extLst>
              <a:ext uri="{FF2B5EF4-FFF2-40B4-BE49-F238E27FC236}">
                <a16:creationId xmlns:a16="http://schemas.microsoft.com/office/drawing/2014/main" id="{BC28F1AA-9300-C967-9F25-12C551B09870}"/>
              </a:ext>
            </a:extLst>
          </p:cNvPr>
          <p:cNvSpPr txBox="1"/>
          <p:nvPr/>
        </p:nvSpPr>
        <p:spPr>
          <a:xfrm rot="21103196">
            <a:off x="7455694" y="5099357"/>
            <a:ext cx="1446212" cy="666443"/>
          </a:xfrm>
          <a:prstGeom prst="roundRect">
            <a:avLst>
              <a:gd name="adj" fmla="val 3750"/>
            </a:avLst>
          </a:prstGeom>
          <a:solidFill>
            <a:schemeClr val="bg1">
              <a:lumMod val="95000"/>
            </a:schemeClr>
          </a:solidFill>
        </p:spPr>
        <p:txBody>
          <a:bodyPr wrap="square" rtlCol="0" anchor="ctr" anchorCtr="0">
            <a:noAutofit/>
          </a:bodyPr>
          <a:lstStyle/>
          <a:p>
            <a:r>
              <a:rPr lang="en-US" sz="1000">
                <a:latin typeface="DM Sans" pitchFamily="2" charset="77"/>
              </a:rPr>
              <a:t>All tests were ordered at the end </a:t>
            </a:r>
            <a:br>
              <a:rPr lang="en-US" sz="1000">
                <a:latin typeface="DM Sans" pitchFamily="2" charset="77"/>
              </a:rPr>
            </a:br>
            <a:r>
              <a:rPr lang="en-US" sz="1000">
                <a:latin typeface="DM Sans" pitchFamily="2" charset="77"/>
              </a:rPr>
              <a:t>of the ward round</a:t>
            </a:r>
          </a:p>
        </p:txBody>
      </p:sp>
      <p:sp>
        <p:nvSpPr>
          <p:cNvPr id="44" name="!!10">
            <a:extLst>
              <a:ext uri="{FF2B5EF4-FFF2-40B4-BE49-F238E27FC236}">
                <a16:creationId xmlns:a16="http://schemas.microsoft.com/office/drawing/2014/main" id="{07E3B6F1-A2D6-9FC5-63A4-AEA0CFE117EA}"/>
              </a:ext>
            </a:extLst>
          </p:cNvPr>
          <p:cNvSpPr txBox="1"/>
          <p:nvPr/>
        </p:nvSpPr>
        <p:spPr>
          <a:xfrm rot="21118054">
            <a:off x="9782969" y="5432578"/>
            <a:ext cx="1446212" cy="666443"/>
          </a:xfrm>
          <a:prstGeom prst="roundRect">
            <a:avLst>
              <a:gd name="adj" fmla="val 3750"/>
            </a:avLst>
          </a:prstGeom>
          <a:solidFill>
            <a:schemeClr val="bg1">
              <a:lumMod val="95000"/>
            </a:schemeClr>
          </a:solidFill>
        </p:spPr>
        <p:txBody>
          <a:bodyPr wrap="square" rtlCol="0" anchor="ctr" anchorCtr="0">
            <a:noAutofit/>
          </a:bodyPr>
          <a:lstStyle/>
          <a:p>
            <a:r>
              <a:rPr lang="en-US" sz="1000">
                <a:latin typeface="DM Sans" pitchFamily="2" charset="77"/>
              </a:rPr>
              <a:t>No formal handover</a:t>
            </a:r>
          </a:p>
        </p:txBody>
      </p:sp>
      <p:sp>
        <p:nvSpPr>
          <p:cNvPr id="45" name="!!11">
            <a:extLst>
              <a:ext uri="{FF2B5EF4-FFF2-40B4-BE49-F238E27FC236}">
                <a16:creationId xmlns:a16="http://schemas.microsoft.com/office/drawing/2014/main" id="{C9A7ED03-B64D-4DC3-C5D7-60DD7AF4D62B}"/>
              </a:ext>
            </a:extLst>
          </p:cNvPr>
          <p:cNvSpPr txBox="1"/>
          <p:nvPr/>
        </p:nvSpPr>
        <p:spPr>
          <a:xfrm rot="677465">
            <a:off x="2107741" y="5988015"/>
            <a:ext cx="1446212" cy="666443"/>
          </a:xfrm>
          <a:prstGeom prst="roundRect">
            <a:avLst>
              <a:gd name="adj" fmla="val 3750"/>
            </a:avLst>
          </a:prstGeom>
          <a:solidFill>
            <a:schemeClr val="bg1">
              <a:lumMod val="95000"/>
            </a:schemeClr>
          </a:solidFill>
        </p:spPr>
        <p:txBody>
          <a:bodyPr wrap="square" rtlCol="0" anchor="ctr" anchorCtr="0">
            <a:noAutofit/>
          </a:bodyPr>
          <a:lstStyle/>
          <a:p>
            <a:r>
              <a:rPr lang="en-US" sz="1000">
                <a:latin typeface="DM Sans" pitchFamily="2" charset="77"/>
              </a:rPr>
              <a:t>POCT not used</a:t>
            </a:r>
          </a:p>
        </p:txBody>
      </p:sp>
      <p:sp>
        <p:nvSpPr>
          <p:cNvPr id="47" name="!!12">
            <a:extLst>
              <a:ext uri="{FF2B5EF4-FFF2-40B4-BE49-F238E27FC236}">
                <a16:creationId xmlns:a16="http://schemas.microsoft.com/office/drawing/2014/main" id="{230F8823-3989-570A-289C-A837AB8F9DCE}"/>
              </a:ext>
            </a:extLst>
          </p:cNvPr>
          <p:cNvSpPr txBox="1"/>
          <p:nvPr/>
        </p:nvSpPr>
        <p:spPr>
          <a:xfrm rot="465333">
            <a:off x="1116267" y="4790254"/>
            <a:ext cx="1446212" cy="666443"/>
          </a:xfrm>
          <a:prstGeom prst="roundRect">
            <a:avLst>
              <a:gd name="adj" fmla="val 3750"/>
            </a:avLst>
          </a:prstGeom>
          <a:solidFill>
            <a:schemeClr val="bg1">
              <a:lumMod val="95000"/>
            </a:schemeClr>
          </a:solidFill>
        </p:spPr>
        <p:txBody>
          <a:bodyPr wrap="square" rtlCol="0" anchor="ctr" anchorCtr="0">
            <a:noAutofit/>
          </a:bodyPr>
          <a:lstStyle/>
          <a:p>
            <a:r>
              <a:rPr lang="en-US" sz="1000">
                <a:latin typeface="DM Sans" pitchFamily="2" charset="77"/>
              </a:rPr>
              <a:t>No medication reconciliation documented</a:t>
            </a:r>
          </a:p>
        </p:txBody>
      </p:sp>
      <p:sp>
        <p:nvSpPr>
          <p:cNvPr id="48" name="!!13">
            <a:extLst>
              <a:ext uri="{FF2B5EF4-FFF2-40B4-BE49-F238E27FC236}">
                <a16:creationId xmlns:a16="http://schemas.microsoft.com/office/drawing/2014/main" id="{9E4B5BB3-3924-DB09-C860-95ADD3D95626}"/>
              </a:ext>
            </a:extLst>
          </p:cNvPr>
          <p:cNvSpPr txBox="1"/>
          <p:nvPr/>
        </p:nvSpPr>
        <p:spPr>
          <a:xfrm rot="631596">
            <a:off x="10346757" y="4704121"/>
            <a:ext cx="1446212" cy="666443"/>
          </a:xfrm>
          <a:prstGeom prst="roundRect">
            <a:avLst>
              <a:gd name="adj" fmla="val 3750"/>
            </a:avLst>
          </a:prstGeom>
          <a:solidFill>
            <a:schemeClr val="bg1">
              <a:lumMod val="95000"/>
            </a:schemeClr>
          </a:solidFill>
        </p:spPr>
        <p:txBody>
          <a:bodyPr wrap="square" rtlCol="0" anchor="ctr" anchorCtr="0">
            <a:noAutofit/>
          </a:bodyPr>
          <a:lstStyle/>
          <a:p>
            <a:r>
              <a:rPr lang="en-US" sz="1000">
                <a:latin typeface="DM Sans" pitchFamily="2" charset="77"/>
              </a:rPr>
              <a:t>Procedure written but not available </a:t>
            </a:r>
          </a:p>
          <a:p>
            <a:r>
              <a:rPr lang="en-US" sz="1000">
                <a:latin typeface="DM Sans" pitchFamily="2" charset="77"/>
              </a:rPr>
              <a:t>to staff</a:t>
            </a:r>
          </a:p>
        </p:txBody>
      </p:sp>
      <p:sp>
        <p:nvSpPr>
          <p:cNvPr id="49" name="!!14">
            <a:extLst>
              <a:ext uri="{FF2B5EF4-FFF2-40B4-BE49-F238E27FC236}">
                <a16:creationId xmlns:a16="http://schemas.microsoft.com/office/drawing/2014/main" id="{AD1AF6A3-3B8C-E600-C05C-7C728D476CF6}"/>
              </a:ext>
            </a:extLst>
          </p:cNvPr>
          <p:cNvSpPr txBox="1"/>
          <p:nvPr/>
        </p:nvSpPr>
        <p:spPr>
          <a:xfrm rot="430775">
            <a:off x="8842422" y="4584853"/>
            <a:ext cx="1446212" cy="666443"/>
          </a:xfrm>
          <a:prstGeom prst="roundRect">
            <a:avLst>
              <a:gd name="adj" fmla="val 3750"/>
            </a:avLst>
          </a:prstGeom>
          <a:solidFill>
            <a:schemeClr val="bg1">
              <a:lumMod val="95000"/>
            </a:schemeClr>
          </a:solidFill>
        </p:spPr>
        <p:txBody>
          <a:bodyPr wrap="square" rtlCol="0" anchor="ctr" anchorCtr="0">
            <a:noAutofit/>
          </a:bodyPr>
          <a:lstStyle/>
          <a:p>
            <a:r>
              <a:rPr lang="en-US" sz="1000">
                <a:latin typeface="DM Sans" pitchFamily="2" charset="77"/>
              </a:rPr>
              <a:t>No guideline </a:t>
            </a:r>
          </a:p>
          <a:p>
            <a:r>
              <a:rPr lang="en-US" sz="1000">
                <a:latin typeface="DM Sans" pitchFamily="2" charset="77"/>
              </a:rPr>
              <a:t>on intranet</a:t>
            </a:r>
          </a:p>
        </p:txBody>
      </p:sp>
      <p:sp>
        <p:nvSpPr>
          <p:cNvPr id="50" name="!!15">
            <a:extLst>
              <a:ext uri="{FF2B5EF4-FFF2-40B4-BE49-F238E27FC236}">
                <a16:creationId xmlns:a16="http://schemas.microsoft.com/office/drawing/2014/main" id="{99FC3621-06A0-AABB-B6CA-0F0ACDF37496}"/>
              </a:ext>
            </a:extLst>
          </p:cNvPr>
          <p:cNvSpPr txBox="1"/>
          <p:nvPr/>
        </p:nvSpPr>
        <p:spPr>
          <a:xfrm rot="488863">
            <a:off x="4663713" y="5309010"/>
            <a:ext cx="1446212" cy="666443"/>
          </a:xfrm>
          <a:prstGeom prst="roundRect">
            <a:avLst>
              <a:gd name="adj" fmla="val 3750"/>
            </a:avLst>
          </a:prstGeom>
          <a:solidFill>
            <a:schemeClr val="bg1">
              <a:lumMod val="95000"/>
            </a:schemeClr>
          </a:solidFill>
        </p:spPr>
        <p:txBody>
          <a:bodyPr wrap="square" rtlCol="0" anchor="ctr" anchorCtr="0">
            <a:noAutofit/>
          </a:bodyPr>
          <a:lstStyle/>
          <a:p>
            <a:r>
              <a:rPr lang="en-US" sz="1000">
                <a:latin typeface="DM Sans" pitchFamily="2" charset="77"/>
              </a:rPr>
              <a:t>No local policy</a:t>
            </a:r>
          </a:p>
        </p:txBody>
      </p:sp>
      <p:sp>
        <p:nvSpPr>
          <p:cNvPr id="51" name="!!16">
            <a:extLst>
              <a:ext uri="{FF2B5EF4-FFF2-40B4-BE49-F238E27FC236}">
                <a16:creationId xmlns:a16="http://schemas.microsoft.com/office/drawing/2014/main" id="{111A8703-2B82-1B99-BA80-D632D8466008}"/>
              </a:ext>
            </a:extLst>
          </p:cNvPr>
          <p:cNvSpPr txBox="1"/>
          <p:nvPr/>
        </p:nvSpPr>
        <p:spPr>
          <a:xfrm rot="312256">
            <a:off x="8512917" y="6127340"/>
            <a:ext cx="1446212" cy="666443"/>
          </a:xfrm>
          <a:prstGeom prst="roundRect">
            <a:avLst>
              <a:gd name="adj" fmla="val 3750"/>
            </a:avLst>
          </a:prstGeom>
          <a:solidFill>
            <a:schemeClr val="bg1">
              <a:lumMod val="95000"/>
            </a:schemeClr>
          </a:solidFill>
        </p:spPr>
        <p:txBody>
          <a:bodyPr wrap="square" rtlCol="0" anchor="ctr" anchorCtr="0">
            <a:noAutofit/>
          </a:bodyPr>
          <a:lstStyle/>
          <a:p>
            <a:r>
              <a:rPr lang="en-US" sz="1000">
                <a:latin typeface="DM Sans" pitchFamily="2" charset="77"/>
              </a:rPr>
              <a:t>No clear guideline</a:t>
            </a:r>
          </a:p>
        </p:txBody>
      </p:sp>
      <p:sp>
        <p:nvSpPr>
          <p:cNvPr id="52" name="!!17">
            <a:extLst>
              <a:ext uri="{FF2B5EF4-FFF2-40B4-BE49-F238E27FC236}">
                <a16:creationId xmlns:a16="http://schemas.microsoft.com/office/drawing/2014/main" id="{493C2235-F1CF-A096-0478-5D6E135A024A}"/>
              </a:ext>
            </a:extLst>
          </p:cNvPr>
          <p:cNvSpPr txBox="1"/>
          <p:nvPr/>
        </p:nvSpPr>
        <p:spPr>
          <a:xfrm rot="21026062">
            <a:off x="3402013" y="5765800"/>
            <a:ext cx="1446212" cy="666443"/>
          </a:xfrm>
          <a:prstGeom prst="roundRect">
            <a:avLst>
              <a:gd name="adj" fmla="val 3750"/>
            </a:avLst>
          </a:prstGeom>
          <a:solidFill>
            <a:schemeClr val="bg1">
              <a:lumMod val="95000"/>
            </a:schemeClr>
          </a:solidFill>
        </p:spPr>
        <p:txBody>
          <a:bodyPr wrap="square" rtlCol="0" anchor="ctr" anchorCtr="0">
            <a:noAutofit/>
          </a:bodyPr>
          <a:lstStyle/>
          <a:p>
            <a:r>
              <a:rPr lang="en-US" sz="1000">
                <a:latin typeface="DM Sans" pitchFamily="2" charset="77"/>
              </a:rPr>
              <a:t>No routine collections for patients on anticoagulants</a:t>
            </a:r>
          </a:p>
        </p:txBody>
      </p:sp>
      <p:sp>
        <p:nvSpPr>
          <p:cNvPr id="53" name="!!18">
            <a:extLst>
              <a:ext uri="{FF2B5EF4-FFF2-40B4-BE49-F238E27FC236}">
                <a16:creationId xmlns:a16="http://schemas.microsoft.com/office/drawing/2014/main" id="{EE0019E6-CA66-8D75-2383-E831E49CB746}"/>
              </a:ext>
            </a:extLst>
          </p:cNvPr>
          <p:cNvSpPr txBox="1"/>
          <p:nvPr/>
        </p:nvSpPr>
        <p:spPr>
          <a:xfrm rot="21321538">
            <a:off x="4125118" y="4584853"/>
            <a:ext cx="1446212" cy="666443"/>
          </a:xfrm>
          <a:prstGeom prst="roundRect">
            <a:avLst>
              <a:gd name="adj" fmla="val 3750"/>
            </a:avLst>
          </a:prstGeom>
          <a:solidFill>
            <a:schemeClr val="bg1">
              <a:lumMod val="95000"/>
            </a:schemeClr>
          </a:solidFill>
        </p:spPr>
        <p:txBody>
          <a:bodyPr wrap="square" rtlCol="0" anchor="ctr" anchorCtr="0">
            <a:noAutofit/>
          </a:bodyPr>
          <a:lstStyle/>
          <a:p>
            <a:r>
              <a:rPr lang="en-US" sz="1000">
                <a:latin typeface="DM Sans" pitchFamily="2" charset="77"/>
              </a:rPr>
              <a:t>Staff felt POCT not reliable</a:t>
            </a:r>
          </a:p>
        </p:txBody>
      </p:sp>
      <p:sp>
        <p:nvSpPr>
          <p:cNvPr id="54" name="!!19">
            <a:extLst>
              <a:ext uri="{FF2B5EF4-FFF2-40B4-BE49-F238E27FC236}">
                <a16:creationId xmlns:a16="http://schemas.microsoft.com/office/drawing/2014/main" id="{C42734B8-2EF3-F54E-D923-D2CFA3AE15C2}"/>
              </a:ext>
            </a:extLst>
          </p:cNvPr>
          <p:cNvSpPr txBox="1"/>
          <p:nvPr/>
        </p:nvSpPr>
        <p:spPr>
          <a:xfrm rot="848209">
            <a:off x="6592836" y="5765800"/>
            <a:ext cx="1446212" cy="666443"/>
          </a:xfrm>
          <a:prstGeom prst="roundRect">
            <a:avLst>
              <a:gd name="adj" fmla="val 3750"/>
            </a:avLst>
          </a:prstGeom>
          <a:solidFill>
            <a:schemeClr val="bg1">
              <a:lumMod val="95000"/>
            </a:schemeClr>
          </a:solidFill>
        </p:spPr>
        <p:txBody>
          <a:bodyPr wrap="square" rtlCol="0" anchor="ctr" anchorCtr="0">
            <a:noAutofit/>
          </a:bodyPr>
          <a:lstStyle/>
          <a:p>
            <a:r>
              <a:rPr lang="en-US" sz="1000">
                <a:latin typeface="DM Sans" pitchFamily="2" charset="77"/>
              </a:rPr>
              <a:t>POCT not used</a:t>
            </a:r>
          </a:p>
        </p:txBody>
      </p:sp>
      <p:sp>
        <p:nvSpPr>
          <p:cNvPr id="55" name="!!20">
            <a:extLst>
              <a:ext uri="{FF2B5EF4-FFF2-40B4-BE49-F238E27FC236}">
                <a16:creationId xmlns:a16="http://schemas.microsoft.com/office/drawing/2014/main" id="{245DC0F9-7473-DE97-811C-1A1E53A72DF7}"/>
              </a:ext>
            </a:extLst>
          </p:cNvPr>
          <p:cNvSpPr txBox="1"/>
          <p:nvPr/>
        </p:nvSpPr>
        <p:spPr>
          <a:xfrm rot="20791402">
            <a:off x="4990178" y="5857414"/>
            <a:ext cx="1446212" cy="666443"/>
          </a:xfrm>
          <a:prstGeom prst="roundRect">
            <a:avLst>
              <a:gd name="adj" fmla="val 3750"/>
            </a:avLst>
          </a:prstGeom>
          <a:solidFill>
            <a:schemeClr val="bg1">
              <a:lumMod val="95000"/>
            </a:schemeClr>
          </a:solidFill>
        </p:spPr>
        <p:txBody>
          <a:bodyPr wrap="square" rtlCol="0" anchor="ctr" anchorCtr="0">
            <a:noAutofit/>
          </a:bodyPr>
          <a:lstStyle/>
          <a:p>
            <a:r>
              <a:rPr lang="en-US" sz="1000">
                <a:latin typeface="DM Sans" pitchFamily="2" charset="77"/>
              </a:rPr>
              <a:t>INR not checked daily</a:t>
            </a:r>
          </a:p>
        </p:txBody>
      </p:sp>
      <p:sp>
        <p:nvSpPr>
          <p:cNvPr id="61" name="TextBox 60">
            <a:extLst>
              <a:ext uri="{FF2B5EF4-FFF2-40B4-BE49-F238E27FC236}">
                <a16:creationId xmlns:a16="http://schemas.microsoft.com/office/drawing/2014/main" id="{0BEBE288-B60A-9E09-93FA-EE5D40D0D3CB}"/>
              </a:ext>
            </a:extLst>
          </p:cNvPr>
          <p:cNvSpPr txBox="1"/>
          <p:nvPr/>
        </p:nvSpPr>
        <p:spPr>
          <a:xfrm>
            <a:off x="9144000" y="14401800"/>
            <a:ext cx="184731" cy="369332"/>
          </a:xfrm>
          <a:prstGeom prst="rect">
            <a:avLst/>
          </a:prstGeom>
          <a:noFill/>
        </p:spPr>
        <p:txBody>
          <a:bodyPr wrap="none" rtlCol="0">
            <a:spAutoFit/>
          </a:bodyPr>
          <a:lstStyle/>
          <a:p>
            <a:endParaRPr lang="en-US"/>
          </a:p>
        </p:txBody>
      </p:sp>
      <p:sp>
        <p:nvSpPr>
          <p:cNvPr id="7" name="TextBox 6">
            <a:extLst>
              <a:ext uri="{FF2B5EF4-FFF2-40B4-BE49-F238E27FC236}">
                <a16:creationId xmlns:a16="http://schemas.microsoft.com/office/drawing/2014/main" id="{F34D457E-86E6-AC06-F78E-E0201AD34A69}"/>
              </a:ext>
            </a:extLst>
          </p:cNvPr>
          <p:cNvSpPr txBox="1"/>
          <p:nvPr/>
        </p:nvSpPr>
        <p:spPr>
          <a:xfrm>
            <a:off x="8184262" y="1148194"/>
            <a:ext cx="3844899" cy="230832"/>
          </a:xfrm>
          <a:prstGeom prst="rect">
            <a:avLst/>
          </a:prstGeom>
          <a:noFill/>
        </p:spPr>
        <p:txBody>
          <a:bodyPr wrap="square">
            <a:spAutoFit/>
          </a:bodyPr>
          <a:lstStyle/>
          <a:p>
            <a:pPr algn="r"/>
            <a:r>
              <a:rPr lang="en-GB" sz="900" b="1" dirty="0">
                <a:latin typeface="DM Sans" pitchFamily="2" charset="77"/>
              </a:rPr>
              <a:t>Source:</a:t>
            </a:r>
            <a:r>
              <a:rPr lang="en-GB" sz="900" dirty="0">
                <a:latin typeface="DM Sans" pitchFamily="2" charset="77"/>
              </a:rPr>
              <a:t> New South Wales (Australia), Clinical Excellence Commission</a:t>
            </a:r>
          </a:p>
        </p:txBody>
      </p:sp>
    </p:spTree>
    <p:extLst>
      <p:ext uri="{BB962C8B-B14F-4D97-AF65-F5344CB8AC3E}">
        <p14:creationId xmlns:p14="http://schemas.microsoft.com/office/powerpoint/2010/main" val="27252584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 presetClass="emph" presetSubtype="2" fill="hold" nodeType="afterEffect">
                                  <p:stCondLst>
                                    <p:cond delay="0"/>
                                  </p:stCondLst>
                                  <p:childTnLst>
                                    <p:animClr clrSpc="rgb" dir="cw">
                                      <p:cBhvr>
                                        <p:cTn id="6" dur="500" fill="hold"/>
                                        <p:tgtEl>
                                          <p:spTgt spid="16"/>
                                        </p:tgtEl>
                                        <p:attrNameLst>
                                          <p:attrName>fillcolor</p:attrName>
                                        </p:attrNameLst>
                                      </p:cBhvr>
                                      <p:to>
                                        <a:srgbClr val="D8C9EB"/>
                                      </p:to>
                                    </p:animClr>
                                    <p:set>
                                      <p:cBhvr>
                                        <p:cTn id="7" dur="500" fill="hold"/>
                                        <p:tgtEl>
                                          <p:spTgt spid="16"/>
                                        </p:tgtEl>
                                        <p:attrNameLst>
                                          <p:attrName>fill.type</p:attrName>
                                        </p:attrNameLst>
                                      </p:cBhvr>
                                      <p:to>
                                        <p:strVal val="solid"/>
                                      </p:to>
                                    </p:set>
                                    <p:set>
                                      <p:cBhvr>
                                        <p:cTn id="8" dur="500" fill="hold"/>
                                        <p:tgtEl>
                                          <p:spTgt spid="16"/>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500" fill="hold"/>
                                        <p:tgtEl>
                                          <p:spTgt spid="13"/>
                                        </p:tgtEl>
                                        <p:attrNameLst>
                                          <p:attrName>fillcolor</p:attrName>
                                        </p:attrNameLst>
                                      </p:cBhvr>
                                      <p:to>
                                        <a:srgbClr val="F1DEE9"/>
                                      </p:to>
                                    </p:animClr>
                                    <p:set>
                                      <p:cBhvr>
                                        <p:cTn id="11" dur="500" fill="hold"/>
                                        <p:tgtEl>
                                          <p:spTgt spid="13"/>
                                        </p:tgtEl>
                                        <p:attrNameLst>
                                          <p:attrName>fill.type</p:attrName>
                                        </p:attrNameLst>
                                      </p:cBhvr>
                                      <p:to>
                                        <p:strVal val="solid"/>
                                      </p:to>
                                    </p:set>
                                    <p:set>
                                      <p:cBhvr>
                                        <p:cTn id="12" dur="500" fill="hold"/>
                                        <p:tgtEl>
                                          <p:spTgt spid="13"/>
                                        </p:tgtEl>
                                        <p:attrNameLst>
                                          <p:attrName>fill.on</p:attrName>
                                        </p:attrNameLst>
                                      </p:cBhvr>
                                      <p:to>
                                        <p:strVal val="true"/>
                                      </p:to>
                                    </p:set>
                                  </p:childTnLst>
                                </p:cTn>
                              </p:par>
                              <p:par>
                                <p:cTn id="13" presetID="1" presetClass="emph" presetSubtype="2" fill="hold" nodeType="withEffect">
                                  <p:stCondLst>
                                    <p:cond delay="0"/>
                                  </p:stCondLst>
                                  <p:childTnLst>
                                    <p:animClr clrSpc="rgb" dir="cw">
                                      <p:cBhvr>
                                        <p:cTn id="14" dur="500" fill="hold"/>
                                        <p:tgtEl>
                                          <p:spTgt spid="10"/>
                                        </p:tgtEl>
                                        <p:attrNameLst>
                                          <p:attrName>fillcolor</p:attrName>
                                        </p:attrNameLst>
                                      </p:cBhvr>
                                      <p:to>
                                        <a:schemeClr val="bg2"/>
                                      </p:to>
                                    </p:animClr>
                                    <p:set>
                                      <p:cBhvr>
                                        <p:cTn id="15" dur="500" fill="hold"/>
                                        <p:tgtEl>
                                          <p:spTgt spid="10"/>
                                        </p:tgtEl>
                                        <p:attrNameLst>
                                          <p:attrName>fill.type</p:attrName>
                                        </p:attrNameLst>
                                      </p:cBhvr>
                                      <p:to>
                                        <p:strVal val="solid"/>
                                      </p:to>
                                    </p:set>
                                    <p:set>
                                      <p:cBhvr>
                                        <p:cTn id="16" dur="500" fill="hold"/>
                                        <p:tgtEl>
                                          <p:spTgt spid="10"/>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500"/>
                                        <p:tgtEl>
                                          <p:spTgt spid="41"/>
                                        </p:tgtEl>
                                      </p:cBhvr>
                                    </p:animEffect>
                                  </p:childTnLst>
                                </p:cTn>
                              </p:par>
                              <p:par>
                                <p:cTn id="22" presetID="10" presetClass="entr" presetSubtype="0" fill="hold" grpId="0" nodeType="withEffect">
                                  <p:stCondLst>
                                    <p:cond delay="200"/>
                                  </p:stCondLst>
                                  <p:childTnLst>
                                    <p:set>
                                      <p:cBhvr>
                                        <p:cTn id="23" dur="1" fill="hold">
                                          <p:stCondLst>
                                            <p:cond delay="0"/>
                                          </p:stCondLst>
                                        </p:cTn>
                                        <p:tgtEl>
                                          <p:spTgt spid="45"/>
                                        </p:tgtEl>
                                        <p:attrNameLst>
                                          <p:attrName>style.visibility</p:attrName>
                                        </p:attrNameLst>
                                      </p:cBhvr>
                                      <p:to>
                                        <p:strVal val="visible"/>
                                      </p:to>
                                    </p:set>
                                    <p:animEffect transition="in" filter="fade">
                                      <p:cBhvr>
                                        <p:cTn id="24" dur="500"/>
                                        <p:tgtEl>
                                          <p:spTgt spid="45"/>
                                        </p:tgtEl>
                                      </p:cBhvr>
                                    </p:animEffect>
                                  </p:childTnLst>
                                </p:cTn>
                              </p:par>
                              <p:par>
                                <p:cTn id="25" presetID="10" presetClass="entr" presetSubtype="0" fill="hold" grpId="0" nodeType="withEffect">
                                  <p:stCondLst>
                                    <p:cond delay="40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500"/>
                                        <p:tgtEl>
                                          <p:spTgt spid="47"/>
                                        </p:tgtEl>
                                      </p:cBhvr>
                                    </p:animEffect>
                                  </p:childTnLst>
                                </p:cTn>
                              </p:par>
                              <p:par>
                                <p:cTn id="28" presetID="10" presetClass="entr" presetSubtype="0" fill="hold" grpId="0" nodeType="withEffect">
                                  <p:stCondLst>
                                    <p:cond delay="600"/>
                                  </p:stCondLst>
                                  <p:childTnLst>
                                    <p:set>
                                      <p:cBhvr>
                                        <p:cTn id="29" dur="1" fill="hold">
                                          <p:stCondLst>
                                            <p:cond delay="0"/>
                                          </p:stCondLst>
                                        </p:cTn>
                                        <p:tgtEl>
                                          <p:spTgt spid="38"/>
                                        </p:tgtEl>
                                        <p:attrNameLst>
                                          <p:attrName>style.visibility</p:attrName>
                                        </p:attrNameLst>
                                      </p:cBhvr>
                                      <p:to>
                                        <p:strVal val="visible"/>
                                      </p:to>
                                    </p:set>
                                    <p:animEffect transition="in" filter="fade">
                                      <p:cBhvr>
                                        <p:cTn id="30" dur="500"/>
                                        <p:tgtEl>
                                          <p:spTgt spid="38"/>
                                        </p:tgtEl>
                                      </p:cBhvr>
                                    </p:animEffect>
                                  </p:childTnLst>
                                </p:cTn>
                              </p:par>
                              <p:par>
                                <p:cTn id="31" presetID="10" presetClass="entr" presetSubtype="0" fill="hold" grpId="0" nodeType="withEffect">
                                  <p:stCondLst>
                                    <p:cond delay="80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500"/>
                                        <p:tgtEl>
                                          <p:spTgt spid="37"/>
                                        </p:tgtEl>
                                      </p:cBhvr>
                                    </p:animEffect>
                                  </p:childTnLst>
                                </p:cTn>
                              </p:par>
                              <p:par>
                                <p:cTn id="34" presetID="10" presetClass="entr" presetSubtype="0" fill="hold" grpId="0" nodeType="withEffect">
                                  <p:stCondLst>
                                    <p:cond delay="100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10" presetClass="entr" presetSubtype="0" fill="hold" grpId="0" nodeType="withEffect">
                                  <p:stCondLst>
                                    <p:cond delay="1200"/>
                                  </p:stCondLst>
                                  <p:childTnLst>
                                    <p:set>
                                      <p:cBhvr>
                                        <p:cTn id="38" dur="1" fill="hold">
                                          <p:stCondLst>
                                            <p:cond delay="0"/>
                                          </p:stCondLst>
                                        </p:cTn>
                                        <p:tgtEl>
                                          <p:spTgt spid="53"/>
                                        </p:tgtEl>
                                        <p:attrNameLst>
                                          <p:attrName>style.visibility</p:attrName>
                                        </p:attrNameLst>
                                      </p:cBhvr>
                                      <p:to>
                                        <p:strVal val="visible"/>
                                      </p:to>
                                    </p:set>
                                    <p:animEffect transition="in" filter="fade">
                                      <p:cBhvr>
                                        <p:cTn id="39" dur="500"/>
                                        <p:tgtEl>
                                          <p:spTgt spid="53"/>
                                        </p:tgtEl>
                                      </p:cBhvr>
                                    </p:animEffect>
                                  </p:childTnLst>
                                </p:cTn>
                              </p:par>
                              <p:par>
                                <p:cTn id="40" presetID="10" presetClass="entr" presetSubtype="0" fill="hold" grpId="0" nodeType="withEffect">
                                  <p:stCondLst>
                                    <p:cond delay="1400"/>
                                  </p:stCondLst>
                                  <p:childTnLst>
                                    <p:set>
                                      <p:cBhvr>
                                        <p:cTn id="41" dur="1" fill="hold">
                                          <p:stCondLst>
                                            <p:cond delay="0"/>
                                          </p:stCondLst>
                                        </p:cTn>
                                        <p:tgtEl>
                                          <p:spTgt spid="55"/>
                                        </p:tgtEl>
                                        <p:attrNameLst>
                                          <p:attrName>style.visibility</p:attrName>
                                        </p:attrNameLst>
                                      </p:cBhvr>
                                      <p:to>
                                        <p:strVal val="visible"/>
                                      </p:to>
                                    </p:set>
                                    <p:animEffect transition="in" filter="fade">
                                      <p:cBhvr>
                                        <p:cTn id="42" dur="500"/>
                                        <p:tgtEl>
                                          <p:spTgt spid="55"/>
                                        </p:tgtEl>
                                      </p:cBhvr>
                                    </p:animEffect>
                                  </p:childTnLst>
                                </p:cTn>
                              </p:par>
                              <p:par>
                                <p:cTn id="43" presetID="10" presetClass="entr" presetSubtype="0" fill="hold" grpId="0" nodeType="withEffect">
                                  <p:stCondLst>
                                    <p:cond delay="1600"/>
                                  </p:stCondLst>
                                  <p:childTnLst>
                                    <p:set>
                                      <p:cBhvr>
                                        <p:cTn id="44" dur="1" fill="hold">
                                          <p:stCondLst>
                                            <p:cond delay="0"/>
                                          </p:stCondLst>
                                        </p:cTn>
                                        <p:tgtEl>
                                          <p:spTgt spid="50"/>
                                        </p:tgtEl>
                                        <p:attrNameLst>
                                          <p:attrName>style.visibility</p:attrName>
                                        </p:attrNameLst>
                                      </p:cBhvr>
                                      <p:to>
                                        <p:strVal val="visible"/>
                                      </p:to>
                                    </p:set>
                                    <p:animEffect transition="in" filter="fade">
                                      <p:cBhvr>
                                        <p:cTn id="45" dur="500"/>
                                        <p:tgtEl>
                                          <p:spTgt spid="50"/>
                                        </p:tgtEl>
                                      </p:cBhvr>
                                    </p:animEffect>
                                  </p:childTnLst>
                                </p:cTn>
                              </p:par>
                              <p:par>
                                <p:cTn id="46" presetID="10" presetClass="entr" presetSubtype="0" fill="hold" grpId="0" nodeType="withEffect">
                                  <p:stCondLst>
                                    <p:cond delay="1800"/>
                                  </p:stCondLst>
                                  <p:childTnLst>
                                    <p:set>
                                      <p:cBhvr>
                                        <p:cTn id="47" dur="1" fill="hold">
                                          <p:stCondLst>
                                            <p:cond delay="0"/>
                                          </p:stCondLst>
                                        </p:cTn>
                                        <p:tgtEl>
                                          <p:spTgt spid="36"/>
                                        </p:tgtEl>
                                        <p:attrNameLst>
                                          <p:attrName>style.visibility</p:attrName>
                                        </p:attrNameLst>
                                      </p:cBhvr>
                                      <p:to>
                                        <p:strVal val="visible"/>
                                      </p:to>
                                    </p:set>
                                    <p:animEffect transition="in" filter="fade">
                                      <p:cBhvr>
                                        <p:cTn id="48" dur="500"/>
                                        <p:tgtEl>
                                          <p:spTgt spid="36"/>
                                        </p:tgtEl>
                                      </p:cBhvr>
                                    </p:animEffect>
                                  </p:childTnLst>
                                </p:cTn>
                              </p:par>
                              <p:par>
                                <p:cTn id="49" presetID="10" presetClass="entr" presetSubtype="0" fill="hold" grpId="0" nodeType="withEffect">
                                  <p:stCondLst>
                                    <p:cond delay="200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500"/>
                                        <p:tgtEl>
                                          <p:spTgt spid="54"/>
                                        </p:tgtEl>
                                      </p:cBhvr>
                                    </p:animEffect>
                                  </p:childTnLst>
                                </p:cTn>
                              </p:par>
                              <p:par>
                                <p:cTn id="52" presetID="10" presetClass="entr" presetSubtype="0" fill="hold" grpId="0" nodeType="withEffect">
                                  <p:stCondLst>
                                    <p:cond delay="2100"/>
                                  </p:stCondLst>
                                  <p:childTnLst>
                                    <p:set>
                                      <p:cBhvr>
                                        <p:cTn id="53" dur="1" fill="hold">
                                          <p:stCondLst>
                                            <p:cond delay="0"/>
                                          </p:stCondLst>
                                        </p:cTn>
                                        <p:tgtEl>
                                          <p:spTgt spid="43"/>
                                        </p:tgtEl>
                                        <p:attrNameLst>
                                          <p:attrName>style.visibility</p:attrName>
                                        </p:attrNameLst>
                                      </p:cBhvr>
                                      <p:to>
                                        <p:strVal val="visible"/>
                                      </p:to>
                                    </p:set>
                                    <p:animEffect transition="in" filter="fade">
                                      <p:cBhvr>
                                        <p:cTn id="54" dur="500"/>
                                        <p:tgtEl>
                                          <p:spTgt spid="43"/>
                                        </p:tgtEl>
                                      </p:cBhvr>
                                    </p:animEffect>
                                  </p:childTnLst>
                                </p:cTn>
                              </p:par>
                              <p:par>
                                <p:cTn id="55" presetID="10" presetClass="entr" presetSubtype="0" fill="hold" grpId="0" nodeType="withEffect">
                                  <p:stCondLst>
                                    <p:cond delay="2200"/>
                                  </p:stCondLst>
                                  <p:childTnLst>
                                    <p:set>
                                      <p:cBhvr>
                                        <p:cTn id="56" dur="1" fill="hold">
                                          <p:stCondLst>
                                            <p:cond delay="0"/>
                                          </p:stCondLst>
                                        </p:cTn>
                                        <p:tgtEl>
                                          <p:spTgt spid="40"/>
                                        </p:tgtEl>
                                        <p:attrNameLst>
                                          <p:attrName>style.visibility</p:attrName>
                                        </p:attrNameLst>
                                      </p:cBhvr>
                                      <p:to>
                                        <p:strVal val="visible"/>
                                      </p:to>
                                    </p:set>
                                    <p:animEffect transition="in" filter="fade">
                                      <p:cBhvr>
                                        <p:cTn id="57" dur="500"/>
                                        <p:tgtEl>
                                          <p:spTgt spid="40"/>
                                        </p:tgtEl>
                                      </p:cBhvr>
                                    </p:animEffect>
                                  </p:childTnLst>
                                </p:cTn>
                              </p:par>
                              <p:par>
                                <p:cTn id="58" presetID="10" presetClass="entr" presetSubtype="0" fill="hold" grpId="0" nodeType="withEffect">
                                  <p:stCondLst>
                                    <p:cond delay="2300"/>
                                  </p:stCondLst>
                                  <p:childTnLst>
                                    <p:set>
                                      <p:cBhvr>
                                        <p:cTn id="59" dur="1" fill="hold">
                                          <p:stCondLst>
                                            <p:cond delay="0"/>
                                          </p:stCondLst>
                                        </p:cTn>
                                        <p:tgtEl>
                                          <p:spTgt spid="39"/>
                                        </p:tgtEl>
                                        <p:attrNameLst>
                                          <p:attrName>style.visibility</p:attrName>
                                        </p:attrNameLst>
                                      </p:cBhvr>
                                      <p:to>
                                        <p:strVal val="visible"/>
                                      </p:to>
                                    </p:set>
                                    <p:animEffect transition="in" filter="fade">
                                      <p:cBhvr>
                                        <p:cTn id="60" dur="500"/>
                                        <p:tgtEl>
                                          <p:spTgt spid="39"/>
                                        </p:tgtEl>
                                      </p:cBhvr>
                                    </p:animEffect>
                                  </p:childTnLst>
                                </p:cTn>
                              </p:par>
                              <p:par>
                                <p:cTn id="61" presetID="10" presetClass="entr" presetSubtype="0" fill="hold" grpId="0" nodeType="withEffect">
                                  <p:stCondLst>
                                    <p:cond delay="2400"/>
                                  </p:stCondLst>
                                  <p:childTnLst>
                                    <p:set>
                                      <p:cBhvr>
                                        <p:cTn id="62" dur="1" fill="hold">
                                          <p:stCondLst>
                                            <p:cond delay="0"/>
                                          </p:stCondLst>
                                        </p:cTn>
                                        <p:tgtEl>
                                          <p:spTgt spid="49"/>
                                        </p:tgtEl>
                                        <p:attrNameLst>
                                          <p:attrName>style.visibility</p:attrName>
                                        </p:attrNameLst>
                                      </p:cBhvr>
                                      <p:to>
                                        <p:strVal val="visible"/>
                                      </p:to>
                                    </p:set>
                                    <p:animEffect transition="in" filter="fade">
                                      <p:cBhvr>
                                        <p:cTn id="63" dur="500"/>
                                        <p:tgtEl>
                                          <p:spTgt spid="49"/>
                                        </p:tgtEl>
                                      </p:cBhvr>
                                    </p:animEffect>
                                  </p:childTnLst>
                                </p:cTn>
                              </p:par>
                              <p:par>
                                <p:cTn id="64" presetID="10" presetClass="entr" presetSubtype="0" fill="hold" grpId="0" nodeType="withEffect">
                                  <p:stCondLst>
                                    <p:cond delay="245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500"/>
                                        <p:tgtEl>
                                          <p:spTgt spid="42"/>
                                        </p:tgtEl>
                                      </p:cBhvr>
                                    </p:animEffect>
                                  </p:childTnLst>
                                </p:cTn>
                              </p:par>
                              <p:par>
                                <p:cTn id="67" presetID="10" presetClass="entr" presetSubtype="0" fill="hold" grpId="0" nodeType="withEffect">
                                  <p:stCondLst>
                                    <p:cond delay="250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500"/>
                                        <p:tgtEl>
                                          <p:spTgt spid="35"/>
                                        </p:tgtEl>
                                      </p:cBhvr>
                                    </p:animEffect>
                                  </p:childTnLst>
                                </p:cTn>
                              </p:par>
                              <p:par>
                                <p:cTn id="70" presetID="10" presetClass="entr" presetSubtype="0" fill="hold" grpId="0" nodeType="withEffect">
                                  <p:stCondLst>
                                    <p:cond delay="2500"/>
                                  </p:stCondLst>
                                  <p:childTnLst>
                                    <p:set>
                                      <p:cBhvr>
                                        <p:cTn id="71" dur="1" fill="hold">
                                          <p:stCondLst>
                                            <p:cond delay="0"/>
                                          </p:stCondLst>
                                        </p:cTn>
                                        <p:tgtEl>
                                          <p:spTgt spid="44"/>
                                        </p:tgtEl>
                                        <p:attrNameLst>
                                          <p:attrName>style.visibility</p:attrName>
                                        </p:attrNameLst>
                                      </p:cBhvr>
                                      <p:to>
                                        <p:strVal val="visible"/>
                                      </p:to>
                                    </p:set>
                                    <p:animEffect transition="in" filter="fade">
                                      <p:cBhvr>
                                        <p:cTn id="72" dur="500"/>
                                        <p:tgtEl>
                                          <p:spTgt spid="44"/>
                                        </p:tgtEl>
                                      </p:cBhvr>
                                    </p:animEffect>
                                  </p:childTnLst>
                                </p:cTn>
                              </p:par>
                              <p:par>
                                <p:cTn id="73" presetID="10" presetClass="entr" presetSubtype="0" fill="hold" grpId="0" nodeType="withEffect">
                                  <p:stCondLst>
                                    <p:cond delay="250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500"/>
                                        <p:tgtEl>
                                          <p:spTgt spid="48"/>
                                        </p:tgtEl>
                                      </p:cBhvr>
                                    </p:animEffect>
                                  </p:childTnLst>
                                </p:cTn>
                              </p:par>
                              <p:par>
                                <p:cTn id="76" presetID="10" presetClass="entr" presetSubtype="0" fill="hold" grpId="0" nodeType="withEffect">
                                  <p:stCondLst>
                                    <p:cond delay="2500"/>
                                  </p:stCondLst>
                                  <p:childTnLst>
                                    <p:set>
                                      <p:cBhvr>
                                        <p:cTn id="77" dur="1" fill="hold">
                                          <p:stCondLst>
                                            <p:cond delay="0"/>
                                          </p:stCondLst>
                                        </p:cTn>
                                        <p:tgtEl>
                                          <p:spTgt spid="51"/>
                                        </p:tgtEl>
                                        <p:attrNameLst>
                                          <p:attrName>style.visibility</p:attrName>
                                        </p:attrNameLst>
                                      </p:cBhvr>
                                      <p:to>
                                        <p:strVal val="visible"/>
                                      </p:to>
                                    </p:set>
                                    <p:animEffect transition="in" filter="fade">
                                      <p:cBhvr>
                                        <p:cTn id="7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7" grpId="0" animBg="1"/>
      <p:bldP spid="48" grpId="0" animBg="1"/>
      <p:bldP spid="49" grpId="0" animBg="1"/>
      <p:bldP spid="50" grpId="0" animBg="1"/>
      <p:bldP spid="51" grpId="0" animBg="1"/>
      <p:bldP spid="52" grpId="0" animBg="1"/>
      <p:bldP spid="53" grpId="0" animBg="1"/>
      <p:bldP spid="54" grpId="0" animBg="1"/>
      <p:bldP spid="5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8">
            <a:extLst>
              <a:ext uri="{FF2B5EF4-FFF2-40B4-BE49-F238E27FC236}">
                <a16:creationId xmlns:a16="http://schemas.microsoft.com/office/drawing/2014/main" id="{08C0FBB3-A9C4-6411-BEEC-40A334BF5B84}"/>
              </a:ext>
            </a:extLst>
          </p:cNvPr>
          <p:cNvSpPr txBox="1">
            <a:spLocks/>
          </p:cNvSpPr>
          <p:nvPr/>
        </p:nvSpPr>
        <p:spPr>
          <a:xfrm>
            <a:off x="1077913" y="2371725"/>
            <a:ext cx="1446212" cy="400740"/>
          </a:xfrm>
          <a:prstGeom prst="roundRect">
            <a:avLst>
              <a:gd name="adj" fmla="val 5721"/>
            </a:avLst>
          </a:prstGeom>
          <a:solidFill>
            <a:schemeClr val="accent5"/>
          </a:solidFill>
          <a:ln>
            <a:noFill/>
          </a:ln>
        </p:spPr>
        <p:txBody>
          <a:bodyPr vert="horz" lIns="90000" tIns="0" rIns="90000" bIns="0" rtlCol="0" anchor="ctr" anchorCtr="0">
            <a:noAutofit/>
          </a:bodyPr>
          <a:lstStyle>
            <a:lvl1pPr marL="0" indent="0" algn="l" defTabSz="914400" rtl="0" eaLnBrk="1" latinLnBrk="0" hangingPunct="1">
              <a:lnSpc>
                <a:spcPct val="90000"/>
              </a:lnSpc>
              <a:spcBef>
                <a:spcPts val="1000"/>
              </a:spcBef>
              <a:spcAft>
                <a:spcPts val="1700"/>
              </a:spcAft>
              <a:buFont typeface="Arial" panose="020B0604020202020204" pitchFamily="34" charset="0"/>
              <a:buNone/>
              <a:defRPr sz="3800" b="0" kern="1200">
                <a:solidFill>
                  <a:schemeClr val="accent5"/>
                </a:solidFill>
                <a:latin typeface="DM Sans" pitchFamily="2" charset="77"/>
                <a:ea typeface="+mn-ea"/>
                <a:cs typeface="+mn-cs"/>
              </a:defRPr>
            </a:lvl1pPr>
            <a:lvl2pPr marL="6350" indent="0" algn="l" defTabSz="914400" rtl="0" eaLnBrk="1" latinLnBrk="0" hangingPunct="1">
              <a:lnSpc>
                <a:spcPct val="90000"/>
              </a:lnSpc>
              <a:spcBef>
                <a:spcPts val="500"/>
              </a:spcBef>
              <a:spcAft>
                <a:spcPts val="1700"/>
              </a:spcAft>
              <a:buFont typeface="Arial" panose="020B0604020202020204" pitchFamily="34" charset="0"/>
              <a:buNone/>
              <a:tabLst/>
              <a:defRPr sz="2600" b="0" i="0" kern="1200">
                <a:solidFill>
                  <a:schemeClr val="accent5"/>
                </a:solidFill>
                <a:latin typeface="DM Sans Medium" pitchFamily="2" charset="77"/>
                <a:ea typeface="+mn-ea"/>
                <a:cs typeface="+mn-cs"/>
              </a:defRPr>
            </a:lvl2pPr>
            <a:lvl3pPr marL="268288" indent="-261938" algn="l" defTabSz="914400" rtl="0" eaLnBrk="1" latinLnBrk="0" hangingPunct="1">
              <a:lnSpc>
                <a:spcPct val="90000"/>
              </a:lnSpc>
              <a:spcBef>
                <a:spcPts val="500"/>
              </a:spcBef>
              <a:spcAft>
                <a:spcPts val="1700"/>
              </a:spcAft>
              <a:buClr>
                <a:schemeClr val="accent2"/>
              </a:buClr>
              <a:buFont typeface="Arial" panose="020B0604020202020204" pitchFamily="34" charset="0"/>
              <a:buChar char="•"/>
              <a:tabLst/>
              <a:defRPr sz="2600" b="0" i="0" kern="1200">
                <a:solidFill>
                  <a:schemeClr val="accent5"/>
                </a:solidFill>
                <a:latin typeface="DM Sans Medium" pitchFamily="2" charset="77"/>
                <a:ea typeface="+mn-ea"/>
                <a:cs typeface="+mn-cs"/>
              </a:defRPr>
            </a:lvl3pPr>
            <a:lvl4pPr marL="6350" indent="0" algn="l" defTabSz="914400" rtl="0" eaLnBrk="1" latinLnBrk="0" hangingPunct="1">
              <a:lnSpc>
                <a:spcPct val="90000"/>
              </a:lnSpc>
              <a:spcBef>
                <a:spcPts val="500"/>
              </a:spcBef>
              <a:buFont typeface="Arial" panose="020B0604020202020204" pitchFamily="34" charset="0"/>
              <a:buNone/>
              <a:tabLst/>
              <a:defRPr sz="1950" kern="1200">
                <a:solidFill>
                  <a:schemeClr val="accent5"/>
                </a:solidFill>
                <a:latin typeface="DM Sans" pitchFamily="2" charset="77"/>
                <a:ea typeface="+mn-ea"/>
                <a:cs typeface="+mn-cs"/>
              </a:defRPr>
            </a:lvl4pPr>
            <a:lvl5pPr marL="6350" indent="0" algn="l" defTabSz="914400" rtl="0" eaLnBrk="1" latinLnBrk="0" hangingPunct="1">
              <a:lnSpc>
                <a:spcPct val="90000"/>
              </a:lnSpc>
              <a:spcBef>
                <a:spcPts val="500"/>
              </a:spcBef>
              <a:buFont typeface="Arial" panose="020B0604020202020204" pitchFamily="34" charset="0"/>
              <a:buNone/>
              <a:tabLst/>
              <a:defRPr sz="1550" kern="1200">
                <a:solidFill>
                  <a:schemeClr val="accent5"/>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4"/>
            <a:r>
              <a:rPr lang="en-US" sz="1000" b="1">
                <a:solidFill>
                  <a:schemeClr val="bg1"/>
                </a:solidFill>
              </a:rPr>
              <a:t>Education</a:t>
            </a:r>
          </a:p>
        </p:txBody>
      </p:sp>
      <p:sp>
        <p:nvSpPr>
          <p:cNvPr id="21" name="Content Placeholder 8">
            <a:extLst>
              <a:ext uri="{FF2B5EF4-FFF2-40B4-BE49-F238E27FC236}">
                <a16:creationId xmlns:a16="http://schemas.microsoft.com/office/drawing/2014/main" id="{4261AFC0-9FE9-CD36-0F43-135685243ACA}"/>
              </a:ext>
            </a:extLst>
          </p:cNvPr>
          <p:cNvSpPr txBox="1">
            <a:spLocks/>
          </p:cNvSpPr>
          <p:nvPr/>
        </p:nvSpPr>
        <p:spPr>
          <a:xfrm>
            <a:off x="2963863" y="2371725"/>
            <a:ext cx="1446212" cy="400740"/>
          </a:xfrm>
          <a:prstGeom prst="roundRect">
            <a:avLst>
              <a:gd name="adj" fmla="val 5721"/>
            </a:avLst>
          </a:prstGeom>
          <a:solidFill>
            <a:schemeClr val="accent5"/>
          </a:solidFill>
          <a:ln>
            <a:noFill/>
          </a:ln>
        </p:spPr>
        <p:txBody>
          <a:bodyPr vert="horz" lIns="90000" tIns="0" rIns="90000" bIns="0" rtlCol="0" anchor="ctr" anchorCtr="0">
            <a:noAutofit/>
          </a:bodyPr>
          <a:lstStyle>
            <a:lvl1pPr marL="0" indent="0" algn="l" defTabSz="914400" rtl="0" eaLnBrk="1" latinLnBrk="0" hangingPunct="1">
              <a:lnSpc>
                <a:spcPct val="90000"/>
              </a:lnSpc>
              <a:spcBef>
                <a:spcPts val="1000"/>
              </a:spcBef>
              <a:spcAft>
                <a:spcPts val="1700"/>
              </a:spcAft>
              <a:buFont typeface="Arial" panose="020B0604020202020204" pitchFamily="34" charset="0"/>
              <a:buNone/>
              <a:defRPr sz="3800" b="0" kern="1200">
                <a:solidFill>
                  <a:schemeClr val="accent5"/>
                </a:solidFill>
                <a:latin typeface="DM Sans" pitchFamily="2" charset="77"/>
                <a:ea typeface="+mn-ea"/>
                <a:cs typeface="+mn-cs"/>
              </a:defRPr>
            </a:lvl1pPr>
            <a:lvl2pPr marL="6350" indent="0" algn="l" defTabSz="914400" rtl="0" eaLnBrk="1" latinLnBrk="0" hangingPunct="1">
              <a:lnSpc>
                <a:spcPct val="90000"/>
              </a:lnSpc>
              <a:spcBef>
                <a:spcPts val="500"/>
              </a:spcBef>
              <a:spcAft>
                <a:spcPts val="1700"/>
              </a:spcAft>
              <a:buFont typeface="Arial" panose="020B0604020202020204" pitchFamily="34" charset="0"/>
              <a:buNone/>
              <a:tabLst/>
              <a:defRPr sz="2600" b="0" i="0" kern="1200">
                <a:solidFill>
                  <a:schemeClr val="accent5"/>
                </a:solidFill>
                <a:latin typeface="DM Sans Medium" pitchFamily="2" charset="77"/>
                <a:ea typeface="+mn-ea"/>
                <a:cs typeface="+mn-cs"/>
              </a:defRPr>
            </a:lvl2pPr>
            <a:lvl3pPr marL="268288" indent="-261938" algn="l" defTabSz="914400" rtl="0" eaLnBrk="1" latinLnBrk="0" hangingPunct="1">
              <a:lnSpc>
                <a:spcPct val="90000"/>
              </a:lnSpc>
              <a:spcBef>
                <a:spcPts val="500"/>
              </a:spcBef>
              <a:spcAft>
                <a:spcPts val="1700"/>
              </a:spcAft>
              <a:buClr>
                <a:schemeClr val="accent2"/>
              </a:buClr>
              <a:buFont typeface="Arial" panose="020B0604020202020204" pitchFamily="34" charset="0"/>
              <a:buChar char="•"/>
              <a:tabLst/>
              <a:defRPr sz="2600" b="0" i="0" kern="1200">
                <a:solidFill>
                  <a:schemeClr val="accent5"/>
                </a:solidFill>
                <a:latin typeface="DM Sans Medium" pitchFamily="2" charset="77"/>
                <a:ea typeface="+mn-ea"/>
                <a:cs typeface="+mn-cs"/>
              </a:defRPr>
            </a:lvl3pPr>
            <a:lvl4pPr marL="6350" indent="0" algn="l" defTabSz="914400" rtl="0" eaLnBrk="1" latinLnBrk="0" hangingPunct="1">
              <a:lnSpc>
                <a:spcPct val="90000"/>
              </a:lnSpc>
              <a:spcBef>
                <a:spcPts val="500"/>
              </a:spcBef>
              <a:buFont typeface="Arial" panose="020B0604020202020204" pitchFamily="34" charset="0"/>
              <a:buNone/>
              <a:tabLst/>
              <a:defRPr sz="1950" kern="1200">
                <a:solidFill>
                  <a:schemeClr val="accent5"/>
                </a:solidFill>
                <a:latin typeface="DM Sans" pitchFamily="2" charset="77"/>
                <a:ea typeface="+mn-ea"/>
                <a:cs typeface="+mn-cs"/>
              </a:defRPr>
            </a:lvl4pPr>
            <a:lvl5pPr marL="6350" indent="0" algn="l" defTabSz="914400" rtl="0" eaLnBrk="1" latinLnBrk="0" hangingPunct="1">
              <a:lnSpc>
                <a:spcPct val="90000"/>
              </a:lnSpc>
              <a:spcBef>
                <a:spcPts val="500"/>
              </a:spcBef>
              <a:buFont typeface="Arial" panose="020B0604020202020204" pitchFamily="34" charset="0"/>
              <a:buNone/>
              <a:tabLst/>
              <a:defRPr sz="1550" kern="1200">
                <a:solidFill>
                  <a:schemeClr val="accent5"/>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4"/>
            <a:r>
              <a:rPr lang="en-US" sz="1000" b="1">
                <a:solidFill>
                  <a:schemeClr val="bg1"/>
                </a:solidFill>
              </a:rPr>
              <a:t>Communication</a:t>
            </a:r>
          </a:p>
        </p:txBody>
      </p:sp>
      <p:sp>
        <p:nvSpPr>
          <p:cNvPr id="23" name="Content Placeholder 8">
            <a:extLst>
              <a:ext uri="{FF2B5EF4-FFF2-40B4-BE49-F238E27FC236}">
                <a16:creationId xmlns:a16="http://schemas.microsoft.com/office/drawing/2014/main" id="{6465BEE4-6F3E-FDC6-3066-1A588D81E213}"/>
              </a:ext>
            </a:extLst>
          </p:cNvPr>
          <p:cNvSpPr txBox="1">
            <a:spLocks/>
          </p:cNvSpPr>
          <p:nvPr/>
        </p:nvSpPr>
        <p:spPr>
          <a:xfrm>
            <a:off x="4848225" y="2371725"/>
            <a:ext cx="1446212" cy="400740"/>
          </a:xfrm>
          <a:prstGeom prst="roundRect">
            <a:avLst>
              <a:gd name="adj" fmla="val 5721"/>
            </a:avLst>
          </a:prstGeom>
          <a:solidFill>
            <a:schemeClr val="accent5"/>
          </a:solidFill>
          <a:ln>
            <a:noFill/>
          </a:ln>
        </p:spPr>
        <p:txBody>
          <a:bodyPr vert="horz" lIns="90000" tIns="0" rIns="90000" bIns="0" rtlCol="0" anchor="ctr" anchorCtr="0">
            <a:noAutofit/>
          </a:bodyPr>
          <a:lstStyle>
            <a:lvl1pPr marL="0" indent="0" algn="l" defTabSz="914400" rtl="0" eaLnBrk="1" latinLnBrk="0" hangingPunct="1">
              <a:lnSpc>
                <a:spcPct val="90000"/>
              </a:lnSpc>
              <a:spcBef>
                <a:spcPts val="1000"/>
              </a:spcBef>
              <a:spcAft>
                <a:spcPts val="1700"/>
              </a:spcAft>
              <a:buFont typeface="Arial" panose="020B0604020202020204" pitchFamily="34" charset="0"/>
              <a:buNone/>
              <a:defRPr sz="3800" b="0" kern="1200">
                <a:solidFill>
                  <a:schemeClr val="accent5"/>
                </a:solidFill>
                <a:latin typeface="DM Sans" pitchFamily="2" charset="77"/>
                <a:ea typeface="+mn-ea"/>
                <a:cs typeface="+mn-cs"/>
              </a:defRPr>
            </a:lvl1pPr>
            <a:lvl2pPr marL="6350" indent="0" algn="l" defTabSz="914400" rtl="0" eaLnBrk="1" latinLnBrk="0" hangingPunct="1">
              <a:lnSpc>
                <a:spcPct val="90000"/>
              </a:lnSpc>
              <a:spcBef>
                <a:spcPts val="500"/>
              </a:spcBef>
              <a:spcAft>
                <a:spcPts val="1700"/>
              </a:spcAft>
              <a:buFont typeface="Arial" panose="020B0604020202020204" pitchFamily="34" charset="0"/>
              <a:buNone/>
              <a:tabLst/>
              <a:defRPr sz="2600" b="0" i="0" kern="1200">
                <a:solidFill>
                  <a:schemeClr val="accent5"/>
                </a:solidFill>
                <a:latin typeface="DM Sans Medium" pitchFamily="2" charset="77"/>
                <a:ea typeface="+mn-ea"/>
                <a:cs typeface="+mn-cs"/>
              </a:defRPr>
            </a:lvl2pPr>
            <a:lvl3pPr marL="268288" indent="-261938" algn="l" defTabSz="914400" rtl="0" eaLnBrk="1" latinLnBrk="0" hangingPunct="1">
              <a:lnSpc>
                <a:spcPct val="90000"/>
              </a:lnSpc>
              <a:spcBef>
                <a:spcPts val="500"/>
              </a:spcBef>
              <a:spcAft>
                <a:spcPts val="1700"/>
              </a:spcAft>
              <a:buClr>
                <a:schemeClr val="accent2"/>
              </a:buClr>
              <a:buFont typeface="Arial" panose="020B0604020202020204" pitchFamily="34" charset="0"/>
              <a:buChar char="•"/>
              <a:tabLst/>
              <a:defRPr sz="2600" b="0" i="0" kern="1200">
                <a:solidFill>
                  <a:schemeClr val="accent5"/>
                </a:solidFill>
                <a:latin typeface="DM Sans Medium" pitchFamily="2" charset="77"/>
                <a:ea typeface="+mn-ea"/>
                <a:cs typeface="+mn-cs"/>
              </a:defRPr>
            </a:lvl3pPr>
            <a:lvl4pPr marL="6350" indent="0" algn="l" defTabSz="914400" rtl="0" eaLnBrk="1" latinLnBrk="0" hangingPunct="1">
              <a:lnSpc>
                <a:spcPct val="90000"/>
              </a:lnSpc>
              <a:spcBef>
                <a:spcPts val="500"/>
              </a:spcBef>
              <a:buFont typeface="Arial" panose="020B0604020202020204" pitchFamily="34" charset="0"/>
              <a:buNone/>
              <a:tabLst/>
              <a:defRPr sz="1950" kern="1200">
                <a:solidFill>
                  <a:schemeClr val="accent5"/>
                </a:solidFill>
                <a:latin typeface="DM Sans" pitchFamily="2" charset="77"/>
                <a:ea typeface="+mn-ea"/>
                <a:cs typeface="+mn-cs"/>
              </a:defRPr>
            </a:lvl4pPr>
            <a:lvl5pPr marL="6350" indent="0" algn="l" defTabSz="914400" rtl="0" eaLnBrk="1" latinLnBrk="0" hangingPunct="1">
              <a:lnSpc>
                <a:spcPct val="90000"/>
              </a:lnSpc>
              <a:spcBef>
                <a:spcPts val="500"/>
              </a:spcBef>
              <a:buFont typeface="Arial" panose="020B0604020202020204" pitchFamily="34" charset="0"/>
              <a:buNone/>
              <a:tabLst/>
              <a:defRPr sz="1550" kern="1200">
                <a:solidFill>
                  <a:schemeClr val="accent5"/>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4"/>
            <a:r>
              <a:rPr lang="en-US" sz="1000" b="1">
                <a:solidFill>
                  <a:schemeClr val="bg1"/>
                </a:solidFill>
              </a:rPr>
              <a:t>Environment</a:t>
            </a:r>
          </a:p>
        </p:txBody>
      </p:sp>
      <p:sp>
        <p:nvSpPr>
          <p:cNvPr id="24" name="Content Placeholder 8">
            <a:extLst>
              <a:ext uri="{FF2B5EF4-FFF2-40B4-BE49-F238E27FC236}">
                <a16:creationId xmlns:a16="http://schemas.microsoft.com/office/drawing/2014/main" id="{BE17E190-929C-FCE6-97E3-6485E5B11114}"/>
              </a:ext>
            </a:extLst>
          </p:cNvPr>
          <p:cNvSpPr txBox="1">
            <a:spLocks/>
          </p:cNvSpPr>
          <p:nvPr/>
        </p:nvSpPr>
        <p:spPr>
          <a:xfrm>
            <a:off x="6744072" y="2371725"/>
            <a:ext cx="1446212" cy="400740"/>
          </a:xfrm>
          <a:prstGeom prst="roundRect">
            <a:avLst>
              <a:gd name="adj" fmla="val 5721"/>
            </a:avLst>
          </a:prstGeom>
          <a:solidFill>
            <a:schemeClr val="accent5"/>
          </a:solidFill>
          <a:ln>
            <a:noFill/>
          </a:ln>
        </p:spPr>
        <p:txBody>
          <a:bodyPr vert="horz" lIns="90000" tIns="0" rIns="90000" bIns="0" rtlCol="0" anchor="ctr" anchorCtr="0">
            <a:noAutofit/>
          </a:bodyPr>
          <a:lstStyle>
            <a:lvl1pPr marL="0" indent="0" algn="l" defTabSz="914400" rtl="0" eaLnBrk="1" latinLnBrk="0" hangingPunct="1">
              <a:lnSpc>
                <a:spcPct val="90000"/>
              </a:lnSpc>
              <a:spcBef>
                <a:spcPts val="1000"/>
              </a:spcBef>
              <a:spcAft>
                <a:spcPts val="1700"/>
              </a:spcAft>
              <a:buFont typeface="Arial" panose="020B0604020202020204" pitchFamily="34" charset="0"/>
              <a:buNone/>
              <a:defRPr sz="3800" b="0" kern="1200">
                <a:solidFill>
                  <a:schemeClr val="accent5"/>
                </a:solidFill>
                <a:latin typeface="DM Sans" pitchFamily="2" charset="77"/>
                <a:ea typeface="+mn-ea"/>
                <a:cs typeface="+mn-cs"/>
              </a:defRPr>
            </a:lvl1pPr>
            <a:lvl2pPr marL="6350" indent="0" algn="l" defTabSz="914400" rtl="0" eaLnBrk="1" latinLnBrk="0" hangingPunct="1">
              <a:lnSpc>
                <a:spcPct val="90000"/>
              </a:lnSpc>
              <a:spcBef>
                <a:spcPts val="500"/>
              </a:spcBef>
              <a:spcAft>
                <a:spcPts val="1700"/>
              </a:spcAft>
              <a:buFont typeface="Arial" panose="020B0604020202020204" pitchFamily="34" charset="0"/>
              <a:buNone/>
              <a:tabLst/>
              <a:defRPr sz="2600" b="0" i="0" kern="1200">
                <a:solidFill>
                  <a:schemeClr val="accent5"/>
                </a:solidFill>
                <a:latin typeface="DM Sans Medium" pitchFamily="2" charset="77"/>
                <a:ea typeface="+mn-ea"/>
                <a:cs typeface="+mn-cs"/>
              </a:defRPr>
            </a:lvl2pPr>
            <a:lvl3pPr marL="268288" indent="-261938" algn="l" defTabSz="914400" rtl="0" eaLnBrk="1" latinLnBrk="0" hangingPunct="1">
              <a:lnSpc>
                <a:spcPct val="90000"/>
              </a:lnSpc>
              <a:spcBef>
                <a:spcPts val="500"/>
              </a:spcBef>
              <a:spcAft>
                <a:spcPts val="1700"/>
              </a:spcAft>
              <a:buClr>
                <a:schemeClr val="accent2"/>
              </a:buClr>
              <a:buFont typeface="Arial" panose="020B0604020202020204" pitchFamily="34" charset="0"/>
              <a:buChar char="•"/>
              <a:tabLst/>
              <a:defRPr sz="2600" b="0" i="0" kern="1200">
                <a:solidFill>
                  <a:schemeClr val="accent5"/>
                </a:solidFill>
                <a:latin typeface="DM Sans Medium" pitchFamily="2" charset="77"/>
                <a:ea typeface="+mn-ea"/>
                <a:cs typeface="+mn-cs"/>
              </a:defRPr>
            </a:lvl3pPr>
            <a:lvl4pPr marL="6350" indent="0" algn="l" defTabSz="914400" rtl="0" eaLnBrk="1" latinLnBrk="0" hangingPunct="1">
              <a:lnSpc>
                <a:spcPct val="90000"/>
              </a:lnSpc>
              <a:spcBef>
                <a:spcPts val="500"/>
              </a:spcBef>
              <a:buFont typeface="Arial" panose="020B0604020202020204" pitchFamily="34" charset="0"/>
              <a:buNone/>
              <a:tabLst/>
              <a:defRPr sz="1950" kern="1200">
                <a:solidFill>
                  <a:schemeClr val="accent5"/>
                </a:solidFill>
                <a:latin typeface="DM Sans" pitchFamily="2" charset="77"/>
                <a:ea typeface="+mn-ea"/>
                <a:cs typeface="+mn-cs"/>
              </a:defRPr>
            </a:lvl4pPr>
            <a:lvl5pPr marL="6350" indent="0" algn="l" defTabSz="914400" rtl="0" eaLnBrk="1" latinLnBrk="0" hangingPunct="1">
              <a:lnSpc>
                <a:spcPct val="90000"/>
              </a:lnSpc>
              <a:spcBef>
                <a:spcPts val="500"/>
              </a:spcBef>
              <a:buFont typeface="Arial" panose="020B0604020202020204" pitchFamily="34" charset="0"/>
              <a:buNone/>
              <a:tabLst/>
              <a:defRPr sz="1550" kern="1200">
                <a:solidFill>
                  <a:schemeClr val="accent5"/>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4"/>
            <a:r>
              <a:rPr lang="en-US" sz="1000" b="1">
                <a:solidFill>
                  <a:schemeClr val="bg1"/>
                </a:solidFill>
              </a:rPr>
              <a:t>Documentation</a:t>
            </a:r>
          </a:p>
        </p:txBody>
      </p:sp>
      <p:sp>
        <p:nvSpPr>
          <p:cNvPr id="25" name="Content Placeholder 8">
            <a:extLst>
              <a:ext uri="{FF2B5EF4-FFF2-40B4-BE49-F238E27FC236}">
                <a16:creationId xmlns:a16="http://schemas.microsoft.com/office/drawing/2014/main" id="{5CDFC192-3EE1-0D1D-F2A5-6A0094E4DE8D}"/>
              </a:ext>
            </a:extLst>
          </p:cNvPr>
          <p:cNvSpPr txBox="1">
            <a:spLocks/>
          </p:cNvSpPr>
          <p:nvPr/>
        </p:nvSpPr>
        <p:spPr>
          <a:xfrm>
            <a:off x="8616280" y="2371725"/>
            <a:ext cx="1446212" cy="400740"/>
          </a:xfrm>
          <a:prstGeom prst="roundRect">
            <a:avLst>
              <a:gd name="adj" fmla="val 5721"/>
            </a:avLst>
          </a:prstGeom>
          <a:solidFill>
            <a:schemeClr val="accent5"/>
          </a:solidFill>
          <a:ln>
            <a:noFill/>
          </a:ln>
        </p:spPr>
        <p:txBody>
          <a:bodyPr vert="horz" lIns="90000" tIns="0" rIns="90000" bIns="0" rtlCol="0" anchor="ctr" anchorCtr="0">
            <a:noAutofit/>
          </a:bodyPr>
          <a:lstStyle>
            <a:lvl1pPr marL="0" indent="0" algn="l" defTabSz="914400" rtl="0" eaLnBrk="1" latinLnBrk="0" hangingPunct="1">
              <a:lnSpc>
                <a:spcPct val="90000"/>
              </a:lnSpc>
              <a:spcBef>
                <a:spcPts val="1000"/>
              </a:spcBef>
              <a:spcAft>
                <a:spcPts val="1700"/>
              </a:spcAft>
              <a:buFont typeface="Arial" panose="020B0604020202020204" pitchFamily="34" charset="0"/>
              <a:buNone/>
              <a:defRPr sz="3800" b="0" kern="1200">
                <a:solidFill>
                  <a:schemeClr val="accent5"/>
                </a:solidFill>
                <a:latin typeface="DM Sans" pitchFamily="2" charset="77"/>
                <a:ea typeface="+mn-ea"/>
                <a:cs typeface="+mn-cs"/>
              </a:defRPr>
            </a:lvl1pPr>
            <a:lvl2pPr marL="6350" indent="0" algn="l" defTabSz="914400" rtl="0" eaLnBrk="1" latinLnBrk="0" hangingPunct="1">
              <a:lnSpc>
                <a:spcPct val="90000"/>
              </a:lnSpc>
              <a:spcBef>
                <a:spcPts val="500"/>
              </a:spcBef>
              <a:spcAft>
                <a:spcPts val="1700"/>
              </a:spcAft>
              <a:buFont typeface="Arial" panose="020B0604020202020204" pitchFamily="34" charset="0"/>
              <a:buNone/>
              <a:tabLst/>
              <a:defRPr sz="2600" b="0" i="0" kern="1200">
                <a:solidFill>
                  <a:schemeClr val="accent5"/>
                </a:solidFill>
                <a:latin typeface="DM Sans Medium" pitchFamily="2" charset="77"/>
                <a:ea typeface="+mn-ea"/>
                <a:cs typeface="+mn-cs"/>
              </a:defRPr>
            </a:lvl2pPr>
            <a:lvl3pPr marL="268288" indent="-261938" algn="l" defTabSz="914400" rtl="0" eaLnBrk="1" latinLnBrk="0" hangingPunct="1">
              <a:lnSpc>
                <a:spcPct val="90000"/>
              </a:lnSpc>
              <a:spcBef>
                <a:spcPts val="500"/>
              </a:spcBef>
              <a:spcAft>
                <a:spcPts val="1700"/>
              </a:spcAft>
              <a:buClr>
                <a:schemeClr val="accent2"/>
              </a:buClr>
              <a:buFont typeface="Arial" panose="020B0604020202020204" pitchFamily="34" charset="0"/>
              <a:buChar char="•"/>
              <a:tabLst/>
              <a:defRPr sz="2600" b="0" i="0" kern="1200">
                <a:solidFill>
                  <a:schemeClr val="accent5"/>
                </a:solidFill>
                <a:latin typeface="DM Sans Medium" pitchFamily="2" charset="77"/>
                <a:ea typeface="+mn-ea"/>
                <a:cs typeface="+mn-cs"/>
              </a:defRPr>
            </a:lvl3pPr>
            <a:lvl4pPr marL="6350" indent="0" algn="l" defTabSz="914400" rtl="0" eaLnBrk="1" latinLnBrk="0" hangingPunct="1">
              <a:lnSpc>
                <a:spcPct val="90000"/>
              </a:lnSpc>
              <a:spcBef>
                <a:spcPts val="500"/>
              </a:spcBef>
              <a:buFont typeface="Arial" panose="020B0604020202020204" pitchFamily="34" charset="0"/>
              <a:buNone/>
              <a:tabLst/>
              <a:defRPr sz="1950" kern="1200">
                <a:solidFill>
                  <a:schemeClr val="accent5"/>
                </a:solidFill>
                <a:latin typeface="DM Sans" pitchFamily="2" charset="77"/>
                <a:ea typeface="+mn-ea"/>
                <a:cs typeface="+mn-cs"/>
              </a:defRPr>
            </a:lvl4pPr>
            <a:lvl5pPr marL="6350" indent="0" algn="l" defTabSz="914400" rtl="0" eaLnBrk="1" latinLnBrk="0" hangingPunct="1">
              <a:lnSpc>
                <a:spcPct val="90000"/>
              </a:lnSpc>
              <a:spcBef>
                <a:spcPts val="500"/>
              </a:spcBef>
              <a:buFont typeface="Arial" panose="020B0604020202020204" pitchFamily="34" charset="0"/>
              <a:buNone/>
              <a:tabLst/>
              <a:defRPr sz="1550" kern="1200">
                <a:solidFill>
                  <a:schemeClr val="accent5"/>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4"/>
            <a:r>
              <a:rPr lang="en-US" sz="1000" b="1" dirty="0">
                <a:solidFill>
                  <a:schemeClr val="bg1"/>
                </a:solidFill>
              </a:rPr>
              <a:t>Policies and procedures</a:t>
            </a:r>
          </a:p>
        </p:txBody>
      </p:sp>
      <p:sp>
        <p:nvSpPr>
          <p:cNvPr id="27" name="Content Placeholder 8">
            <a:extLst>
              <a:ext uri="{FF2B5EF4-FFF2-40B4-BE49-F238E27FC236}">
                <a16:creationId xmlns:a16="http://schemas.microsoft.com/office/drawing/2014/main" id="{EE666EFD-CE83-CB36-2D60-21C2755562F8}"/>
              </a:ext>
            </a:extLst>
          </p:cNvPr>
          <p:cNvSpPr txBox="1">
            <a:spLocks/>
          </p:cNvSpPr>
          <p:nvPr/>
        </p:nvSpPr>
        <p:spPr>
          <a:xfrm>
            <a:off x="10506075" y="2371725"/>
            <a:ext cx="1446212" cy="400740"/>
          </a:xfrm>
          <a:prstGeom prst="roundRect">
            <a:avLst>
              <a:gd name="adj" fmla="val 5721"/>
            </a:avLst>
          </a:prstGeom>
          <a:solidFill>
            <a:schemeClr val="accent5"/>
          </a:solidFill>
          <a:ln>
            <a:noFill/>
          </a:ln>
        </p:spPr>
        <p:txBody>
          <a:bodyPr vert="horz" lIns="90000" tIns="0" rIns="90000" bIns="0" rtlCol="0" anchor="ctr" anchorCtr="0">
            <a:noAutofit/>
          </a:bodyPr>
          <a:lstStyle>
            <a:lvl1pPr marL="0" indent="0" algn="l" defTabSz="914400" rtl="0" eaLnBrk="1" latinLnBrk="0" hangingPunct="1">
              <a:lnSpc>
                <a:spcPct val="90000"/>
              </a:lnSpc>
              <a:spcBef>
                <a:spcPts val="1000"/>
              </a:spcBef>
              <a:spcAft>
                <a:spcPts val="1700"/>
              </a:spcAft>
              <a:buFont typeface="Arial" panose="020B0604020202020204" pitchFamily="34" charset="0"/>
              <a:buNone/>
              <a:defRPr sz="3800" b="0" kern="1200">
                <a:solidFill>
                  <a:schemeClr val="accent5"/>
                </a:solidFill>
                <a:latin typeface="DM Sans" pitchFamily="2" charset="77"/>
                <a:ea typeface="+mn-ea"/>
                <a:cs typeface="+mn-cs"/>
              </a:defRPr>
            </a:lvl1pPr>
            <a:lvl2pPr marL="6350" indent="0" algn="l" defTabSz="914400" rtl="0" eaLnBrk="1" latinLnBrk="0" hangingPunct="1">
              <a:lnSpc>
                <a:spcPct val="90000"/>
              </a:lnSpc>
              <a:spcBef>
                <a:spcPts val="500"/>
              </a:spcBef>
              <a:spcAft>
                <a:spcPts val="1700"/>
              </a:spcAft>
              <a:buFont typeface="Arial" panose="020B0604020202020204" pitchFamily="34" charset="0"/>
              <a:buNone/>
              <a:tabLst/>
              <a:defRPr sz="2600" b="0" i="0" kern="1200">
                <a:solidFill>
                  <a:schemeClr val="accent5"/>
                </a:solidFill>
                <a:latin typeface="DM Sans Medium" pitchFamily="2" charset="77"/>
                <a:ea typeface="+mn-ea"/>
                <a:cs typeface="+mn-cs"/>
              </a:defRPr>
            </a:lvl2pPr>
            <a:lvl3pPr marL="268288" indent="-261938" algn="l" defTabSz="914400" rtl="0" eaLnBrk="1" latinLnBrk="0" hangingPunct="1">
              <a:lnSpc>
                <a:spcPct val="90000"/>
              </a:lnSpc>
              <a:spcBef>
                <a:spcPts val="500"/>
              </a:spcBef>
              <a:spcAft>
                <a:spcPts val="1700"/>
              </a:spcAft>
              <a:buClr>
                <a:schemeClr val="accent2"/>
              </a:buClr>
              <a:buFont typeface="Arial" panose="020B0604020202020204" pitchFamily="34" charset="0"/>
              <a:buChar char="•"/>
              <a:tabLst/>
              <a:defRPr sz="2600" b="0" i="0" kern="1200">
                <a:solidFill>
                  <a:schemeClr val="accent5"/>
                </a:solidFill>
                <a:latin typeface="DM Sans Medium" pitchFamily="2" charset="77"/>
                <a:ea typeface="+mn-ea"/>
                <a:cs typeface="+mn-cs"/>
              </a:defRPr>
            </a:lvl3pPr>
            <a:lvl4pPr marL="6350" indent="0" algn="l" defTabSz="914400" rtl="0" eaLnBrk="1" latinLnBrk="0" hangingPunct="1">
              <a:lnSpc>
                <a:spcPct val="90000"/>
              </a:lnSpc>
              <a:spcBef>
                <a:spcPts val="500"/>
              </a:spcBef>
              <a:buFont typeface="Arial" panose="020B0604020202020204" pitchFamily="34" charset="0"/>
              <a:buNone/>
              <a:tabLst/>
              <a:defRPr sz="1950" kern="1200">
                <a:solidFill>
                  <a:schemeClr val="accent5"/>
                </a:solidFill>
                <a:latin typeface="DM Sans" pitchFamily="2" charset="77"/>
                <a:ea typeface="+mn-ea"/>
                <a:cs typeface="+mn-cs"/>
              </a:defRPr>
            </a:lvl4pPr>
            <a:lvl5pPr marL="6350" indent="0" algn="l" defTabSz="914400" rtl="0" eaLnBrk="1" latinLnBrk="0" hangingPunct="1">
              <a:lnSpc>
                <a:spcPct val="90000"/>
              </a:lnSpc>
              <a:spcBef>
                <a:spcPts val="500"/>
              </a:spcBef>
              <a:buFont typeface="Arial" panose="020B0604020202020204" pitchFamily="34" charset="0"/>
              <a:buNone/>
              <a:tabLst/>
              <a:defRPr sz="1550" kern="1200">
                <a:solidFill>
                  <a:schemeClr val="accent5"/>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4"/>
            <a:r>
              <a:rPr lang="en-US" sz="1000" b="1">
                <a:solidFill>
                  <a:schemeClr val="bg1"/>
                </a:solidFill>
              </a:rPr>
              <a:t>Monitoring</a:t>
            </a:r>
          </a:p>
        </p:txBody>
      </p:sp>
      <p:sp>
        <p:nvSpPr>
          <p:cNvPr id="18" name="Rectangle 17">
            <a:extLst>
              <a:ext uri="{FF2B5EF4-FFF2-40B4-BE49-F238E27FC236}">
                <a16:creationId xmlns:a16="http://schemas.microsoft.com/office/drawing/2014/main" id="{436D0AC8-B4A5-C309-F611-BA42197DBDB0}"/>
              </a:ext>
            </a:extLst>
          </p:cNvPr>
          <p:cNvSpPr/>
          <p:nvPr/>
        </p:nvSpPr>
        <p:spPr>
          <a:xfrm>
            <a:off x="992777" y="3143794"/>
            <a:ext cx="11199223" cy="371420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001EE2-D0B0-1001-64EA-6C625883C8AA}"/>
              </a:ext>
            </a:extLst>
          </p:cNvPr>
          <p:cNvSpPr>
            <a:spLocks noGrp="1"/>
          </p:cNvSpPr>
          <p:nvPr>
            <p:ph type="title"/>
          </p:nvPr>
        </p:nvSpPr>
        <p:spPr/>
        <p:txBody>
          <a:bodyPr/>
          <a:lstStyle/>
          <a:p>
            <a:r>
              <a:rPr lang="en-US"/>
              <a:t>Affinity diagram</a:t>
            </a:r>
          </a:p>
        </p:txBody>
      </p:sp>
      <p:sp>
        <p:nvSpPr>
          <p:cNvPr id="5" name="Slide Number Placeholder 4">
            <a:extLst>
              <a:ext uri="{FF2B5EF4-FFF2-40B4-BE49-F238E27FC236}">
                <a16:creationId xmlns:a16="http://schemas.microsoft.com/office/drawing/2014/main" id="{9E74CB8E-2FFF-F5AE-974E-3F24418139DF}"/>
              </a:ext>
            </a:extLst>
          </p:cNvPr>
          <p:cNvSpPr>
            <a:spLocks noGrp="1"/>
          </p:cNvSpPr>
          <p:nvPr>
            <p:ph type="sldNum" sz="quarter" idx="12"/>
          </p:nvPr>
        </p:nvSpPr>
        <p:spPr/>
        <p:txBody>
          <a:bodyPr/>
          <a:lstStyle/>
          <a:p>
            <a:fld id="{16C5AC08-0ACD-404A-9C9F-AB39E786C34A}" type="slidenum">
              <a:rPr lang="en-GB"/>
              <a:t>33</a:t>
            </a:fld>
            <a:endParaRPr lang="en-GB"/>
          </a:p>
        </p:txBody>
      </p:sp>
      <p:sp>
        <p:nvSpPr>
          <p:cNvPr id="6" name="Text Placeholder 5">
            <a:extLst>
              <a:ext uri="{FF2B5EF4-FFF2-40B4-BE49-F238E27FC236}">
                <a16:creationId xmlns:a16="http://schemas.microsoft.com/office/drawing/2014/main" id="{AE50F8F6-7B3A-CAF1-FA71-4685A51E21E2}"/>
              </a:ext>
            </a:extLst>
          </p:cNvPr>
          <p:cNvSpPr>
            <a:spLocks noGrp="1"/>
          </p:cNvSpPr>
          <p:nvPr>
            <p:ph type="body" sz="quarter" idx="13"/>
          </p:nvPr>
        </p:nvSpPr>
        <p:spPr/>
        <p:txBody>
          <a:bodyPr/>
          <a:lstStyle/>
          <a:p>
            <a:r>
              <a:rPr lang="en-US"/>
              <a:t>Affinity diagram</a:t>
            </a:r>
          </a:p>
        </p:txBody>
      </p:sp>
      <p:sp>
        <p:nvSpPr>
          <p:cNvPr id="10" name="!!DRAW">
            <a:extLst>
              <a:ext uri="{FF2B5EF4-FFF2-40B4-BE49-F238E27FC236}">
                <a16:creationId xmlns:a16="http://schemas.microsoft.com/office/drawing/2014/main" id="{BE0324AD-8938-0432-4AD2-68F8F5CE896F}"/>
              </a:ext>
            </a:extLst>
          </p:cNvPr>
          <p:cNvSpPr txBox="1"/>
          <p:nvPr/>
        </p:nvSpPr>
        <p:spPr>
          <a:xfrm>
            <a:off x="9781453" y="1520826"/>
            <a:ext cx="2169247" cy="276170"/>
          </a:xfrm>
          <a:prstGeom prst="rect">
            <a:avLst/>
          </a:prstGeom>
          <a:solidFill>
            <a:schemeClr val="accent1">
              <a:lumMod val="20000"/>
              <a:lumOff val="80000"/>
            </a:schemeClr>
          </a:solidFill>
          <a:ln w="38100">
            <a:solidFill>
              <a:schemeClr val="bg1"/>
            </a:solidFill>
          </a:ln>
        </p:spPr>
        <p:txBody>
          <a:bodyPr wrap="square" lIns="90000" tIns="72000" rIns="0" bIns="36000" rtlCol="0" anchor="ctr" anchorCtr="0">
            <a:noAutofit/>
          </a:bodyPr>
          <a:lstStyle/>
          <a:p>
            <a:pPr>
              <a:lnSpc>
                <a:spcPct val="80000"/>
              </a:lnSpc>
              <a:spcAft>
                <a:spcPts val="150"/>
              </a:spcAft>
            </a:pPr>
            <a:r>
              <a:rPr lang="en-US" sz="1200" b="1">
                <a:solidFill>
                  <a:schemeClr val="bg1"/>
                </a:solidFill>
                <a:latin typeface="DM Sans" pitchFamily="2" charset="77"/>
              </a:rPr>
              <a:t>Draw finished diagram</a:t>
            </a:r>
            <a:endParaRPr lang="en-US">
              <a:solidFill>
                <a:schemeClr val="bg1"/>
              </a:solidFill>
              <a:latin typeface="DM Sans" pitchFamily="2" charset="77"/>
            </a:endParaRPr>
          </a:p>
        </p:txBody>
      </p:sp>
      <p:sp>
        <p:nvSpPr>
          <p:cNvPr id="13" name="!!DECIDE">
            <a:extLst>
              <a:ext uri="{FF2B5EF4-FFF2-40B4-BE49-F238E27FC236}">
                <a16:creationId xmlns:a16="http://schemas.microsoft.com/office/drawing/2014/main" id="{37495910-853D-03AB-032B-CA67B71468F0}"/>
              </a:ext>
            </a:extLst>
          </p:cNvPr>
          <p:cNvSpPr txBox="1"/>
          <p:nvPr/>
        </p:nvSpPr>
        <p:spPr>
          <a:xfrm>
            <a:off x="7605106" y="1520826"/>
            <a:ext cx="2169247" cy="276170"/>
          </a:xfrm>
          <a:prstGeom prst="rect">
            <a:avLst/>
          </a:prstGeom>
          <a:solidFill>
            <a:schemeClr val="accent3">
              <a:lumMod val="20000"/>
              <a:lumOff val="80000"/>
            </a:schemeClr>
          </a:solidFill>
          <a:ln w="38100">
            <a:solidFill>
              <a:schemeClr val="bg1"/>
            </a:solidFill>
          </a:ln>
        </p:spPr>
        <p:txBody>
          <a:bodyPr wrap="square" lIns="90000" tIns="72000" rIns="0" bIns="36000" rtlCol="0" anchor="ctr" anchorCtr="0">
            <a:noAutofit/>
          </a:bodyPr>
          <a:lstStyle/>
          <a:p>
            <a:pPr>
              <a:lnSpc>
                <a:spcPct val="80000"/>
              </a:lnSpc>
              <a:spcAft>
                <a:spcPts val="150"/>
              </a:spcAft>
            </a:pPr>
            <a:r>
              <a:rPr lang="en-US" sz="1200" b="1">
                <a:solidFill>
                  <a:schemeClr val="bg1"/>
                </a:solidFill>
                <a:latin typeface="DM Sans" pitchFamily="2" charset="77"/>
              </a:rPr>
              <a:t>Decide headers</a:t>
            </a:r>
            <a:endParaRPr lang="en-US">
              <a:solidFill>
                <a:schemeClr val="bg1"/>
              </a:solidFill>
              <a:latin typeface="DM Sans" pitchFamily="2" charset="77"/>
            </a:endParaRPr>
          </a:p>
        </p:txBody>
      </p:sp>
      <p:sp>
        <p:nvSpPr>
          <p:cNvPr id="16" name="!!SORT">
            <a:extLst>
              <a:ext uri="{FF2B5EF4-FFF2-40B4-BE49-F238E27FC236}">
                <a16:creationId xmlns:a16="http://schemas.microsoft.com/office/drawing/2014/main" id="{42770A98-E99F-D73E-3223-2E80C7ADECE8}"/>
              </a:ext>
            </a:extLst>
          </p:cNvPr>
          <p:cNvSpPr txBox="1"/>
          <p:nvPr/>
        </p:nvSpPr>
        <p:spPr>
          <a:xfrm>
            <a:off x="5428759" y="1520826"/>
            <a:ext cx="2169246" cy="276170"/>
          </a:xfrm>
          <a:prstGeom prst="rect">
            <a:avLst/>
          </a:prstGeom>
          <a:solidFill>
            <a:schemeClr val="accent4"/>
          </a:solidFill>
          <a:ln w="38100">
            <a:solidFill>
              <a:schemeClr val="bg1"/>
            </a:solidFill>
          </a:ln>
        </p:spPr>
        <p:txBody>
          <a:bodyPr wrap="square" lIns="90000" tIns="72000" rIns="0" bIns="36000" rtlCol="0" anchor="ctr" anchorCtr="0">
            <a:noAutofit/>
          </a:bodyPr>
          <a:lstStyle/>
          <a:p>
            <a:pPr>
              <a:lnSpc>
                <a:spcPct val="80000"/>
              </a:lnSpc>
              <a:spcAft>
                <a:spcPts val="150"/>
              </a:spcAft>
            </a:pPr>
            <a:r>
              <a:rPr lang="en-US" sz="1200" b="1">
                <a:solidFill>
                  <a:schemeClr val="bg1"/>
                </a:solidFill>
                <a:latin typeface="DM Sans" pitchFamily="2" charset="77"/>
              </a:rPr>
              <a:t>Sort ideas into group</a:t>
            </a:r>
            <a:endParaRPr lang="en-US">
              <a:solidFill>
                <a:schemeClr val="bg1"/>
              </a:solidFill>
              <a:latin typeface="DM Sans" pitchFamily="2" charset="77"/>
            </a:endParaRPr>
          </a:p>
        </p:txBody>
      </p:sp>
      <p:sp>
        <p:nvSpPr>
          <p:cNvPr id="19" name="!!DISPLAY">
            <a:extLst>
              <a:ext uri="{FF2B5EF4-FFF2-40B4-BE49-F238E27FC236}">
                <a16:creationId xmlns:a16="http://schemas.microsoft.com/office/drawing/2014/main" id="{DBA2112C-91CA-7252-CA99-490B960D0498}"/>
              </a:ext>
            </a:extLst>
          </p:cNvPr>
          <p:cNvSpPr txBox="1"/>
          <p:nvPr/>
        </p:nvSpPr>
        <p:spPr>
          <a:xfrm>
            <a:off x="3252412" y="1520826"/>
            <a:ext cx="2169247" cy="276170"/>
          </a:xfrm>
          <a:prstGeom prst="rect">
            <a:avLst/>
          </a:prstGeom>
          <a:solidFill>
            <a:schemeClr val="accent5">
              <a:lumMod val="20000"/>
              <a:lumOff val="80000"/>
            </a:schemeClr>
          </a:solidFill>
          <a:ln w="38100">
            <a:solidFill>
              <a:schemeClr val="bg1"/>
            </a:solidFill>
          </a:ln>
        </p:spPr>
        <p:txBody>
          <a:bodyPr wrap="square" lIns="90000" tIns="72000" rIns="0" bIns="36000" rtlCol="0" anchor="ctr" anchorCtr="0">
            <a:noAutofit/>
          </a:bodyPr>
          <a:lstStyle/>
          <a:p>
            <a:pPr>
              <a:lnSpc>
                <a:spcPct val="80000"/>
              </a:lnSpc>
              <a:spcAft>
                <a:spcPts val="150"/>
              </a:spcAft>
            </a:pPr>
            <a:r>
              <a:rPr lang="en-US" sz="1200" b="1">
                <a:solidFill>
                  <a:schemeClr val="bg1"/>
                </a:solidFill>
                <a:latin typeface="DM Sans" pitchFamily="2" charset="77"/>
              </a:rPr>
              <a:t>Display ideas</a:t>
            </a:r>
            <a:endParaRPr lang="en-US">
              <a:solidFill>
                <a:schemeClr val="bg1"/>
              </a:solidFill>
              <a:latin typeface="DM Sans" pitchFamily="2" charset="77"/>
            </a:endParaRPr>
          </a:p>
        </p:txBody>
      </p:sp>
      <p:sp>
        <p:nvSpPr>
          <p:cNvPr id="22" name="!!GENERATE">
            <a:extLst>
              <a:ext uri="{FF2B5EF4-FFF2-40B4-BE49-F238E27FC236}">
                <a16:creationId xmlns:a16="http://schemas.microsoft.com/office/drawing/2014/main" id="{426D644F-D630-3F97-B417-A15A92D0794F}"/>
              </a:ext>
            </a:extLst>
          </p:cNvPr>
          <p:cNvSpPr txBox="1"/>
          <p:nvPr/>
        </p:nvSpPr>
        <p:spPr>
          <a:xfrm>
            <a:off x="1077912" y="1520826"/>
            <a:ext cx="2167399" cy="276170"/>
          </a:xfrm>
          <a:prstGeom prst="rect">
            <a:avLst/>
          </a:prstGeom>
          <a:solidFill>
            <a:schemeClr val="accent2">
              <a:lumMod val="20000"/>
              <a:lumOff val="80000"/>
            </a:schemeClr>
          </a:solidFill>
          <a:ln w="38100">
            <a:solidFill>
              <a:schemeClr val="bg1"/>
            </a:solidFill>
          </a:ln>
        </p:spPr>
        <p:txBody>
          <a:bodyPr wrap="square" lIns="90000" tIns="72000" rIns="0" bIns="36000" rtlCol="0" anchor="ctr" anchorCtr="0">
            <a:noAutofit/>
          </a:bodyPr>
          <a:lstStyle/>
          <a:p>
            <a:pPr>
              <a:lnSpc>
                <a:spcPct val="80000"/>
              </a:lnSpc>
              <a:spcAft>
                <a:spcPts val="150"/>
              </a:spcAft>
            </a:pPr>
            <a:r>
              <a:rPr lang="en-US" sz="1200" b="1">
                <a:solidFill>
                  <a:schemeClr val="bg1"/>
                </a:solidFill>
                <a:latin typeface="DM Sans" pitchFamily="2" charset="77"/>
              </a:rPr>
              <a:t>Generate ideas</a:t>
            </a:r>
            <a:endParaRPr lang="en-US">
              <a:solidFill>
                <a:schemeClr val="bg1"/>
              </a:solidFill>
              <a:latin typeface="DM Sans" pitchFamily="2" charset="77"/>
            </a:endParaRPr>
          </a:p>
        </p:txBody>
      </p:sp>
      <p:cxnSp>
        <p:nvCxnSpPr>
          <p:cNvPr id="26" name="Straight Connector 25">
            <a:extLst>
              <a:ext uri="{FF2B5EF4-FFF2-40B4-BE49-F238E27FC236}">
                <a16:creationId xmlns:a16="http://schemas.microsoft.com/office/drawing/2014/main" id="{7E24FAD1-B9FF-104E-A0D9-604056C4CB8B}"/>
              </a:ext>
            </a:extLst>
          </p:cNvPr>
          <p:cNvCxnSpPr/>
          <p:nvPr/>
        </p:nvCxnSpPr>
        <p:spPr>
          <a:xfrm flipV="1">
            <a:off x="809625" y="238125"/>
            <a:ext cx="0" cy="6378575"/>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8033F327-F004-8A95-041B-8C82C86A92D7}"/>
              </a:ext>
            </a:extLst>
          </p:cNvPr>
          <p:cNvSpPr>
            <a:spLocks noGrp="1"/>
          </p:cNvSpPr>
          <p:nvPr>
            <p:ph type="ftr" sz="quarter" idx="11"/>
          </p:nvPr>
        </p:nvSpPr>
        <p:spPr/>
        <p:txBody>
          <a:bodyPr/>
          <a:lstStyle/>
          <a:p>
            <a:r>
              <a:rPr lang="en-US"/>
              <a:t>Session 4     Working with People</a:t>
            </a:r>
          </a:p>
        </p:txBody>
      </p:sp>
      <p:cxnSp>
        <p:nvCxnSpPr>
          <p:cNvPr id="7" name="!!L1">
            <a:extLst>
              <a:ext uri="{FF2B5EF4-FFF2-40B4-BE49-F238E27FC236}">
                <a16:creationId xmlns:a16="http://schemas.microsoft.com/office/drawing/2014/main" id="{0DA64CA7-85E0-A62B-D4AE-EDE193CC0EDE}"/>
              </a:ext>
            </a:extLst>
          </p:cNvPr>
          <p:cNvCxnSpPr/>
          <p:nvPr/>
        </p:nvCxnSpPr>
        <p:spPr>
          <a:xfrm>
            <a:off x="2733368" y="2371725"/>
            <a:ext cx="0" cy="4244975"/>
          </a:xfrm>
          <a:prstGeom prst="line">
            <a:avLst/>
          </a:prstGeom>
          <a:ln w="9525">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 name="!!L2">
            <a:extLst>
              <a:ext uri="{FF2B5EF4-FFF2-40B4-BE49-F238E27FC236}">
                <a16:creationId xmlns:a16="http://schemas.microsoft.com/office/drawing/2014/main" id="{FDD708B3-7C5E-4ABB-8EEE-0E3C7AA548F9}"/>
              </a:ext>
            </a:extLst>
          </p:cNvPr>
          <p:cNvCxnSpPr/>
          <p:nvPr/>
        </p:nvCxnSpPr>
        <p:spPr>
          <a:xfrm>
            <a:off x="4636176" y="2371725"/>
            <a:ext cx="0" cy="4244975"/>
          </a:xfrm>
          <a:prstGeom prst="line">
            <a:avLst/>
          </a:prstGeom>
          <a:ln w="9525">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 name="!!L3">
            <a:extLst>
              <a:ext uri="{FF2B5EF4-FFF2-40B4-BE49-F238E27FC236}">
                <a16:creationId xmlns:a16="http://schemas.microsoft.com/office/drawing/2014/main" id="{9D864CFB-3C3C-2165-F34F-AB9D858F072D}"/>
              </a:ext>
            </a:extLst>
          </p:cNvPr>
          <p:cNvCxnSpPr/>
          <p:nvPr/>
        </p:nvCxnSpPr>
        <p:spPr>
          <a:xfrm>
            <a:off x="6528048" y="2371725"/>
            <a:ext cx="0" cy="4244975"/>
          </a:xfrm>
          <a:prstGeom prst="line">
            <a:avLst/>
          </a:prstGeom>
          <a:ln w="9525">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1" name="!!L4">
            <a:extLst>
              <a:ext uri="{FF2B5EF4-FFF2-40B4-BE49-F238E27FC236}">
                <a16:creationId xmlns:a16="http://schemas.microsoft.com/office/drawing/2014/main" id="{CA460D38-7DC1-A768-8BE3-1CC5C4EB3F59}"/>
              </a:ext>
            </a:extLst>
          </p:cNvPr>
          <p:cNvCxnSpPr/>
          <p:nvPr/>
        </p:nvCxnSpPr>
        <p:spPr>
          <a:xfrm>
            <a:off x="8400256" y="2371725"/>
            <a:ext cx="0" cy="4244975"/>
          </a:xfrm>
          <a:prstGeom prst="line">
            <a:avLst/>
          </a:prstGeom>
          <a:ln w="9525">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2" name="!!L5">
            <a:extLst>
              <a:ext uri="{FF2B5EF4-FFF2-40B4-BE49-F238E27FC236}">
                <a16:creationId xmlns:a16="http://schemas.microsoft.com/office/drawing/2014/main" id="{DEA715FA-677C-171B-4EF2-2E146830AC87}"/>
              </a:ext>
            </a:extLst>
          </p:cNvPr>
          <p:cNvCxnSpPr/>
          <p:nvPr/>
        </p:nvCxnSpPr>
        <p:spPr>
          <a:xfrm>
            <a:off x="10272464" y="2371725"/>
            <a:ext cx="0" cy="4244975"/>
          </a:xfrm>
          <a:prstGeom prst="line">
            <a:avLst/>
          </a:prstGeom>
          <a:ln w="9525">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5" name="!!1">
            <a:extLst>
              <a:ext uri="{FF2B5EF4-FFF2-40B4-BE49-F238E27FC236}">
                <a16:creationId xmlns:a16="http://schemas.microsoft.com/office/drawing/2014/main" id="{CE6F28CF-EB0B-762E-3440-F4C67A079017}"/>
              </a:ext>
            </a:extLst>
          </p:cNvPr>
          <p:cNvSpPr txBox="1"/>
          <p:nvPr/>
        </p:nvSpPr>
        <p:spPr>
          <a:xfrm>
            <a:off x="1077913" y="3219450"/>
            <a:ext cx="1446212" cy="666443"/>
          </a:xfrm>
          <a:prstGeom prst="roundRect">
            <a:avLst>
              <a:gd name="adj" fmla="val 3750"/>
            </a:avLst>
          </a:prstGeom>
          <a:solidFill>
            <a:schemeClr val="bg1">
              <a:lumMod val="95000"/>
            </a:schemeClr>
          </a:solidFill>
        </p:spPr>
        <p:txBody>
          <a:bodyPr wrap="square" rtlCol="0" anchor="ctr" anchorCtr="0">
            <a:noAutofit/>
          </a:bodyPr>
          <a:lstStyle/>
          <a:p>
            <a:r>
              <a:rPr lang="en-US" sz="1000">
                <a:latin typeface="DM Sans" pitchFamily="2" charset="77"/>
              </a:rPr>
              <a:t>No orientation for JMOs regarding INR</a:t>
            </a:r>
          </a:p>
        </p:txBody>
      </p:sp>
      <p:sp>
        <p:nvSpPr>
          <p:cNvPr id="36" name="!!2">
            <a:extLst>
              <a:ext uri="{FF2B5EF4-FFF2-40B4-BE49-F238E27FC236}">
                <a16:creationId xmlns:a16="http://schemas.microsoft.com/office/drawing/2014/main" id="{901611A6-CBA8-DDFB-823A-824060F84C19}"/>
              </a:ext>
            </a:extLst>
          </p:cNvPr>
          <p:cNvSpPr txBox="1"/>
          <p:nvPr/>
        </p:nvSpPr>
        <p:spPr>
          <a:xfrm>
            <a:off x="1077913" y="4076700"/>
            <a:ext cx="1446212" cy="666443"/>
          </a:xfrm>
          <a:prstGeom prst="roundRect">
            <a:avLst>
              <a:gd name="adj" fmla="val 3750"/>
            </a:avLst>
          </a:prstGeom>
          <a:solidFill>
            <a:schemeClr val="bg1">
              <a:lumMod val="95000"/>
            </a:schemeClr>
          </a:solidFill>
        </p:spPr>
        <p:txBody>
          <a:bodyPr wrap="square" rtlCol="0" anchor="ctr" anchorCtr="0">
            <a:noAutofit/>
          </a:bodyPr>
          <a:lstStyle/>
          <a:p>
            <a:r>
              <a:rPr lang="en-US" sz="1000">
                <a:latin typeface="DM Sans" pitchFamily="2" charset="77"/>
              </a:rPr>
              <a:t>No medication reconciliation</a:t>
            </a:r>
          </a:p>
        </p:txBody>
      </p:sp>
      <p:sp>
        <p:nvSpPr>
          <p:cNvPr id="37" name="!!3">
            <a:extLst>
              <a:ext uri="{FF2B5EF4-FFF2-40B4-BE49-F238E27FC236}">
                <a16:creationId xmlns:a16="http://schemas.microsoft.com/office/drawing/2014/main" id="{4D477559-7076-CE95-91C7-DA3A3B86B022}"/>
              </a:ext>
            </a:extLst>
          </p:cNvPr>
          <p:cNvSpPr txBox="1"/>
          <p:nvPr/>
        </p:nvSpPr>
        <p:spPr>
          <a:xfrm>
            <a:off x="1077913" y="4918075"/>
            <a:ext cx="1446212" cy="666443"/>
          </a:xfrm>
          <a:prstGeom prst="roundRect">
            <a:avLst>
              <a:gd name="adj" fmla="val 3750"/>
            </a:avLst>
          </a:prstGeom>
          <a:solidFill>
            <a:schemeClr val="bg1">
              <a:lumMod val="95000"/>
            </a:schemeClr>
          </a:solidFill>
        </p:spPr>
        <p:txBody>
          <a:bodyPr wrap="square" rtlCol="0" anchor="ctr" anchorCtr="0">
            <a:noAutofit/>
          </a:bodyPr>
          <a:lstStyle/>
          <a:p>
            <a:r>
              <a:rPr lang="en-US" sz="1000">
                <a:latin typeface="DM Sans" pitchFamily="2" charset="77"/>
              </a:rPr>
              <a:t>No regime for post op patients requiring warfarin</a:t>
            </a:r>
          </a:p>
        </p:txBody>
      </p:sp>
      <p:sp>
        <p:nvSpPr>
          <p:cNvPr id="38" name="!!4">
            <a:extLst>
              <a:ext uri="{FF2B5EF4-FFF2-40B4-BE49-F238E27FC236}">
                <a16:creationId xmlns:a16="http://schemas.microsoft.com/office/drawing/2014/main" id="{DEC22685-54A4-A6CD-0D9D-7E1BD9612983}"/>
              </a:ext>
            </a:extLst>
          </p:cNvPr>
          <p:cNvSpPr txBox="1"/>
          <p:nvPr/>
        </p:nvSpPr>
        <p:spPr>
          <a:xfrm>
            <a:off x="2962275" y="3219450"/>
            <a:ext cx="1446212" cy="666443"/>
          </a:xfrm>
          <a:prstGeom prst="roundRect">
            <a:avLst>
              <a:gd name="adj" fmla="val 3750"/>
            </a:avLst>
          </a:prstGeom>
          <a:solidFill>
            <a:schemeClr val="bg1">
              <a:lumMod val="95000"/>
            </a:schemeClr>
          </a:solidFill>
        </p:spPr>
        <p:txBody>
          <a:bodyPr wrap="square" rtlCol="0" anchor="ctr" anchorCtr="0">
            <a:noAutofit/>
          </a:bodyPr>
          <a:lstStyle/>
          <a:p>
            <a:r>
              <a:rPr lang="en-US" sz="1000">
                <a:latin typeface="DM Sans" pitchFamily="2" charset="77"/>
              </a:rPr>
              <a:t>Inadequate handover to new ward</a:t>
            </a:r>
          </a:p>
        </p:txBody>
      </p:sp>
      <p:sp>
        <p:nvSpPr>
          <p:cNvPr id="39" name="!!5">
            <a:extLst>
              <a:ext uri="{FF2B5EF4-FFF2-40B4-BE49-F238E27FC236}">
                <a16:creationId xmlns:a16="http://schemas.microsoft.com/office/drawing/2014/main" id="{4867759E-38E6-526D-95E7-AE2B0830E009}"/>
              </a:ext>
            </a:extLst>
          </p:cNvPr>
          <p:cNvSpPr txBox="1"/>
          <p:nvPr/>
        </p:nvSpPr>
        <p:spPr>
          <a:xfrm>
            <a:off x="2963863" y="4076700"/>
            <a:ext cx="1446212" cy="666443"/>
          </a:xfrm>
          <a:prstGeom prst="roundRect">
            <a:avLst>
              <a:gd name="adj" fmla="val 3750"/>
            </a:avLst>
          </a:prstGeom>
          <a:solidFill>
            <a:schemeClr val="bg1">
              <a:lumMod val="95000"/>
            </a:schemeClr>
          </a:solidFill>
        </p:spPr>
        <p:txBody>
          <a:bodyPr wrap="square" rtlCol="0" anchor="ctr" anchorCtr="0">
            <a:noAutofit/>
          </a:bodyPr>
          <a:lstStyle/>
          <a:p>
            <a:r>
              <a:rPr lang="en-US" sz="1000">
                <a:latin typeface="DM Sans" pitchFamily="2" charset="77"/>
              </a:rPr>
              <a:t>No flag from lab re: high INR</a:t>
            </a:r>
          </a:p>
        </p:txBody>
      </p:sp>
      <p:sp>
        <p:nvSpPr>
          <p:cNvPr id="40" name="!!6">
            <a:extLst>
              <a:ext uri="{FF2B5EF4-FFF2-40B4-BE49-F238E27FC236}">
                <a16:creationId xmlns:a16="http://schemas.microsoft.com/office/drawing/2014/main" id="{EFA27C6C-041E-3BDD-7D0D-5A0C33B52AD1}"/>
              </a:ext>
            </a:extLst>
          </p:cNvPr>
          <p:cNvSpPr txBox="1"/>
          <p:nvPr/>
        </p:nvSpPr>
        <p:spPr>
          <a:xfrm>
            <a:off x="2962275" y="4918075"/>
            <a:ext cx="1446212" cy="666443"/>
          </a:xfrm>
          <a:prstGeom prst="roundRect">
            <a:avLst>
              <a:gd name="adj" fmla="val 3750"/>
            </a:avLst>
          </a:prstGeom>
          <a:solidFill>
            <a:schemeClr val="bg1">
              <a:lumMod val="95000"/>
            </a:schemeClr>
          </a:solidFill>
        </p:spPr>
        <p:txBody>
          <a:bodyPr wrap="square" rtlCol="0" anchor="ctr" anchorCtr="0">
            <a:noAutofit/>
          </a:bodyPr>
          <a:lstStyle/>
          <a:p>
            <a:r>
              <a:rPr lang="en-US" sz="1000">
                <a:latin typeface="DM Sans" pitchFamily="2" charset="77"/>
              </a:rPr>
              <a:t>No medication reconciliation</a:t>
            </a:r>
          </a:p>
        </p:txBody>
      </p:sp>
      <p:sp>
        <p:nvSpPr>
          <p:cNvPr id="41" name="!!7">
            <a:extLst>
              <a:ext uri="{FF2B5EF4-FFF2-40B4-BE49-F238E27FC236}">
                <a16:creationId xmlns:a16="http://schemas.microsoft.com/office/drawing/2014/main" id="{B98D1674-A7A5-AB76-D041-B04F01841AAA}"/>
              </a:ext>
            </a:extLst>
          </p:cNvPr>
          <p:cNvSpPr txBox="1"/>
          <p:nvPr/>
        </p:nvSpPr>
        <p:spPr>
          <a:xfrm>
            <a:off x="2963863" y="5765800"/>
            <a:ext cx="1446212" cy="666443"/>
          </a:xfrm>
          <a:prstGeom prst="roundRect">
            <a:avLst>
              <a:gd name="adj" fmla="val 3750"/>
            </a:avLst>
          </a:prstGeom>
          <a:solidFill>
            <a:schemeClr val="bg1">
              <a:lumMod val="95000"/>
            </a:schemeClr>
          </a:solidFill>
        </p:spPr>
        <p:txBody>
          <a:bodyPr wrap="square" rtlCol="0" anchor="ctr" anchorCtr="0">
            <a:noAutofit/>
          </a:bodyPr>
          <a:lstStyle/>
          <a:p>
            <a:r>
              <a:rPr lang="en-US" sz="1000">
                <a:latin typeface="DM Sans" pitchFamily="2" charset="77"/>
              </a:rPr>
              <a:t>No written handover</a:t>
            </a:r>
          </a:p>
        </p:txBody>
      </p:sp>
      <p:sp>
        <p:nvSpPr>
          <p:cNvPr id="42" name="!!8">
            <a:extLst>
              <a:ext uri="{FF2B5EF4-FFF2-40B4-BE49-F238E27FC236}">
                <a16:creationId xmlns:a16="http://schemas.microsoft.com/office/drawing/2014/main" id="{28C3A37E-4696-8EF0-1EE6-32D8C78D42C1}"/>
              </a:ext>
            </a:extLst>
          </p:cNvPr>
          <p:cNvSpPr txBox="1"/>
          <p:nvPr/>
        </p:nvSpPr>
        <p:spPr>
          <a:xfrm>
            <a:off x="4846638" y="3219450"/>
            <a:ext cx="1446212" cy="666443"/>
          </a:xfrm>
          <a:prstGeom prst="roundRect">
            <a:avLst>
              <a:gd name="adj" fmla="val 3750"/>
            </a:avLst>
          </a:prstGeom>
          <a:solidFill>
            <a:schemeClr val="bg1">
              <a:lumMod val="95000"/>
            </a:schemeClr>
          </a:solidFill>
        </p:spPr>
        <p:txBody>
          <a:bodyPr wrap="square" rtlCol="0" anchor="ctr" anchorCtr="0">
            <a:noAutofit/>
          </a:bodyPr>
          <a:lstStyle/>
          <a:p>
            <a:r>
              <a:rPr lang="en-US" sz="1000">
                <a:latin typeface="DM Sans" pitchFamily="2" charset="77"/>
              </a:rPr>
              <a:t>INR machine was broken</a:t>
            </a:r>
          </a:p>
        </p:txBody>
      </p:sp>
      <p:sp>
        <p:nvSpPr>
          <p:cNvPr id="43" name="!!9">
            <a:extLst>
              <a:ext uri="{FF2B5EF4-FFF2-40B4-BE49-F238E27FC236}">
                <a16:creationId xmlns:a16="http://schemas.microsoft.com/office/drawing/2014/main" id="{BC28F1AA-9300-C967-9F25-12C551B09870}"/>
              </a:ext>
            </a:extLst>
          </p:cNvPr>
          <p:cNvSpPr txBox="1"/>
          <p:nvPr/>
        </p:nvSpPr>
        <p:spPr>
          <a:xfrm>
            <a:off x="4846638" y="4077072"/>
            <a:ext cx="1446212" cy="666443"/>
          </a:xfrm>
          <a:prstGeom prst="roundRect">
            <a:avLst>
              <a:gd name="adj" fmla="val 3750"/>
            </a:avLst>
          </a:prstGeom>
          <a:solidFill>
            <a:schemeClr val="bg1">
              <a:lumMod val="95000"/>
            </a:schemeClr>
          </a:solidFill>
        </p:spPr>
        <p:txBody>
          <a:bodyPr wrap="square" rtlCol="0" anchor="ctr" anchorCtr="0">
            <a:noAutofit/>
          </a:bodyPr>
          <a:lstStyle/>
          <a:p>
            <a:r>
              <a:rPr lang="en-US" sz="1000">
                <a:latin typeface="DM Sans" pitchFamily="2" charset="77"/>
              </a:rPr>
              <a:t>All tests were ordered at the end </a:t>
            </a:r>
            <a:br>
              <a:rPr lang="en-US" sz="1000">
                <a:latin typeface="DM Sans" pitchFamily="2" charset="77"/>
              </a:rPr>
            </a:br>
            <a:r>
              <a:rPr lang="en-US" sz="1000">
                <a:latin typeface="DM Sans" pitchFamily="2" charset="77"/>
              </a:rPr>
              <a:t>of the ward round</a:t>
            </a:r>
          </a:p>
        </p:txBody>
      </p:sp>
      <p:sp>
        <p:nvSpPr>
          <p:cNvPr id="44" name="!!10">
            <a:extLst>
              <a:ext uri="{FF2B5EF4-FFF2-40B4-BE49-F238E27FC236}">
                <a16:creationId xmlns:a16="http://schemas.microsoft.com/office/drawing/2014/main" id="{07E3B6F1-A2D6-9FC5-63A4-AEA0CFE117EA}"/>
              </a:ext>
            </a:extLst>
          </p:cNvPr>
          <p:cNvSpPr txBox="1"/>
          <p:nvPr/>
        </p:nvSpPr>
        <p:spPr>
          <a:xfrm>
            <a:off x="6744072" y="3219450"/>
            <a:ext cx="1446212" cy="666443"/>
          </a:xfrm>
          <a:prstGeom prst="roundRect">
            <a:avLst>
              <a:gd name="adj" fmla="val 3750"/>
            </a:avLst>
          </a:prstGeom>
          <a:solidFill>
            <a:schemeClr val="bg1">
              <a:lumMod val="95000"/>
            </a:schemeClr>
          </a:solidFill>
        </p:spPr>
        <p:txBody>
          <a:bodyPr wrap="square" rtlCol="0" anchor="ctr" anchorCtr="0">
            <a:noAutofit/>
          </a:bodyPr>
          <a:lstStyle/>
          <a:p>
            <a:r>
              <a:rPr lang="en-US" sz="1000">
                <a:latin typeface="DM Sans" pitchFamily="2" charset="77"/>
              </a:rPr>
              <a:t>No formal handover</a:t>
            </a:r>
          </a:p>
        </p:txBody>
      </p:sp>
      <p:sp>
        <p:nvSpPr>
          <p:cNvPr id="45" name="!!11">
            <a:extLst>
              <a:ext uri="{FF2B5EF4-FFF2-40B4-BE49-F238E27FC236}">
                <a16:creationId xmlns:a16="http://schemas.microsoft.com/office/drawing/2014/main" id="{C9A7ED03-B64D-4DC3-C5D7-60DD7AF4D62B}"/>
              </a:ext>
            </a:extLst>
          </p:cNvPr>
          <p:cNvSpPr txBox="1"/>
          <p:nvPr/>
        </p:nvSpPr>
        <p:spPr>
          <a:xfrm>
            <a:off x="6744072" y="4077072"/>
            <a:ext cx="1446212" cy="666443"/>
          </a:xfrm>
          <a:prstGeom prst="roundRect">
            <a:avLst>
              <a:gd name="adj" fmla="val 3750"/>
            </a:avLst>
          </a:prstGeom>
          <a:solidFill>
            <a:schemeClr val="bg1">
              <a:lumMod val="95000"/>
            </a:schemeClr>
          </a:solidFill>
        </p:spPr>
        <p:txBody>
          <a:bodyPr wrap="square" rtlCol="0" anchor="ctr" anchorCtr="0">
            <a:noAutofit/>
          </a:bodyPr>
          <a:lstStyle/>
          <a:p>
            <a:r>
              <a:rPr lang="en-US" sz="1000">
                <a:latin typeface="DM Sans" pitchFamily="2" charset="77"/>
              </a:rPr>
              <a:t>POCT not used</a:t>
            </a:r>
          </a:p>
        </p:txBody>
      </p:sp>
      <p:sp>
        <p:nvSpPr>
          <p:cNvPr id="47" name="!!12">
            <a:extLst>
              <a:ext uri="{FF2B5EF4-FFF2-40B4-BE49-F238E27FC236}">
                <a16:creationId xmlns:a16="http://schemas.microsoft.com/office/drawing/2014/main" id="{230F8823-3989-570A-289C-A837AB8F9DCE}"/>
              </a:ext>
            </a:extLst>
          </p:cNvPr>
          <p:cNvSpPr txBox="1"/>
          <p:nvPr/>
        </p:nvSpPr>
        <p:spPr>
          <a:xfrm>
            <a:off x="6744072" y="4918075"/>
            <a:ext cx="1446212" cy="666443"/>
          </a:xfrm>
          <a:prstGeom prst="roundRect">
            <a:avLst>
              <a:gd name="adj" fmla="val 3750"/>
            </a:avLst>
          </a:prstGeom>
          <a:solidFill>
            <a:schemeClr val="bg1">
              <a:lumMod val="95000"/>
            </a:schemeClr>
          </a:solidFill>
        </p:spPr>
        <p:txBody>
          <a:bodyPr wrap="square" rtlCol="0" anchor="ctr" anchorCtr="0">
            <a:noAutofit/>
          </a:bodyPr>
          <a:lstStyle/>
          <a:p>
            <a:r>
              <a:rPr lang="en-US" sz="1000">
                <a:latin typeface="DM Sans" pitchFamily="2" charset="77"/>
              </a:rPr>
              <a:t>No medication reconciliation documented</a:t>
            </a:r>
          </a:p>
        </p:txBody>
      </p:sp>
      <p:sp>
        <p:nvSpPr>
          <p:cNvPr id="48" name="!!13">
            <a:extLst>
              <a:ext uri="{FF2B5EF4-FFF2-40B4-BE49-F238E27FC236}">
                <a16:creationId xmlns:a16="http://schemas.microsoft.com/office/drawing/2014/main" id="{9E4B5BB3-3924-DB09-C860-95ADD3D95626}"/>
              </a:ext>
            </a:extLst>
          </p:cNvPr>
          <p:cNvSpPr txBox="1"/>
          <p:nvPr/>
        </p:nvSpPr>
        <p:spPr>
          <a:xfrm>
            <a:off x="8616280" y="3219450"/>
            <a:ext cx="1446212" cy="666443"/>
          </a:xfrm>
          <a:prstGeom prst="roundRect">
            <a:avLst>
              <a:gd name="adj" fmla="val 3750"/>
            </a:avLst>
          </a:prstGeom>
          <a:solidFill>
            <a:schemeClr val="bg1">
              <a:lumMod val="95000"/>
            </a:schemeClr>
          </a:solidFill>
        </p:spPr>
        <p:txBody>
          <a:bodyPr wrap="square" rtlCol="0" anchor="ctr" anchorCtr="0">
            <a:noAutofit/>
          </a:bodyPr>
          <a:lstStyle/>
          <a:p>
            <a:r>
              <a:rPr lang="en-US" sz="1000">
                <a:latin typeface="DM Sans" pitchFamily="2" charset="77"/>
              </a:rPr>
              <a:t>Procedure written but not available </a:t>
            </a:r>
          </a:p>
          <a:p>
            <a:r>
              <a:rPr lang="en-US" sz="1000">
                <a:latin typeface="DM Sans" pitchFamily="2" charset="77"/>
              </a:rPr>
              <a:t>to staff</a:t>
            </a:r>
          </a:p>
        </p:txBody>
      </p:sp>
      <p:sp>
        <p:nvSpPr>
          <p:cNvPr id="49" name="!!14">
            <a:extLst>
              <a:ext uri="{FF2B5EF4-FFF2-40B4-BE49-F238E27FC236}">
                <a16:creationId xmlns:a16="http://schemas.microsoft.com/office/drawing/2014/main" id="{AD1AF6A3-3B8C-E600-C05C-7C728D476CF6}"/>
              </a:ext>
            </a:extLst>
          </p:cNvPr>
          <p:cNvSpPr txBox="1"/>
          <p:nvPr/>
        </p:nvSpPr>
        <p:spPr>
          <a:xfrm>
            <a:off x="8616280" y="4077072"/>
            <a:ext cx="1446212" cy="666443"/>
          </a:xfrm>
          <a:prstGeom prst="roundRect">
            <a:avLst>
              <a:gd name="adj" fmla="val 3750"/>
            </a:avLst>
          </a:prstGeom>
          <a:solidFill>
            <a:schemeClr val="bg1">
              <a:lumMod val="95000"/>
            </a:schemeClr>
          </a:solidFill>
        </p:spPr>
        <p:txBody>
          <a:bodyPr wrap="square" rtlCol="0" anchor="ctr" anchorCtr="0">
            <a:noAutofit/>
          </a:bodyPr>
          <a:lstStyle/>
          <a:p>
            <a:r>
              <a:rPr lang="en-US" sz="1000">
                <a:latin typeface="DM Sans" pitchFamily="2" charset="77"/>
              </a:rPr>
              <a:t>No guideline </a:t>
            </a:r>
          </a:p>
          <a:p>
            <a:r>
              <a:rPr lang="en-US" sz="1000">
                <a:latin typeface="DM Sans" pitchFamily="2" charset="77"/>
              </a:rPr>
              <a:t>on intranet</a:t>
            </a:r>
          </a:p>
        </p:txBody>
      </p:sp>
      <p:sp>
        <p:nvSpPr>
          <p:cNvPr id="50" name="!!15">
            <a:extLst>
              <a:ext uri="{FF2B5EF4-FFF2-40B4-BE49-F238E27FC236}">
                <a16:creationId xmlns:a16="http://schemas.microsoft.com/office/drawing/2014/main" id="{99FC3621-06A0-AABB-B6CA-0F0ACDF37496}"/>
              </a:ext>
            </a:extLst>
          </p:cNvPr>
          <p:cNvSpPr txBox="1"/>
          <p:nvPr/>
        </p:nvSpPr>
        <p:spPr>
          <a:xfrm>
            <a:off x="8616280" y="4918075"/>
            <a:ext cx="1446212" cy="666443"/>
          </a:xfrm>
          <a:prstGeom prst="roundRect">
            <a:avLst>
              <a:gd name="adj" fmla="val 3750"/>
            </a:avLst>
          </a:prstGeom>
          <a:solidFill>
            <a:schemeClr val="bg1">
              <a:lumMod val="95000"/>
            </a:schemeClr>
          </a:solidFill>
        </p:spPr>
        <p:txBody>
          <a:bodyPr wrap="square" rtlCol="0" anchor="ctr" anchorCtr="0">
            <a:noAutofit/>
          </a:bodyPr>
          <a:lstStyle/>
          <a:p>
            <a:r>
              <a:rPr lang="en-US" sz="1000">
                <a:latin typeface="DM Sans" pitchFamily="2" charset="77"/>
              </a:rPr>
              <a:t>No local policy</a:t>
            </a:r>
          </a:p>
        </p:txBody>
      </p:sp>
      <p:sp>
        <p:nvSpPr>
          <p:cNvPr id="51" name="!!16">
            <a:extLst>
              <a:ext uri="{FF2B5EF4-FFF2-40B4-BE49-F238E27FC236}">
                <a16:creationId xmlns:a16="http://schemas.microsoft.com/office/drawing/2014/main" id="{111A8703-2B82-1B99-BA80-D632D8466008}"/>
              </a:ext>
            </a:extLst>
          </p:cNvPr>
          <p:cNvSpPr txBox="1"/>
          <p:nvPr/>
        </p:nvSpPr>
        <p:spPr>
          <a:xfrm>
            <a:off x="8616280" y="5765800"/>
            <a:ext cx="1446212" cy="666443"/>
          </a:xfrm>
          <a:prstGeom prst="roundRect">
            <a:avLst>
              <a:gd name="adj" fmla="val 3750"/>
            </a:avLst>
          </a:prstGeom>
          <a:solidFill>
            <a:schemeClr val="bg1">
              <a:lumMod val="95000"/>
            </a:schemeClr>
          </a:solidFill>
        </p:spPr>
        <p:txBody>
          <a:bodyPr wrap="square" rtlCol="0" anchor="ctr" anchorCtr="0">
            <a:noAutofit/>
          </a:bodyPr>
          <a:lstStyle/>
          <a:p>
            <a:r>
              <a:rPr lang="en-US" sz="1000">
                <a:latin typeface="DM Sans" pitchFamily="2" charset="77"/>
              </a:rPr>
              <a:t>No clear guideline</a:t>
            </a:r>
          </a:p>
        </p:txBody>
      </p:sp>
      <p:sp>
        <p:nvSpPr>
          <p:cNvPr id="52" name="!!17">
            <a:extLst>
              <a:ext uri="{FF2B5EF4-FFF2-40B4-BE49-F238E27FC236}">
                <a16:creationId xmlns:a16="http://schemas.microsoft.com/office/drawing/2014/main" id="{493C2235-F1CF-A096-0478-5D6E135A024A}"/>
              </a:ext>
            </a:extLst>
          </p:cNvPr>
          <p:cNvSpPr txBox="1"/>
          <p:nvPr/>
        </p:nvSpPr>
        <p:spPr>
          <a:xfrm>
            <a:off x="10506075" y="3219450"/>
            <a:ext cx="1446212" cy="666443"/>
          </a:xfrm>
          <a:prstGeom prst="roundRect">
            <a:avLst>
              <a:gd name="adj" fmla="val 3750"/>
            </a:avLst>
          </a:prstGeom>
          <a:solidFill>
            <a:schemeClr val="bg1">
              <a:lumMod val="95000"/>
            </a:schemeClr>
          </a:solidFill>
        </p:spPr>
        <p:txBody>
          <a:bodyPr wrap="square" rtlCol="0" anchor="ctr" anchorCtr="0">
            <a:noAutofit/>
          </a:bodyPr>
          <a:lstStyle/>
          <a:p>
            <a:r>
              <a:rPr lang="en-US" sz="1000">
                <a:latin typeface="DM Sans" pitchFamily="2" charset="77"/>
              </a:rPr>
              <a:t>No routine collections for patients on anticoagulants</a:t>
            </a:r>
          </a:p>
        </p:txBody>
      </p:sp>
      <p:sp>
        <p:nvSpPr>
          <p:cNvPr id="53" name="!!18">
            <a:extLst>
              <a:ext uri="{FF2B5EF4-FFF2-40B4-BE49-F238E27FC236}">
                <a16:creationId xmlns:a16="http://schemas.microsoft.com/office/drawing/2014/main" id="{EE0019E6-CA66-8D75-2383-E831E49CB746}"/>
              </a:ext>
            </a:extLst>
          </p:cNvPr>
          <p:cNvSpPr txBox="1"/>
          <p:nvPr/>
        </p:nvSpPr>
        <p:spPr>
          <a:xfrm>
            <a:off x="10506075" y="4077072"/>
            <a:ext cx="1446212" cy="666443"/>
          </a:xfrm>
          <a:prstGeom prst="roundRect">
            <a:avLst>
              <a:gd name="adj" fmla="val 3750"/>
            </a:avLst>
          </a:prstGeom>
          <a:solidFill>
            <a:schemeClr val="bg1">
              <a:lumMod val="95000"/>
            </a:schemeClr>
          </a:solidFill>
        </p:spPr>
        <p:txBody>
          <a:bodyPr wrap="square" rtlCol="0" anchor="ctr" anchorCtr="0">
            <a:noAutofit/>
          </a:bodyPr>
          <a:lstStyle/>
          <a:p>
            <a:r>
              <a:rPr lang="en-US" sz="1000">
                <a:latin typeface="DM Sans" pitchFamily="2" charset="77"/>
              </a:rPr>
              <a:t>Staff felt POCT not reliable</a:t>
            </a:r>
          </a:p>
        </p:txBody>
      </p:sp>
      <p:sp>
        <p:nvSpPr>
          <p:cNvPr id="54" name="!!19">
            <a:extLst>
              <a:ext uri="{FF2B5EF4-FFF2-40B4-BE49-F238E27FC236}">
                <a16:creationId xmlns:a16="http://schemas.microsoft.com/office/drawing/2014/main" id="{C42734B8-2EF3-F54E-D923-D2CFA3AE15C2}"/>
              </a:ext>
            </a:extLst>
          </p:cNvPr>
          <p:cNvSpPr txBox="1"/>
          <p:nvPr/>
        </p:nvSpPr>
        <p:spPr>
          <a:xfrm>
            <a:off x="10506075" y="4918075"/>
            <a:ext cx="1446212" cy="666443"/>
          </a:xfrm>
          <a:prstGeom prst="roundRect">
            <a:avLst>
              <a:gd name="adj" fmla="val 3750"/>
            </a:avLst>
          </a:prstGeom>
          <a:solidFill>
            <a:schemeClr val="bg1">
              <a:lumMod val="95000"/>
            </a:schemeClr>
          </a:solidFill>
        </p:spPr>
        <p:txBody>
          <a:bodyPr wrap="square" rtlCol="0" anchor="ctr" anchorCtr="0">
            <a:noAutofit/>
          </a:bodyPr>
          <a:lstStyle/>
          <a:p>
            <a:r>
              <a:rPr lang="en-US" sz="1000">
                <a:latin typeface="DM Sans" pitchFamily="2" charset="77"/>
              </a:rPr>
              <a:t>POCT not used</a:t>
            </a:r>
          </a:p>
        </p:txBody>
      </p:sp>
      <p:sp>
        <p:nvSpPr>
          <p:cNvPr id="55" name="!!20">
            <a:extLst>
              <a:ext uri="{FF2B5EF4-FFF2-40B4-BE49-F238E27FC236}">
                <a16:creationId xmlns:a16="http://schemas.microsoft.com/office/drawing/2014/main" id="{245DC0F9-7473-DE97-811C-1A1E53A72DF7}"/>
              </a:ext>
            </a:extLst>
          </p:cNvPr>
          <p:cNvSpPr txBox="1"/>
          <p:nvPr/>
        </p:nvSpPr>
        <p:spPr>
          <a:xfrm>
            <a:off x="10506075" y="5765800"/>
            <a:ext cx="1446212" cy="666443"/>
          </a:xfrm>
          <a:prstGeom prst="roundRect">
            <a:avLst>
              <a:gd name="adj" fmla="val 3750"/>
            </a:avLst>
          </a:prstGeom>
          <a:solidFill>
            <a:schemeClr val="bg1">
              <a:lumMod val="95000"/>
            </a:schemeClr>
          </a:solidFill>
        </p:spPr>
        <p:txBody>
          <a:bodyPr wrap="square" rtlCol="0" anchor="ctr" anchorCtr="0">
            <a:noAutofit/>
          </a:bodyPr>
          <a:lstStyle/>
          <a:p>
            <a:r>
              <a:rPr lang="en-US" sz="1000">
                <a:latin typeface="DM Sans" pitchFamily="2" charset="77"/>
              </a:rPr>
              <a:t>INR not checked daily</a:t>
            </a:r>
          </a:p>
        </p:txBody>
      </p:sp>
      <p:sp>
        <p:nvSpPr>
          <p:cNvPr id="14" name="TextBox 13">
            <a:extLst>
              <a:ext uri="{FF2B5EF4-FFF2-40B4-BE49-F238E27FC236}">
                <a16:creationId xmlns:a16="http://schemas.microsoft.com/office/drawing/2014/main" id="{DE33D4CD-A493-8286-B6B0-CF3B7B240335}"/>
              </a:ext>
            </a:extLst>
          </p:cNvPr>
          <p:cNvSpPr txBox="1"/>
          <p:nvPr/>
        </p:nvSpPr>
        <p:spPr>
          <a:xfrm>
            <a:off x="14600903" y="-1543665"/>
            <a:ext cx="184731" cy="369332"/>
          </a:xfrm>
          <a:prstGeom prst="rect">
            <a:avLst/>
          </a:prstGeom>
          <a:noFill/>
        </p:spPr>
        <p:txBody>
          <a:bodyPr wrap="none" rtlCol="0">
            <a:spAutoFit/>
          </a:bodyPr>
          <a:lstStyle/>
          <a:p>
            <a:endParaRPr lang="en-US"/>
          </a:p>
        </p:txBody>
      </p:sp>
      <p:sp>
        <p:nvSpPr>
          <p:cNvPr id="57" name="TextBox 56">
            <a:extLst>
              <a:ext uri="{FF2B5EF4-FFF2-40B4-BE49-F238E27FC236}">
                <a16:creationId xmlns:a16="http://schemas.microsoft.com/office/drawing/2014/main" id="{A8A1BC16-F294-0A9F-A9AF-EE1CE3808CF9}"/>
              </a:ext>
            </a:extLst>
          </p:cNvPr>
          <p:cNvSpPr txBox="1"/>
          <p:nvPr/>
        </p:nvSpPr>
        <p:spPr>
          <a:xfrm>
            <a:off x="15644191" y="-1321904"/>
            <a:ext cx="184731" cy="369332"/>
          </a:xfrm>
          <a:prstGeom prst="rect">
            <a:avLst/>
          </a:prstGeom>
          <a:noFill/>
        </p:spPr>
        <p:txBody>
          <a:bodyPr wrap="none" rtlCol="0">
            <a:spAutoFit/>
          </a:bodyPr>
          <a:lstStyle/>
          <a:p>
            <a:endParaRPr lang="en-US"/>
          </a:p>
        </p:txBody>
      </p:sp>
      <p:sp>
        <p:nvSpPr>
          <p:cNvPr id="3" name="TextBox 2">
            <a:extLst>
              <a:ext uri="{FF2B5EF4-FFF2-40B4-BE49-F238E27FC236}">
                <a16:creationId xmlns:a16="http://schemas.microsoft.com/office/drawing/2014/main" id="{3A7020CC-F5F1-EFEE-CF28-34E0939CC2DF}"/>
              </a:ext>
            </a:extLst>
          </p:cNvPr>
          <p:cNvSpPr txBox="1"/>
          <p:nvPr/>
        </p:nvSpPr>
        <p:spPr>
          <a:xfrm>
            <a:off x="8184262" y="1148194"/>
            <a:ext cx="3844899" cy="230832"/>
          </a:xfrm>
          <a:prstGeom prst="rect">
            <a:avLst/>
          </a:prstGeom>
          <a:noFill/>
        </p:spPr>
        <p:txBody>
          <a:bodyPr wrap="square">
            <a:spAutoFit/>
          </a:bodyPr>
          <a:lstStyle/>
          <a:p>
            <a:pPr algn="r"/>
            <a:r>
              <a:rPr lang="en-GB" sz="900" b="1" dirty="0">
                <a:latin typeface="DM Sans" pitchFamily="2" charset="77"/>
              </a:rPr>
              <a:t>Source:</a:t>
            </a:r>
            <a:r>
              <a:rPr lang="en-GB" sz="900" dirty="0">
                <a:latin typeface="DM Sans" pitchFamily="2" charset="77"/>
              </a:rPr>
              <a:t> New South Wales (Australia), Clinical Excellence Commission</a:t>
            </a:r>
          </a:p>
        </p:txBody>
      </p:sp>
    </p:spTree>
    <p:extLst>
      <p:ext uri="{BB962C8B-B14F-4D97-AF65-F5344CB8AC3E}">
        <p14:creationId xmlns:p14="http://schemas.microsoft.com/office/powerpoint/2010/main" val="11727087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13"/>
                                            </p:tgtEl>
                                            <p:attrNameLst>
                                              <p:attrName>fillcolor</p:attrName>
                                            </p:attrNameLst>
                                          </p:cBhvr>
                                          <p:to>
                                            <a:srgbClr val="B35793"/>
                                          </p:to>
                                        </p:animClr>
                                        <p:set>
                                          <p:cBhvr>
                                            <p:cTn id="7" dur="500" fill="hold"/>
                                            <p:tgtEl>
                                              <p:spTgt spid="13"/>
                                            </p:tgtEl>
                                            <p:attrNameLst>
                                              <p:attrName>fill.type</p:attrName>
                                            </p:attrNameLst>
                                          </p:cBhvr>
                                          <p:to>
                                            <p:strVal val="solid"/>
                                          </p:to>
                                        </p:set>
                                        <p:set>
                                          <p:cBhvr>
                                            <p:cTn id="8" dur="500" fill="hold"/>
                                            <p:tgtEl>
                                              <p:spTgt spid="13"/>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500" fill="hold"/>
                                            <p:tgtEl>
                                              <p:spTgt spid="16"/>
                                            </p:tgtEl>
                                            <p:attrNameLst>
                                              <p:attrName>fillcolor</p:attrName>
                                            </p:attrNameLst>
                                          </p:cBhvr>
                                          <p:to>
                                            <a:srgbClr val="D8C9EB"/>
                                          </p:to>
                                        </p:animClr>
                                        <p:set>
                                          <p:cBhvr>
                                            <p:cTn id="11" dur="500" fill="hold"/>
                                            <p:tgtEl>
                                              <p:spTgt spid="16"/>
                                            </p:tgtEl>
                                            <p:attrNameLst>
                                              <p:attrName>fill.type</p:attrName>
                                            </p:attrNameLst>
                                          </p:cBhvr>
                                          <p:to>
                                            <p:strVal val="solid"/>
                                          </p:to>
                                        </p:set>
                                        <p:set>
                                          <p:cBhvr>
                                            <p:cTn id="12" dur="500" fill="hold"/>
                                            <p:tgtEl>
                                              <p:spTgt spid="16"/>
                                            </p:tgtEl>
                                            <p:attrNameLst>
                                              <p:attrName>fill.on</p:attrName>
                                            </p:attrNameLst>
                                          </p:cBhvr>
                                          <p:to>
                                            <p:strVal val="tru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2" presetClass="entr" presetSubtype="4" accel="50000" fill="hold" grpId="0" nodeType="withEffect" p14:presetBounceEnd="50000">
                                      <p:stCondLst>
                                        <p:cond delay="200"/>
                                      </p:stCondLst>
                                      <p:childTnLst>
                                        <p:set>
                                          <p:cBhvr>
                                            <p:cTn id="16" dur="1" fill="hold">
                                              <p:stCondLst>
                                                <p:cond delay="0"/>
                                              </p:stCondLst>
                                            </p:cTn>
                                            <p:tgtEl>
                                              <p:spTgt spid="20"/>
                                            </p:tgtEl>
                                            <p:attrNameLst>
                                              <p:attrName>style.visibility</p:attrName>
                                            </p:attrNameLst>
                                          </p:cBhvr>
                                          <p:to>
                                            <p:strVal val="visible"/>
                                          </p:to>
                                        </p:set>
                                        <p:anim calcmode="lin" valueType="num" p14:bounceEnd="50000">
                                          <p:cBhvr additive="base">
                                            <p:cTn id="17" dur="2000" fill="hold"/>
                                            <p:tgtEl>
                                              <p:spTgt spid="20"/>
                                            </p:tgtEl>
                                            <p:attrNameLst>
                                              <p:attrName>ppt_x</p:attrName>
                                            </p:attrNameLst>
                                          </p:cBhvr>
                                          <p:tavLst>
                                            <p:tav tm="0">
                                              <p:val>
                                                <p:strVal val="#ppt_x"/>
                                              </p:val>
                                            </p:tav>
                                            <p:tav tm="100000">
                                              <p:val>
                                                <p:strVal val="#ppt_x"/>
                                              </p:val>
                                            </p:tav>
                                          </p:tavLst>
                                        </p:anim>
                                        <p:anim calcmode="lin" valueType="num" p14:bounceEnd="50000">
                                          <p:cBhvr additive="base">
                                            <p:cTn id="18" dur="2000" fill="hold"/>
                                            <p:tgtEl>
                                              <p:spTgt spid="20"/>
                                            </p:tgtEl>
                                            <p:attrNameLst>
                                              <p:attrName>ppt_y</p:attrName>
                                            </p:attrNameLst>
                                          </p:cBhvr>
                                          <p:tavLst>
                                            <p:tav tm="0">
                                              <p:val>
                                                <p:strVal val="1+#ppt_h/2"/>
                                              </p:val>
                                            </p:tav>
                                            <p:tav tm="100000">
                                              <p:val>
                                                <p:strVal val="#ppt_y"/>
                                              </p:val>
                                            </p:tav>
                                          </p:tavLst>
                                        </p:anim>
                                      </p:childTnLst>
                                    </p:cTn>
                                  </p:par>
                                  <p:par>
                                    <p:cTn id="19" presetID="2" presetClass="entr" presetSubtype="4" accel="50000" fill="hold" grpId="0" nodeType="withEffect" p14:presetBounceEnd="50000">
                                      <p:stCondLst>
                                        <p:cond delay="300"/>
                                      </p:stCondLst>
                                      <p:childTnLst>
                                        <p:set>
                                          <p:cBhvr>
                                            <p:cTn id="20" dur="1" fill="hold">
                                              <p:stCondLst>
                                                <p:cond delay="0"/>
                                              </p:stCondLst>
                                            </p:cTn>
                                            <p:tgtEl>
                                              <p:spTgt spid="21"/>
                                            </p:tgtEl>
                                            <p:attrNameLst>
                                              <p:attrName>style.visibility</p:attrName>
                                            </p:attrNameLst>
                                          </p:cBhvr>
                                          <p:to>
                                            <p:strVal val="visible"/>
                                          </p:to>
                                        </p:set>
                                        <p:anim calcmode="lin" valueType="num" p14:bounceEnd="50000">
                                          <p:cBhvr additive="base">
                                            <p:cTn id="21" dur="2000" fill="hold"/>
                                            <p:tgtEl>
                                              <p:spTgt spid="21"/>
                                            </p:tgtEl>
                                            <p:attrNameLst>
                                              <p:attrName>ppt_x</p:attrName>
                                            </p:attrNameLst>
                                          </p:cBhvr>
                                          <p:tavLst>
                                            <p:tav tm="0">
                                              <p:val>
                                                <p:strVal val="#ppt_x"/>
                                              </p:val>
                                            </p:tav>
                                            <p:tav tm="100000">
                                              <p:val>
                                                <p:strVal val="#ppt_x"/>
                                              </p:val>
                                            </p:tav>
                                          </p:tavLst>
                                        </p:anim>
                                        <p:anim calcmode="lin" valueType="num" p14:bounceEnd="50000">
                                          <p:cBhvr additive="base">
                                            <p:cTn id="22" dur="2000" fill="hold"/>
                                            <p:tgtEl>
                                              <p:spTgt spid="21"/>
                                            </p:tgtEl>
                                            <p:attrNameLst>
                                              <p:attrName>ppt_y</p:attrName>
                                            </p:attrNameLst>
                                          </p:cBhvr>
                                          <p:tavLst>
                                            <p:tav tm="0">
                                              <p:val>
                                                <p:strVal val="1+#ppt_h/2"/>
                                              </p:val>
                                            </p:tav>
                                            <p:tav tm="100000">
                                              <p:val>
                                                <p:strVal val="#ppt_y"/>
                                              </p:val>
                                            </p:tav>
                                          </p:tavLst>
                                        </p:anim>
                                      </p:childTnLst>
                                    </p:cTn>
                                  </p:par>
                                  <p:par>
                                    <p:cTn id="23" presetID="2" presetClass="entr" presetSubtype="4" accel="50000" fill="hold" grpId="0" nodeType="withEffect" p14:presetBounceEnd="50000">
                                      <p:stCondLst>
                                        <p:cond delay="400"/>
                                      </p:stCondLst>
                                      <p:childTnLst>
                                        <p:set>
                                          <p:cBhvr>
                                            <p:cTn id="24" dur="1" fill="hold">
                                              <p:stCondLst>
                                                <p:cond delay="0"/>
                                              </p:stCondLst>
                                            </p:cTn>
                                            <p:tgtEl>
                                              <p:spTgt spid="23"/>
                                            </p:tgtEl>
                                            <p:attrNameLst>
                                              <p:attrName>style.visibility</p:attrName>
                                            </p:attrNameLst>
                                          </p:cBhvr>
                                          <p:to>
                                            <p:strVal val="visible"/>
                                          </p:to>
                                        </p:set>
                                        <p:anim calcmode="lin" valueType="num" p14:bounceEnd="50000">
                                          <p:cBhvr additive="base">
                                            <p:cTn id="25" dur="2000" fill="hold"/>
                                            <p:tgtEl>
                                              <p:spTgt spid="23"/>
                                            </p:tgtEl>
                                            <p:attrNameLst>
                                              <p:attrName>ppt_x</p:attrName>
                                            </p:attrNameLst>
                                          </p:cBhvr>
                                          <p:tavLst>
                                            <p:tav tm="0">
                                              <p:val>
                                                <p:strVal val="#ppt_x"/>
                                              </p:val>
                                            </p:tav>
                                            <p:tav tm="100000">
                                              <p:val>
                                                <p:strVal val="#ppt_x"/>
                                              </p:val>
                                            </p:tav>
                                          </p:tavLst>
                                        </p:anim>
                                        <p:anim calcmode="lin" valueType="num" p14:bounceEnd="50000">
                                          <p:cBhvr additive="base">
                                            <p:cTn id="26" dur="2000" fill="hold"/>
                                            <p:tgtEl>
                                              <p:spTgt spid="23"/>
                                            </p:tgtEl>
                                            <p:attrNameLst>
                                              <p:attrName>ppt_y</p:attrName>
                                            </p:attrNameLst>
                                          </p:cBhvr>
                                          <p:tavLst>
                                            <p:tav tm="0">
                                              <p:val>
                                                <p:strVal val="1+#ppt_h/2"/>
                                              </p:val>
                                            </p:tav>
                                            <p:tav tm="100000">
                                              <p:val>
                                                <p:strVal val="#ppt_y"/>
                                              </p:val>
                                            </p:tav>
                                          </p:tavLst>
                                        </p:anim>
                                      </p:childTnLst>
                                    </p:cTn>
                                  </p:par>
                                  <p:par>
                                    <p:cTn id="27" presetID="2" presetClass="entr" presetSubtype="4" accel="50000" fill="hold" grpId="0" nodeType="withEffect" p14:presetBounceEnd="50000">
                                      <p:stCondLst>
                                        <p:cond delay="500"/>
                                      </p:stCondLst>
                                      <p:childTnLst>
                                        <p:set>
                                          <p:cBhvr>
                                            <p:cTn id="28" dur="1" fill="hold">
                                              <p:stCondLst>
                                                <p:cond delay="0"/>
                                              </p:stCondLst>
                                            </p:cTn>
                                            <p:tgtEl>
                                              <p:spTgt spid="24"/>
                                            </p:tgtEl>
                                            <p:attrNameLst>
                                              <p:attrName>style.visibility</p:attrName>
                                            </p:attrNameLst>
                                          </p:cBhvr>
                                          <p:to>
                                            <p:strVal val="visible"/>
                                          </p:to>
                                        </p:set>
                                        <p:anim calcmode="lin" valueType="num" p14:bounceEnd="50000">
                                          <p:cBhvr additive="base">
                                            <p:cTn id="29" dur="2000" fill="hold"/>
                                            <p:tgtEl>
                                              <p:spTgt spid="24"/>
                                            </p:tgtEl>
                                            <p:attrNameLst>
                                              <p:attrName>ppt_x</p:attrName>
                                            </p:attrNameLst>
                                          </p:cBhvr>
                                          <p:tavLst>
                                            <p:tav tm="0">
                                              <p:val>
                                                <p:strVal val="#ppt_x"/>
                                              </p:val>
                                            </p:tav>
                                            <p:tav tm="100000">
                                              <p:val>
                                                <p:strVal val="#ppt_x"/>
                                              </p:val>
                                            </p:tav>
                                          </p:tavLst>
                                        </p:anim>
                                        <p:anim calcmode="lin" valueType="num" p14:bounceEnd="50000">
                                          <p:cBhvr additive="base">
                                            <p:cTn id="30" dur="2000" fill="hold"/>
                                            <p:tgtEl>
                                              <p:spTgt spid="24"/>
                                            </p:tgtEl>
                                            <p:attrNameLst>
                                              <p:attrName>ppt_y</p:attrName>
                                            </p:attrNameLst>
                                          </p:cBhvr>
                                          <p:tavLst>
                                            <p:tav tm="0">
                                              <p:val>
                                                <p:strVal val="1+#ppt_h/2"/>
                                              </p:val>
                                            </p:tav>
                                            <p:tav tm="100000">
                                              <p:val>
                                                <p:strVal val="#ppt_y"/>
                                              </p:val>
                                            </p:tav>
                                          </p:tavLst>
                                        </p:anim>
                                      </p:childTnLst>
                                    </p:cTn>
                                  </p:par>
                                  <p:par>
                                    <p:cTn id="31" presetID="2" presetClass="entr" presetSubtype="4" accel="50000" fill="hold" grpId="0" nodeType="withEffect" p14:presetBounceEnd="50000">
                                      <p:stCondLst>
                                        <p:cond delay="600"/>
                                      </p:stCondLst>
                                      <p:childTnLst>
                                        <p:set>
                                          <p:cBhvr>
                                            <p:cTn id="32" dur="1" fill="hold">
                                              <p:stCondLst>
                                                <p:cond delay="0"/>
                                              </p:stCondLst>
                                            </p:cTn>
                                            <p:tgtEl>
                                              <p:spTgt spid="25"/>
                                            </p:tgtEl>
                                            <p:attrNameLst>
                                              <p:attrName>style.visibility</p:attrName>
                                            </p:attrNameLst>
                                          </p:cBhvr>
                                          <p:to>
                                            <p:strVal val="visible"/>
                                          </p:to>
                                        </p:set>
                                        <p:anim calcmode="lin" valueType="num" p14:bounceEnd="50000">
                                          <p:cBhvr additive="base">
                                            <p:cTn id="33" dur="2000" fill="hold"/>
                                            <p:tgtEl>
                                              <p:spTgt spid="25"/>
                                            </p:tgtEl>
                                            <p:attrNameLst>
                                              <p:attrName>ppt_x</p:attrName>
                                            </p:attrNameLst>
                                          </p:cBhvr>
                                          <p:tavLst>
                                            <p:tav tm="0">
                                              <p:val>
                                                <p:strVal val="#ppt_x"/>
                                              </p:val>
                                            </p:tav>
                                            <p:tav tm="100000">
                                              <p:val>
                                                <p:strVal val="#ppt_x"/>
                                              </p:val>
                                            </p:tav>
                                          </p:tavLst>
                                        </p:anim>
                                        <p:anim calcmode="lin" valueType="num" p14:bounceEnd="50000">
                                          <p:cBhvr additive="base">
                                            <p:cTn id="34" dur="2000" fill="hold"/>
                                            <p:tgtEl>
                                              <p:spTgt spid="25"/>
                                            </p:tgtEl>
                                            <p:attrNameLst>
                                              <p:attrName>ppt_y</p:attrName>
                                            </p:attrNameLst>
                                          </p:cBhvr>
                                          <p:tavLst>
                                            <p:tav tm="0">
                                              <p:val>
                                                <p:strVal val="1+#ppt_h/2"/>
                                              </p:val>
                                            </p:tav>
                                            <p:tav tm="100000">
                                              <p:val>
                                                <p:strVal val="#ppt_y"/>
                                              </p:val>
                                            </p:tav>
                                          </p:tavLst>
                                        </p:anim>
                                      </p:childTnLst>
                                    </p:cTn>
                                  </p:par>
                                  <p:par>
                                    <p:cTn id="35" presetID="2" presetClass="entr" presetSubtype="4" accel="50000" fill="hold" grpId="0" nodeType="withEffect" p14:presetBounceEnd="50000">
                                      <p:stCondLst>
                                        <p:cond delay="700"/>
                                      </p:stCondLst>
                                      <p:childTnLst>
                                        <p:set>
                                          <p:cBhvr>
                                            <p:cTn id="36" dur="1" fill="hold">
                                              <p:stCondLst>
                                                <p:cond delay="0"/>
                                              </p:stCondLst>
                                            </p:cTn>
                                            <p:tgtEl>
                                              <p:spTgt spid="27"/>
                                            </p:tgtEl>
                                            <p:attrNameLst>
                                              <p:attrName>style.visibility</p:attrName>
                                            </p:attrNameLst>
                                          </p:cBhvr>
                                          <p:to>
                                            <p:strVal val="visible"/>
                                          </p:to>
                                        </p:set>
                                        <p:anim calcmode="lin" valueType="num" p14:bounceEnd="50000">
                                          <p:cBhvr additive="base">
                                            <p:cTn id="37" dur="2000" fill="hold"/>
                                            <p:tgtEl>
                                              <p:spTgt spid="27"/>
                                            </p:tgtEl>
                                            <p:attrNameLst>
                                              <p:attrName>ppt_x</p:attrName>
                                            </p:attrNameLst>
                                          </p:cBhvr>
                                          <p:tavLst>
                                            <p:tav tm="0">
                                              <p:val>
                                                <p:strVal val="#ppt_x"/>
                                              </p:val>
                                            </p:tav>
                                            <p:tav tm="100000">
                                              <p:val>
                                                <p:strVal val="#ppt_x"/>
                                              </p:val>
                                            </p:tav>
                                          </p:tavLst>
                                        </p:anim>
                                        <p:anim calcmode="lin" valueType="num" p14:bounceEnd="50000">
                                          <p:cBhvr additive="base">
                                            <p:cTn id="38" dur="2000" fill="hold"/>
                                            <p:tgtEl>
                                              <p:spTgt spid="27"/>
                                            </p:tgtEl>
                                            <p:attrNameLst>
                                              <p:attrName>ppt_y</p:attrName>
                                            </p:attrNameLst>
                                          </p:cBhvr>
                                          <p:tavLst>
                                            <p:tav tm="0">
                                              <p:val>
                                                <p:strVal val="1+#ppt_h/2"/>
                                              </p:val>
                                            </p:tav>
                                            <p:tav tm="100000">
                                              <p:val>
                                                <p:strVal val="#ppt_y"/>
                                              </p:val>
                                            </p:tav>
                                          </p:tavLst>
                                        </p:anim>
                                      </p:childTnLst>
                                    </p:cTn>
                                  </p:par>
                                </p:childTnLst>
                              </p:cTn>
                            </p:par>
                            <p:par>
                              <p:cTn id="39" fill="hold">
                                <p:stCondLst>
                                  <p:cond delay="2700"/>
                                </p:stCondLst>
                                <p:childTnLst>
                                  <p:par>
                                    <p:cTn id="40" presetID="1" presetClass="emph" presetSubtype="2" fill="hold" nodeType="afterEffect">
                                      <p:stCondLst>
                                        <p:cond delay="500"/>
                                      </p:stCondLst>
                                      <p:childTnLst>
                                        <p:animClr clrSpc="rgb" dir="cw">
                                          <p:cBhvr>
                                            <p:cTn id="41" dur="500" fill="hold"/>
                                            <p:tgtEl>
                                              <p:spTgt spid="13"/>
                                            </p:tgtEl>
                                            <p:attrNameLst>
                                              <p:attrName>fillcolor</p:attrName>
                                            </p:attrNameLst>
                                          </p:cBhvr>
                                          <p:to>
                                            <a:srgbClr val="F1DEE9"/>
                                          </p:to>
                                        </p:animClr>
                                        <p:set>
                                          <p:cBhvr>
                                            <p:cTn id="42" dur="500" fill="hold"/>
                                            <p:tgtEl>
                                              <p:spTgt spid="13"/>
                                            </p:tgtEl>
                                            <p:attrNameLst>
                                              <p:attrName>fill.type</p:attrName>
                                            </p:attrNameLst>
                                          </p:cBhvr>
                                          <p:to>
                                            <p:strVal val="solid"/>
                                          </p:to>
                                        </p:set>
                                        <p:set>
                                          <p:cBhvr>
                                            <p:cTn id="43" dur="500" fill="hold"/>
                                            <p:tgtEl>
                                              <p:spTgt spid="13"/>
                                            </p:tgtEl>
                                            <p:attrNameLst>
                                              <p:attrName>fill.on</p:attrName>
                                            </p:attrNameLst>
                                          </p:cBhvr>
                                          <p:to>
                                            <p:strVal val="true"/>
                                          </p:to>
                                        </p:set>
                                      </p:childTnLst>
                                    </p:cTn>
                                  </p:par>
                                  <p:par>
                                    <p:cTn id="44" presetID="1" presetClass="emph" presetSubtype="2" fill="hold" nodeType="withEffect">
                                      <p:stCondLst>
                                        <p:cond delay="500"/>
                                      </p:stCondLst>
                                      <p:childTnLst>
                                        <p:animClr clrSpc="rgb" dir="cw">
                                          <p:cBhvr>
                                            <p:cTn id="45" dur="500" fill="hold"/>
                                            <p:tgtEl>
                                              <p:spTgt spid="10"/>
                                            </p:tgtEl>
                                            <p:attrNameLst>
                                              <p:attrName>fillcolor</p:attrName>
                                            </p:attrNameLst>
                                          </p:cBhvr>
                                          <p:to>
                                            <a:schemeClr val="accent1"/>
                                          </p:to>
                                        </p:animClr>
                                        <p:set>
                                          <p:cBhvr>
                                            <p:cTn id="46" dur="500" fill="hold"/>
                                            <p:tgtEl>
                                              <p:spTgt spid="10"/>
                                            </p:tgtEl>
                                            <p:attrNameLst>
                                              <p:attrName>fill.type</p:attrName>
                                            </p:attrNameLst>
                                          </p:cBhvr>
                                          <p:to>
                                            <p:strVal val="solid"/>
                                          </p:to>
                                        </p:set>
                                        <p:set>
                                          <p:cBhvr>
                                            <p:cTn id="47" dur="500" fill="hold"/>
                                            <p:tgtEl>
                                              <p:spTgt spid="1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3" grpId="0" animBg="1"/>
          <p:bldP spid="24" grpId="0" animBg="1"/>
          <p:bldP spid="25" grpId="0" animBg="1"/>
          <p:bldP spid="27" grpId="0" animBg="1"/>
          <p:bldP spid="18"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13"/>
                                            </p:tgtEl>
                                            <p:attrNameLst>
                                              <p:attrName>fillcolor</p:attrName>
                                            </p:attrNameLst>
                                          </p:cBhvr>
                                          <p:to>
                                            <a:srgbClr val="B35793"/>
                                          </p:to>
                                        </p:animClr>
                                        <p:set>
                                          <p:cBhvr>
                                            <p:cTn id="7" dur="500" fill="hold"/>
                                            <p:tgtEl>
                                              <p:spTgt spid="13"/>
                                            </p:tgtEl>
                                            <p:attrNameLst>
                                              <p:attrName>fill.type</p:attrName>
                                            </p:attrNameLst>
                                          </p:cBhvr>
                                          <p:to>
                                            <p:strVal val="solid"/>
                                          </p:to>
                                        </p:set>
                                        <p:set>
                                          <p:cBhvr>
                                            <p:cTn id="8" dur="500" fill="hold"/>
                                            <p:tgtEl>
                                              <p:spTgt spid="13"/>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500" fill="hold"/>
                                            <p:tgtEl>
                                              <p:spTgt spid="16"/>
                                            </p:tgtEl>
                                            <p:attrNameLst>
                                              <p:attrName>fillcolor</p:attrName>
                                            </p:attrNameLst>
                                          </p:cBhvr>
                                          <p:to>
                                            <a:srgbClr val="D8C9EB"/>
                                          </p:to>
                                        </p:animClr>
                                        <p:set>
                                          <p:cBhvr>
                                            <p:cTn id="11" dur="500" fill="hold"/>
                                            <p:tgtEl>
                                              <p:spTgt spid="16"/>
                                            </p:tgtEl>
                                            <p:attrNameLst>
                                              <p:attrName>fill.type</p:attrName>
                                            </p:attrNameLst>
                                          </p:cBhvr>
                                          <p:to>
                                            <p:strVal val="solid"/>
                                          </p:to>
                                        </p:set>
                                        <p:set>
                                          <p:cBhvr>
                                            <p:cTn id="12" dur="500" fill="hold"/>
                                            <p:tgtEl>
                                              <p:spTgt spid="16"/>
                                            </p:tgtEl>
                                            <p:attrNameLst>
                                              <p:attrName>fill.on</p:attrName>
                                            </p:attrNameLst>
                                          </p:cBhvr>
                                          <p:to>
                                            <p:strVal val="tru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2" presetClass="entr" presetSubtype="4" accel="50000" fill="hold" grpId="0" nodeType="withEffect">
                                      <p:stCondLst>
                                        <p:cond delay="20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2000" fill="hold"/>
                                            <p:tgtEl>
                                              <p:spTgt spid="20"/>
                                            </p:tgtEl>
                                            <p:attrNameLst>
                                              <p:attrName>ppt_x</p:attrName>
                                            </p:attrNameLst>
                                          </p:cBhvr>
                                          <p:tavLst>
                                            <p:tav tm="0">
                                              <p:val>
                                                <p:strVal val="#ppt_x"/>
                                              </p:val>
                                            </p:tav>
                                            <p:tav tm="100000">
                                              <p:val>
                                                <p:strVal val="#ppt_x"/>
                                              </p:val>
                                            </p:tav>
                                          </p:tavLst>
                                        </p:anim>
                                        <p:anim calcmode="lin" valueType="num">
                                          <p:cBhvr additive="base">
                                            <p:cTn id="18" dur="2000" fill="hold"/>
                                            <p:tgtEl>
                                              <p:spTgt spid="20"/>
                                            </p:tgtEl>
                                            <p:attrNameLst>
                                              <p:attrName>ppt_y</p:attrName>
                                            </p:attrNameLst>
                                          </p:cBhvr>
                                          <p:tavLst>
                                            <p:tav tm="0">
                                              <p:val>
                                                <p:strVal val="1+#ppt_h/2"/>
                                              </p:val>
                                            </p:tav>
                                            <p:tav tm="100000">
                                              <p:val>
                                                <p:strVal val="#ppt_y"/>
                                              </p:val>
                                            </p:tav>
                                          </p:tavLst>
                                        </p:anim>
                                      </p:childTnLst>
                                    </p:cTn>
                                  </p:par>
                                  <p:par>
                                    <p:cTn id="19" presetID="2" presetClass="entr" presetSubtype="4" accel="50000" fill="hold" grpId="0" nodeType="withEffect">
                                      <p:stCondLst>
                                        <p:cond delay="30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2000" fill="hold"/>
                                            <p:tgtEl>
                                              <p:spTgt spid="21"/>
                                            </p:tgtEl>
                                            <p:attrNameLst>
                                              <p:attrName>ppt_x</p:attrName>
                                            </p:attrNameLst>
                                          </p:cBhvr>
                                          <p:tavLst>
                                            <p:tav tm="0">
                                              <p:val>
                                                <p:strVal val="#ppt_x"/>
                                              </p:val>
                                            </p:tav>
                                            <p:tav tm="100000">
                                              <p:val>
                                                <p:strVal val="#ppt_x"/>
                                              </p:val>
                                            </p:tav>
                                          </p:tavLst>
                                        </p:anim>
                                        <p:anim calcmode="lin" valueType="num">
                                          <p:cBhvr additive="base">
                                            <p:cTn id="22" dur="2000" fill="hold"/>
                                            <p:tgtEl>
                                              <p:spTgt spid="21"/>
                                            </p:tgtEl>
                                            <p:attrNameLst>
                                              <p:attrName>ppt_y</p:attrName>
                                            </p:attrNameLst>
                                          </p:cBhvr>
                                          <p:tavLst>
                                            <p:tav tm="0">
                                              <p:val>
                                                <p:strVal val="1+#ppt_h/2"/>
                                              </p:val>
                                            </p:tav>
                                            <p:tav tm="100000">
                                              <p:val>
                                                <p:strVal val="#ppt_y"/>
                                              </p:val>
                                            </p:tav>
                                          </p:tavLst>
                                        </p:anim>
                                      </p:childTnLst>
                                    </p:cTn>
                                  </p:par>
                                  <p:par>
                                    <p:cTn id="23" presetID="2" presetClass="entr" presetSubtype="4" accel="50000" fill="hold" grpId="0" nodeType="withEffect">
                                      <p:stCondLst>
                                        <p:cond delay="40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2000" fill="hold"/>
                                            <p:tgtEl>
                                              <p:spTgt spid="23"/>
                                            </p:tgtEl>
                                            <p:attrNameLst>
                                              <p:attrName>ppt_x</p:attrName>
                                            </p:attrNameLst>
                                          </p:cBhvr>
                                          <p:tavLst>
                                            <p:tav tm="0">
                                              <p:val>
                                                <p:strVal val="#ppt_x"/>
                                              </p:val>
                                            </p:tav>
                                            <p:tav tm="100000">
                                              <p:val>
                                                <p:strVal val="#ppt_x"/>
                                              </p:val>
                                            </p:tav>
                                          </p:tavLst>
                                        </p:anim>
                                        <p:anim calcmode="lin" valueType="num">
                                          <p:cBhvr additive="base">
                                            <p:cTn id="26" dur="2000" fill="hold"/>
                                            <p:tgtEl>
                                              <p:spTgt spid="23"/>
                                            </p:tgtEl>
                                            <p:attrNameLst>
                                              <p:attrName>ppt_y</p:attrName>
                                            </p:attrNameLst>
                                          </p:cBhvr>
                                          <p:tavLst>
                                            <p:tav tm="0">
                                              <p:val>
                                                <p:strVal val="1+#ppt_h/2"/>
                                              </p:val>
                                            </p:tav>
                                            <p:tav tm="100000">
                                              <p:val>
                                                <p:strVal val="#ppt_y"/>
                                              </p:val>
                                            </p:tav>
                                          </p:tavLst>
                                        </p:anim>
                                      </p:childTnLst>
                                    </p:cTn>
                                  </p:par>
                                  <p:par>
                                    <p:cTn id="27" presetID="2" presetClass="entr" presetSubtype="4" accel="50000" fill="hold" grpId="0" nodeType="withEffect">
                                      <p:stCondLst>
                                        <p:cond delay="500"/>
                                      </p:stCondLst>
                                      <p:childTnLst>
                                        <p:set>
                                          <p:cBhvr>
                                            <p:cTn id="28" dur="1" fill="hold">
                                              <p:stCondLst>
                                                <p:cond delay="0"/>
                                              </p:stCondLst>
                                            </p:cTn>
                                            <p:tgtEl>
                                              <p:spTgt spid="24"/>
                                            </p:tgtEl>
                                            <p:attrNameLst>
                                              <p:attrName>style.visibility</p:attrName>
                                            </p:attrNameLst>
                                          </p:cBhvr>
                                          <p:to>
                                            <p:strVal val="visible"/>
                                          </p:to>
                                        </p:set>
                                        <p:anim calcmode="lin" valueType="num">
                                          <p:cBhvr additive="base">
                                            <p:cTn id="29" dur="2000" fill="hold"/>
                                            <p:tgtEl>
                                              <p:spTgt spid="24"/>
                                            </p:tgtEl>
                                            <p:attrNameLst>
                                              <p:attrName>ppt_x</p:attrName>
                                            </p:attrNameLst>
                                          </p:cBhvr>
                                          <p:tavLst>
                                            <p:tav tm="0">
                                              <p:val>
                                                <p:strVal val="#ppt_x"/>
                                              </p:val>
                                            </p:tav>
                                            <p:tav tm="100000">
                                              <p:val>
                                                <p:strVal val="#ppt_x"/>
                                              </p:val>
                                            </p:tav>
                                          </p:tavLst>
                                        </p:anim>
                                        <p:anim calcmode="lin" valueType="num">
                                          <p:cBhvr additive="base">
                                            <p:cTn id="30" dur="2000" fill="hold"/>
                                            <p:tgtEl>
                                              <p:spTgt spid="24"/>
                                            </p:tgtEl>
                                            <p:attrNameLst>
                                              <p:attrName>ppt_y</p:attrName>
                                            </p:attrNameLst>
                                          </p:cBhvr>
                                          <p:tavLst>
                                            <p:tav tm="0">
                                              <p:val>
                                                <p:strVal val="1+#ppt_h/2"/>
                                              </p:val>
                                            </p:tav>
                                            <p:tav tm="100000">
                                              <p:val>
                                                <p:strVal val="#ppt_y"/>
                                              </p:val>
                                            </p:tav>
                                          </p:tavLst>
                                        </p:anim>
                                      </p:childTnLst>
                                    </p:cTn>
                                  </p:par>
                                  <p:par>
                                    <p:cTn id="31" presetID="2" presetClass="entr" presetSubtype="4" accel="50000" fill="hold" grpId="0" nodeType="withEffect">
                                      <p:stCondLst>
                                        <p:cond delay="60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2000" fill="hold"/>
                                            <p:tgtEl>
                                              <p:spTgt spid="25"/>
                                            </p:tgtEl>
                                            <p:attrNameLst>
                                              <p:attrName>ppt_x</p:attrName>
                                            </p:attrNameLst>
                                          </p:cBhvr>
                                          <p:tavLst>
                                            <p:tav tm="0">
                                              <p:val>
                                                <p:strVal val="#ppt_x"/>
                                              </p:val>
                                            </p:tav>
                                            <p:tav tm="100000">
                                              <p:val>
                                                <p:strVal val="#ppt_x"/>
                                              </p:val>
                                            </p:tav>
                                          </p:tavLst>
                                        </p:anim>
                                        <p:anim calcmode="lin" valueType="num">
                                          <p:cBhvr additive="base">
                                            <p:cTn id="34" dur="2000" fill="hold"/>
                                            <p:tgtEl>
                                              <p:spTgt spid="25"/>
                                            </p:tgtEl>
                                            <p:attrNameLst>
                                              <p:attrName>ppt_y</p:attrName>
                                            </p:attrNameLst>
                                          </p:cBhvr>
                                          <p:tavLst>
                                            <p:tav tm="0">
                                              <p:val>
                                                <p:strVal val="1+#ppt_h/2"/>
                                              </p:val>
                                            </p:tav>
                                            <p:tav tm="100000">
                                              <p:val>
                                                <p:strVal val="#ppt_y"/>
                                              </p:val>
                                            </p:tav>
                                          </p:tavLst>
                                        </p:anim>
                                      </p:childTnLst>
                                    </p:cTn>
                                  </p:par>
                                  <p:par>
                                    <p:cTn id="35" presetID="2" presetClass="entr" presetSubtype="4" accel="50000" fill="hold" grpId="0" nodeType="withEffect">
                                      <p:stCondLst>
                                        <p:cond delay="70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2000" fill="hold"/>
                                            <p:tgtEl>
                                              <p:spTgt spid="27"/>
                                            </p:tgtEl>
                                            <p:attrNameLst>
                                              <p:attrName>ppt_x</p:attrName>
                                            </p:attrNameLst>
                                          </p:cBhvr>
                                          <p:tavLst>
                                            <p:tav tm="0">
                                              <p:val>
                                                <p:strVal val="#ppt_x"/>
                                              </p:val>
                                            </p:tav>
                                            <p:tav tm="100000">
                                              <p:val>
                                                <p:strVal val="#ppt_x"/>
                                              </p:val>
                                            </p:tav>
                                          </p:tavLst>
                                        </p:anim>
                                        <p:anim calcmode="lin" valueType="num">
                                          <p:cBhvr additive="base">
                                            <p:cTn id="38" dur="2000" fill="hold"/>
                                            <p:tgtEl>
                                              <p:spTgt spid="27"/>
                                            </p:tgtEl>
                                            <p:attrNameLst>
                                              <p:attrName>ppt_y</p:attrName>
                                            </p:attrNameLst>
                                          </p:cBhvr>
                                          <p:tavLst>
                                            <p:tav tm="0">
                                              <p:val>
                                                <p:strVal val="1+#ppt_h/2"/>
                                              </p:val>
                                            </p:tav>
                                            <p:tav tm="100000">
                                              <p:val>
                                                <p:strVal val="#ppt_y"/>
                                              </p:val>
                                            </p:tav>
                                          </p:tavLst>
                                        </p:anim>
                                      </p:childTnLst>
                                    </p:cTn>
                                  </p:par>
                                </p:childTnLst>
                              </p:cTn>
                            </p:par>
                            <p:par>
                              <p:cTn id="39" fill="hold">
                                <p:stCondLst>
                                  <p:cond delay="2700"/>
                                </p:stCondLst>
                                <p:childTnLst>
                                  <p:par>
                                    <p:cTn id="40" presetID="1" presetClass="emph" presetSubtype="2" fill="hold" nodeType="afterEffect">
                                      <p:stCondLst>
                                        <p:cond delay="500"/>
                                      </p:stCondLst>
                                      <p:childTnLst>
                                        <p:animClr clrSpc="rgb" dir="cw">
                                          <p:cBhvr>
                                            <p:cTn id="41" dur="500" fill="hold"/>
                                            <p:tgtEl>
                                              <p:spTgt spid="13"/>
                                            </p:tgtEl>
                                            <p:attrNameLst>
                                              <p:attrName>fillcolor</p:attrName>
                                            </p:attrNameLst>
                                          </p:cBhvr>
                                          <p:to>
                                            <a:srgbClr val="F1DEE9"/>
                                          </p:to>
                                        </p:animClr>
                                        <p:set>
                                          <p:cBhvr>
                                            <p:cTn id="42" dur="500" fill="hold"/>
                                            <p:tgtEl>
                                              <p:spTgt spid="13"/>
                                            </p:tgtEl>
                                            <p:attrNameLst>
                                              <p:attrName>fill.type</p:attrName>
                                            </p:attrNameLst>
                                          </p:cBhvr>
                                          <p:to>
                                            <p:strVal val="solid"/>
                                          </p:to>
                                        </p:set>
                                        <p:set>
                                          <p:cBhvr>
                                            <p:cTn id="43" dur="500" fill="hold"/>
                                            <p:tgtEl>
                                              <p:spTgt spid="13"/>
                                            </p:tgtEl>
                                            <p:attrNameLst>
                                              <p:attrName>fill.on</p:attrName>
                                            </p:attrNameLst>
                                          </p:cBhvr>
                                          <p:to>
                                            <p:strVal val="true"/>
                                          </p:to>
                                        </p:set>
                                      </p:childTnLst>
                                    </p:cTn>
                                  </p:par>
                                  <p:par>
                                    <p:cTn id="44" presetID="1" presetClass="emph" presetSubtype="2" fill="hold" nodeType="withEffect">
                                      <p:stCondLst>
                                        <p:cond delay="500"/>
                                      </p:stCondLst>
                                      <p:childTnLst>
                                        <p:animClr clrSpc="rgb" dir="cw">
                                          <p:cBhvr>
                                            <p:cTn id="45" dur="500" fill="hold"/>
                                            <p:tgtEl>
                                              <p:spTgt spid="10"/>
                                            </p:tgtEl>
                                            <p:attrNameLst>
                                              <p:attrName>fillcolor</p:attrName>
                                            </p:attrNameLst>
                                          </p:cBhvr>
                                          <p:to>
                                            <a:schemeClr val="accent1"/>
                                          </p:to>
                                        </p:animClr>
                                        <p:set>
                                          <p:cBhvr>
                                            <p:cTn id="46" dur="500" fill="hold"/>
                                            <p:tgtEl>
                                              <p:spTgt spid="10"/>
                                            </p:tgtEl>
                                            <p:attrNameLst>
                                              <p:attrName>fill.type</p:attrName>
                                            </p:attrNameLst>
                                          </p:cBhvr>
                                          <p:to>
                                            <p:strVal val="solid"/>
                                          </p:to>
                                        </p:set>
                                        <p:set>
                                          <p:cBhvr>
                                            <p:cTn id="47" dur="500" fill="hold"/>
                                            <p:tgtEl>
                                              <p:spTgt spid="1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3" grpId="0" animBg="1"/>
          <p:bldP spid="24" grpId="0" animBg="1"/>
          <p:bldP spid="25" grpId="0" animBg="1"/>
          <p:bldP spid="27" grpId="0" animBg="1"/>
          <p:bldP spid="18" grpId="0" animBg="1"/>
        </p:bldLst>
      </p:timing>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E1F4198-BF73-9FE1-B641-6822386421CD}"/>
              </a:ext>
            </a:extLst>
          </p:cNvPr>
          <p:cNvSpPr/>
          <p:nvPr/>
        </p:nvSpPr>
        <p:spPr>
          <a:xfrm>
            <a:off x="1077913" y="-2569482"/>
            <a:ext cx="10872787" cy="40903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E0CBFF9-3554-83BD-8324-B7A9A2D1CA53}"/>
              </a:ext>
            </a:extLst>
          </p:cNvPr>
          <p:cNvSpPr/>
          <p:nvPr/>
        </p:nvSpPr>
        <p:spPr>
          <a:xfrm>
            <a:off x="1077913" y="2767693"/>
            <a:ext cx="10872787" cy="40903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538F1B-E75E-70C6-4A69-6E336817208D}"/>
              </a:ext>
            </a:extLst>
          </p:cNvPr>
          <p:cNvSpPr>
            <a:spLocks noGrp="1"/>
          </p:cNvSpPr>
          <p:nvPr>
            <p:ph type="title"/>
          </p:nvPr>
        </p:nvSpPr>
        <p:spPr/>
        <p:txBody>
          <a:bodyPr/>
          <a:lstStyle/>
          <a:p>
            <a:r>
              <a:rPr lang="en-US"/>
              <a:t>Stinky fish</a:t>
            </a:r>
          </a:p>
        </p:txBody>
      </p:sp>
      <p:sp>
        <p:nvSpPr>
          <p:cNvPr id="4" name="Footer Placeholder 3">
            <a:extLst>
              <a:ext uri="{FF2B5EF4-FFF2-40B4-BE49-F238E27FC236}">
                <a16:creationId xmlns:a16="http://schemas.microsoft.com/office/drawing/2014/main" id="{10F8AEA5-D27B-91B0-A27D-283112C89E1F}"/>
              </a:ext>
            </a:extLst>
          </p:cNvPr>
          <p:cNvSpPr>
            <a:spLocks noGrp="1"/>
          </p:cNvSpPr>
          <p:nvPr>
            <p:ph type="ftr" sz="quarter" idx="11"/>
          </p:nvPr>
        </p:nvSpPr>
        <p:spPr/>
        <p:txBody>
          <a:bodyPr/>
          <a:lstStyle/>
          <a:p>
            <a:r>
              <a:rPr lang="en-US"/>
              <a:t>Session 4     Working with People</a:t>
            </a:r>
          </a:p>
        </p:txBody>
      </p:sp>
      <p:sp>
        <p:nvSpPr>
          <p:cNvPr id="5" name="Slide Number Placeholder 4">
            <a:extLst>
              <a:ext uri="{FF2B5EF4-FFF2-40B4-BE49-F238E27FC236}">
                <a16:creationId xmlns:a16="http://schemas.microsoft.com/office/drawing/2014/main" id="{2C35F2FE-71DF-18D1-EF21-A1F1DAFE5708}"/>
              </a:ext>
            </a:extLst>
          </p:cNvPr>
          <p:cNvSpPr>
            <a:spLocks noGrp="1"/>
          </p:cNvSpPr>
          <p:nvPr>
            <p:ph type="sldNum" sz="quarter" idx="12"/>
          </p:nvPr>
        </p:nvSpPr>
        <p:spPr/>
        <p:txBody>
          <a:bodyPr/>
          <a:lstStyle/>
          <a:p>
            <a:fld id="{16C5AC08-0ACD-404A-9C9F-AB39E786C34A}" type="slidenum">
              <a:rPr lang="en-GB"/>
              <a:t>34</a:t>
            </a:fld>
            <a:endParaRPr lang="en-GB"/>
          </a:p>
        </p:txBody>
      </p:sp>
      <p:sp>
        <p:nvSpPr>
          <p:cNvPr id="6" name="Text Placeholder 5">
            <a:extLst>
              <a:ext uri="{FF2B5EF4-FFF2-40B4-BE49-F238E27FC236}">
                <a16:creationId xmlns:a16="http://schemas.microsoft.com/office/drawing/2014/main" id="{ACB603C4-AA51-DFDC-2B43-E96EDBAACA0B}"/>
              </a:ext>
            </a:extLst>
          </p:cNvPr>
          <p:cNvSpPr>
            <a:spLocks noGrp="1"/>
          </p:cNvSpPr>
          <p:nvPr>
            <p:ph type="body" sz="quarter" idx="13"/>
          </p:nvPr>
        </p:nvSpPr>
        <p:spPr/>
        <p:txBody>
          <a:bodyPr/>
          <a:lstStyle/>
          <a:p>
            <a:r>
              <a:rPr lang="en-US"/>
              <a:t>Stinky fish</a:t>
            </a:r>
          </a:p>
        </p:txBody>
      </p:sp>
      <p:pic>
        <p:nvPicPr>
          <p:cNvPr id="8" name="Picture 7">
            <a:extLst>
              <a:ext uri="{FF2B5EF4-FFF2-40B4-BE49-F238E27FC236}">
                <a16:creationId xmlns:a16="http://schemas.microsoft.com/office/drawing/2014/main" id="{E24E53DE-C7BD-0BA2-6A20-F0043CFC8411}"/>
              </a:ext>
            </a:extLst>
          </p:cNvPr>
          <p:cNvPicPr>
            <a:picLocks noChangeAspect="1"/>
          </p:cNvPicPr>
          <p:nvPr/>
        </p:nvPicPr>
        <p:blipFill>
          <a:blip r:embed="rId3"/>
          <a:stretch>
            <a:fillRect/>
          </a:stretch>
        </p:blipFill>
        <p:spPr>
          <a:xfrm>
            <a:off x="4124960" y="2915258"/>
            <a:ext cx="4856480" cy="2850542"/>
          </a:xfrm>
          <a:prstGeom prst="rect">
            <a:avLst/>
          </a:prstGeom>
        </p:spPr>
      </p:pic>
      <p:pic>
        <p:nvPicPr>
          <p:cNvPr id="3" name="Picture 2">
            <a:extLst>
              <a:ext uri="{FF2B5EF4-FFF2-40B4-BE49-F238E27FC236}">
                <a16:creationId xmlns:a16="http://schemas.microsoft.com/office/drawing/2014/main" id="{11D7AE41-C7FD-4903-6E5E-F5C9C6AAD209}"/>
              </a:ext>
            </a:extLst>
          </p:cNvPr>
          <p:cNvPicPr>
            <a:picLocks noChangeAspect="1"/>
          </p:cNvPicPr>
          <p:nvPr/>
        </p:nvPicPr>
        <p:blipFill>
          <a:blip r:embed="rId4"/>
          <a:stretch>
            <a:fillRect/>
          </a:stretch>
        </p:blipFill>
        <p:spPr>
          <a:xfrm>
            <a:off x="331788" y="808387"/>
            <a:ext cx="279400" cy="330200"/>
          </a:xfrm>
          <a:prstGeom prst="rect">
            <a:avLst/>
          </a:prstGeom>
        </p:spPr>
      </p:pic>
      <p:sp>
        <p:nvSpPr>
          <p:cNvPr id="7" name="TextBox 6">
            <a:extLst>
              <a:ext uri="{FF2B5EF4-FFF2-40B4-BE49-F238E27FC236}">
                <a16:creationId xmlns:a16="http://schemas.microsoft.com/office/drawing/2014/main" id="{B1E2E914-5A04-C389-D3F0-94AD7D4F4B70}"/>
              </a:ext>
            </a:extLst>
          </p:cNvPr>
          <p:cNvSpPr txBox="1"/>
          <p:nvPr/>
        </p:nvSpPr>
        <p:spPr>
          <a:xfrm>
            <a:off x="238126" y="1162506"/>
            <a:ext cx="466724" cy="215444"/>
          </a:xfrm>
          <a:prstGeom prst="rect">
            <a:avLst/>
          </a:prstGeom>
          <a:noFill/>
        </p:spPr>
        <p:txBody>
          <a:bodyPr wrap="square" rtlCol="0">
            <a:spAutoFit/>
          </a:bodyPr>
          <a:lstStyle/>
          <a:p>
            <a:pPr algn="ctr"/>
            <a:r>
              <a:rPr lang="en-GB" sz="800" b="1" dirty="0">
                <a:solidFill>
                  <a:srgbClr val="412669"/>
                </a:solidFill>
                <a:effectLst/>
                <a:latin typeface="DM Sans" pitchFamily="2" charset="77"/>
              </a:rPr>
              <a:t>p60</a:t>
            </a:r>
            <a:endParaRPr lang="en-US" sz="800" dirty="0">
              <a:latin typeface="Petrona" pitchFamily="2" charset="77"/>
            </a:endParaRPr>
          </a:p>
        </p:txBody>
      </p:sp>
    </p:spTree>
    <p:extLst>
      <p:ext uri="{BB962C8B-B14F-4D97-AF65-F5344CB8AC3E}">
        <p14:creationId xmlns:p14="http://schemas.microsoft.com/office/powerpoint/2010/main" val="1433054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03DFAB-E535-E0B4-9F6B-7CB7228BA513}"/>
              </a:ext>
            </a:extLst>
          </p:cNvPr>
          <p:cNvPicPr>
            <a:picLocks noChangeAspect="1"/>
          </p:cNvPicPr>
          <p:nvPr/>
        </p:nvPicPr>
        <p:blipFill>
          <a:blip r:embed="rId3"/>
          <a:srcRect/>
          <a:stretch/>
        </p:blipFill>
        <p:spPr>
          <a:xfrm>
            <a:off x="2613025" y="-42622890"/>
            <a:ext cx="2235200" cy="45521756"/>
          </a:xfrm>
          <a:prstGeom prst="rect">
            <a:avLst/>
          </a:prstGeom>
        </p:spPr>
      </p:pic>
      <p:sp>
        <p:nvSpPr>
          <p:cNvPr id="11" name="Rectangle 10">
            <a:extLst>
              <a:ext uri="{FF2B5EF4-FFF2-40B4-BE49-F238E27FC236}">
                <a16:creationId xmlns:a16="http://schemas.microsoft.com/office/drawing/2014/main" id="{CE1F4198-BF73-9FE1-B641-6822386421CD}"/>
              </a:ext>
            </a:extLst>
          </p:cNvPr>
          <p:cNvSpPr/>
          <p:nvPr/>
        </p:nvSpPr>
        <p:spPr>
          <a:xfrm>
            <a:off x="1077913" y="-2569482"/>
            <a:ext cx="10872787" cy="40903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E0CBFF9-3554-83BD-8324-B7A9A2D1CA53}"/>
              </a:ext>
            </a:extLst>
          </p:cNvPr>
          <p:cNvSpPr/>
          <p:nvPr/>
        </p:nvSpPr>
        <p:spPr>
          <a:xfrm>
            <a:off x="1077913" y="2767693"/>
            <a:ext cx="10872787" cy="40903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538F1B-E75E-70C6-4A69-6E336817208D}"/>
              </a:ext>
            </a:extLst>
          </p:cNvPr>
          <p:cNvSpPr>
            <a:spLocks noGrp="1"/>
          </p:cNvSpPr>
          <p:nvPr>
            <p:ph type="title"/>
          </p:nvPr>
        </p:nvSpPr>
        <p:spPr/>
        <p:txBody>
          <a:bodyPr/>
          <a:lstStyle/>
          <a:p>
            <a:r>
              <a:rPr lang="en-US"/>
              <a:t>Stinky fish</a:t>
            </a:r>
          </a:p>
        </p:txBody>
      </p:sp>
      <p:sp>
        <p:nvSpPr>
          <p:cNvPr id="4" name="Footer Placeholder 3">
            <a:extLst>
              <a:ext uri="{FF2B5EF4-FFF2-40B4-BE49-F238E27FC236}">
                <a16:creationId xmlns:a16="http://schemas.microsoft.com/office/drawing/2014/main" id="{10F8AEA5-D27B-91B0-A27D-283112C89E1F}"/>
              </a:ext>
            </a:extLst>
          </p:cNvPr>
          <p:cNvSpPr>
            <a:spLocks noGrp="1"/>
          </p:cNvSpPr>
          <p:nvPr>
            <p:ph type="ftr" sz="quarter" idx="11"/>
          </p:nvPr>
        </p:nvSpPr>
        <p:spPr/>
        <p:txBody>
          <a:bodyPr/>
          <a:lstStyle/>
          <a:p>
            <a:r>
              <a:rPr lang="en-US"/>
              <a:t>Session 4     Working with People</a:t>
            </a:r>
          </a:p>
        </p:txBody>
      </p:sp>
      <p:sp>
        <p:nvSpPr>
          <p:cNvPr id="5" name="Slide Number Placeholder 4">
            <a:extLst>
              <a:ext uri="{FF2B5EF4-FFF2-40B4-BE49-F238E27FC236}">
                <a16:creationId xmlns:a16="http://schemas.microsoft.com/office/drawing/2014/main" id="{2C35F2FE-71DF-18D1-EF21-A1F1DAFE5708}"/>
              </a:ext>
            </a:extLst>
          </p:cNvPr>
          <p:cNvSpPr>
            <a:spLocks noGrp="1"/>
          </p:cNvSpPr>
          <p:nvPr>
            <p:ph type="sldNum" sz="quarter" idx="12"/>
          </p:nvPr>
        </p:nvSpPr>
        <p:spPr/>
        <p:txBody>
          <a:bodyPr/>
          <a:lstStyle/>
          <a:p>
            <a:fld id="{16C5AC08-0ACD-404A-9C9F-AB39E786C34A}" type="slidenum">
              <a:rPr lang="en-GB"/>
              <a:t>35</a:t>
            </a:fld>
            <a:endParaRPr lang="en-GB"/>
          </a:p>
        </p:txBody>
      </p:sp>
      <p:sp>
        <p:nvSpPr>
          <p:cNvPr id="6" name="Text Placeholder 5">
            <a:extLst>
              <a:ext uri="{FF2B5EF4-FFF2-40B4-BE49-F238E27FC236}">
                <a16:creationId xmlns:a16="http://schemas.microsoft.com/office/drawing/2014/main" id="{ACB603C4-AA51-DFDC-2B43-E96EDBAACA0B}"/>
              </a:ext>
            </a:extLst>
          </p:cNvPr>
          <p:cNvSpPr>
            <a:spLocks noGrp="1"/>
          </p:cNvSpPr>
          <p:nvPr>
            <p:ph type="body" sz="quarter" idx="13"/>
          </p:nvPr>
        </p:nvSpPr>
        <p:spPr/>
        <p:txBody>
          <a:bodyPr/>
          <a:lstStyle/>
          <a:p>
            <a:r>
              <a:rPr lang="en-US"/>
              <a:t>Activity 4.4</a:t>
            </a:r>
          </a:p>
        </p:txBody>
      </p:sp>
      <p:pic>
        <p:nvPicPr>
          <p:cNvPr id="8" name="Picture 7">
            <a:extLst>
              <a:ext uri="{FF2B5EF4-FFF2-40B4-BE49-F238E27FC236}">
                <a16:creationId xmlns:a16="http://schemas.microsoft.com/office/drawing/2014/main" id="{E24E53DE-C7BD-0BA2-6A20-F0043CFC8411}"/>
              </a:ext>
            </a:extLst>
          </p:cNvPr>
          <p:cNvPicPr>
            <a:picLocks noChangeAspect="1"/>
          </p:cNvPicPr>
          <p:nvPr/>
        </p:nvPicPr>
        <p:blipFill>
          <a:blip r:embed="rId4"/>
          <a:stretch>
            <a:fillRect/>
          </a:stretch>
        </p:blipFill>
        <p:spPr>
          <a:xfrm>
            <a:off x="4124960" y="2915258"/>
            <a:ext cx="4856480" cy="2850542"/>
          </a:xfrm>
          <a:prstGeom prst="rect">
            <a:avLst/>
          </a:prstGeom>
        </p:spPr>
      </p:pic>
      <p:pic>
        <p:nvPicPr>
          <p:cNvPr id="12" name="Picture 11">
            <a:extLst>
              <a:ext uri="{FF2B5EF4-FFF2-40B4-BE49-F238E27FC236}">
                <a16:creationId xmlns:a16="http://schemas.microsoft.com/office/drawing/2014/main" id="{5911A452-9A4E-4DCE-D968-59D39704F4E8}"/>
              </a:ext>
            </a:extLst>
          </p:cNvPr>
          <p:cNvPicPr>
            <a:picLocks noChangeAspect="1"/>
          </p:cNvPicPr>
          <p:nvPr/>
        </p:nvPicPr>
        <p:blipFill>
          <a:blip r:embed="rId5"/>
          <a:stretch>
            <a:fillRect/>
          </a:stretch>
        </p:blipFill>
        <p:spPr>
          <a:xfrm>
            <a:off x="238124" y="800100"/>
            <a:ext cx="495301" cy="376859"/>
          </a:xfrm>
          <a:prstGeom prst="rect">
            <a:avLst/>
          </a:prstGeom>
        </p:spPr>
      </p:pic>
    </p:spTree>
    <p:extLst>
      <p:ext uri="{BB962C8B-B14F-4D97-AF65-F5344CB8AC3E}">
        <p14:creationId xmlns:p14="http://schemas.microsoft.com/office/powerpoint/2010/main" val="3967658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42" presetClass="path" presetSubtype="0" repeatCount="indefinite" fill="hold" nodeType="withEffect">
                                  <p:stCondLst>
                                    <p:cond delay="0"/>
                                  </p:stCondLst>
                                  <p:childTnLst>
                                    <p:animMotion origin="layout" path="M 0.25417 0.17083 L 0.25417 6.56018 " pathEditMode="relative" rAng="0" ptsTypes="AA">
                                      <p:cBhvr>
                                        <p:cTn id="9" dur="60000" fill="hold"/>
                                        <p:tgtEl>
                                          <p:spTgt spid="3"/>
                                        </p:tgtEl>
                                        <p:attrNameLst>
                                          <p:attrName>ppt_x</p:attrName>
                                          <p:attrName>ppt_y</p:attrName>
                                        </p:attrNameLst>
                                      </p:cBhvr>
                                      <p:rCtr x="0" y="31946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ink cricle">
            <a:extLst>
              <a:ext uri="{FF2B5EF4-FFF2-40B4-BE49-F238E27FC236}">
                <a16:creationId xmlns:a16="http://schemas.microsoft.com/office/drawing/2014/main" id="{F31441C6-47A2-31F2-05EE-BF242C868619}"/>
              </a:ext>
            </a:extLst>
          </p:cNvPr>
          <p:cNvSpPr/>
          <p:nvPr/>
        </p:nvSpPr>
        <p:spPr>
          <a:xfrm>
            <a:off x="3454407" y="848481"/>
            <a:ext cx="1499978" cy="1499978"/>
          </a:xfrm>
          <a:prstGeom prst="flowChartConnector">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Petrona" pitchFamily="2" charset="77"/>
            </a:endParaRPr>
          </a:p>
        </p:txBody>
      </p:sp>
      <p:sp>
        <p:nvSpPr>
          <p:cNvPr id="7" name="Connector 6">
            <a:extLst>
              <a:ext uri="{FF2B5EF4-FFF2-40B4-BE49-F238E27FC236}">
                <a16:creationId xmlns:a16="http://schemas.microsoft.com/office/drawing/2014/main" id="{D1E4891F-BAB9-4370-06BC-1CB7D96ADD2D}"/>
              </a:ext>
            </a:extLst>
          </p:cNvPr>
          <p:cNvSpPr/>
          <p:nvPr/>
        </p:nvSpPr>
        <p:spPr>
          <a:xfrm>
            <a:off x="7751301" y="3751886"/>
            <a:ext cx="2754774" cy="2754774"/>
          </a:xfrm>
          <a:prstGeom prst="flowChartConnector">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Petrona" pitchFamily="2" charset="77"/>
            </a:endParaRPr>
          </a:p>
        </p:txBody>
      </p:sp>
      <p:sp>
        <p:nvSpPr>
          <p:cNvPr id="3" name="Title 2">
            <a:extLst>
              <a:ext uri="{FF2B5EF4-FFF2-40B4-BE49-F238E27FC236}">
                <a16:creationId xmlns:a16="http://schemas.microsoft.com/office/drawing/2014/main" id="{5DC44886-B8C9-EECC-2CAF-CAA9A9C555B9}"/>
              </a:ext>
            </a:extLst>
          </p:cNvPr>
          <p:cNvSpPr>
            <a:spLocks noGrp="1"/>
          </p:cNvSpPr>
          <p:nvPr>
            <p:ph type="title"/>
          </p:nvPr>
        </p:nvSpPr>
        <p:spPr/>
        <p:txBody>
          <a:bodyPr/>
          <a:lstStyle/>
          <a:p>
            <a:r>
              <a:rPr lang="en-US"/>
              <a:t>Coffee break</a:t>
            </a:r>
          </a:p>
        </p:txBody>
      </p:sp>
      <p:sp>
        <p:nvSpPr>
          <p:cNvPr id="4" name="Footer Placeholder 3">
            <a:extLst>
              <a:ext uri="{FF2B5EF4-FFF2-40B4-BE49-F238E27FC236}">
                <a16:creationId xmlns:a16="http://schemas.microsoft.com/office/drawing/2014/main" id="{DA09BB00-33E1-6E2A-49D9-4CC1C6B47525}"/>
              </a:ext>
            </a:extLst>
          </p:cNvPr>
          <p:cNvSpPr>
            <a:spLocks noGrp="1"/>
          </p:cNvSpPr>
          <p:nvPr>
            <p:ph type="ftr" sz="quarter" idx="11"/>
          </p:nvPr>
        </p:nvSpPr>
        <p:spPr/>
        <p:txBody>
          <a:bodyPr/>
          <a:lstStyle/>
          <a:p>
            <a:r>
              <a:rPr lang="en-US"/>
              <a:t>Session 4     Working with People</a:t>
            </a:r>
          </a:p>
        </p:txBody>
      </p:sp>
      <p:sp>
        <p:nvSpPr>
          <p:cNvPr id="5" name="Slide Number Placeholder 4">
            <a:extLst>
              <a:ext uri="{FF2B5EF4-FFF2-40B4-BE49-F238E27FC236}">
                <a16:creationId xmlns:a16="http://schemas.microsoft.com/office/drawing/2014/main" id="{722ECF47-9CF6-90C5-9FA1-891F471FA837}"/>
              </a:ext>
            </a:extLst>
          </p:cNvPr>
          <p:cNvSpPr>
            <a:spLocks noGrp="1"/>
          </p:cNvSpPr>
          <p:nvPr>
            <p:ph type="sldNum" sz="quarter" idx="12"/>
          </p:nvPr>
        </p:nvSpPr>
        <p:spPr/>
        <p:txBody>
          <a:bodyPr/>
          <a:lstStyle/>
          <a:p>
            <a:fld id="{16C5AC08-0ACD-404A-9C9F-AB39E786C34A}" type="slidenum">
              <a:rPr lang="en-GB"/>
              <a:pPr/>
              <a:t>36</a:t>
            </a:fld>
            <a:endParaRPr lang="en-GB"/>
          </a:p>
        </p:txBody>
      </p:sp>
      <p:pic>
        <p:nvPicPr>
          <p:cNvPr id="6" name="Picture 5">
            <a:extLst>
              <a:ext uri="{FF2B5EF4-FFF2-40B4-BE49-F238E27FC236}">
                <a16:creationId xmlns:a16="http://schemas.microsoft.com/office/drawing/2014/main" id="{5D5C3C8C-DEF1-5126-36F8-4C6C1B52DD9F}"/>
              </a:ext>
            </a:extLst>
          </p:cNvPr>
          <p:cNvPicPr>
            <a:picLocks noChangeAspect="1"/>
          </p:cNvPicPr>
          <p:nvPr/>
        </p:nvPicPr>
        <p:blipFill>
          <a:blip r:embed="rId3"/>
          <a:srcRect/>
          <a:stretch/>
        </p:blipFill>
        <p:spPr>
          <a:xfrm>
            <a:off x="6046606" y="2106673"/>
            <a:ext cx="4038600" cy="2806700"/>
          </a:xfrm>
          <a:prstGeom prst="rect">
            <a:avLst/>
          </a:prstGeom>
        </p:spPr>
      </p:pic>
      <p:sp>
        <p:nvSpPr>
          <p:cNvPr id="2" name="Orange circle">
            <a:extLst>
              <a:ext uri="{FF2B5EF4-FFF2-40B4-BE49-F238E27FC236}">
                <a16:creationId xmlns:a16="http://schemas.microsoft.com/office/drawing/2014/main" id="{FAAD0C89-62F2-AFD6-2FE6-8EA36C0EE200}"/>
              </a:ext>
            </a:extLst>
          </p:cNvPr>
          <p:cNvSpPr/>
          <p:nvPr/>
        </p:nvSpPr>
        <p:spPr>
          <a:xfrm>
            <a:off x="11539920" y="2832452"/>
            <a:ext cx="652080" cy="652080"/>
          </a:xfrm>
          <a:prstGeom prst="flowChartConnector">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Petrona" pitchFamily="2" charset="77"/>
            </a:endParaRPr>
          </a:p>
        </p:txBody>
      </p:sp>
    </p:spTree>
    <p:extLst>
      <p:ext uri="{BB962C8B-B14F-4D97-AF65-F5344CB8AC3E}">
        <p14:creationId xmlns:p14="http://schemas.microsoft.com/office/powerpoint/2010/main" val="2504675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hold" grpId="0" nodeType="withEffect">
                                  <p:stCondLst>
                                    <p:cond delay="0"/>
                                  </p:stCondLst>
                                  <p:childTnLst>
                                    <p:animMotion origin="layout" path="M 6.25E-7 1.85185E-6 C -0.38672 -0.23681 -0.77292 -0.47338 -0.92122 -0.33935 C -1.06966 -0.20509 -1.10781 0.69491 -0.88997 0.80555 C -0.67201 0.9162 0.23828 0.4581 0.38711 0.32454 C 0.53646 0.1912 0.13073 0.0956 0.00521 -0.00023 " pathEditMode="relative" rAng="0" ptsTypes="AAAAA">
                                      <p:cBhvr>
                                        <p:cTn id="6" dur="240000" fill="hold"/>
                                        <p:tgtEl>
                                          <p:spTgt spid="7"/>
                                        </p:tgtEl>
                                        <p:attrNameLst>
                                          <p:attrName>ppt_x</p:attrName>
                                          <p:attrName>ppt_y</p:attrName>
                                        </p:attrNameLst>
                                      </p:cBhvr>
                                      <p:rCtr x="-31172" y="22222"/>
                                    </p:animMotion>
                                  </p:childTnLst>
                                </p:cTn>
                              </p:par>
                              <p:par>
                                <p:cTn id="7" presetID="6" presetClass="emph" presetSubtype="0" repeatCount="indefinite" autoRev="1" fill="hold" grpId="1" nodeType="withEffect">
                                  <p:stCondLst>
                                    <p:cond delay="0"/>
                                  </p:stCondLst>
                                  <p:childTnLst>
                                    <p:animScale>
                                      <p:cBhvr>
                                        <p:cTn id="8" dur="37000" fill="hold"/>
                                        <p:tgtEl>
                                          <p:spTgt spid="7"/>
                                        </p:tgtEl>
                                      </p:cBhvr>
                                      <p:by x="25000" y="25000"/>
                                    </p:animScale>
                                  </p:childTnLst>
                                </p:cTn>
                              </p:par>
                              <p:par>
                                <p:cTn id="9" presetID="0" presetClass="path" presetSubtype="0" repeatCount="0" fill="hold" grpId="1" nodeType="withEffect">
                                  <p:stCondLst>
                                    <p:cond delay="0"/>
                                  </p:stCondLst>
                                  <p:childTnLst>
                                    <p:animMotion origin="layout" path="M 2.91667E-6 3.33333E-6 C -0.03607 -0.13056 -0.41745 -0.47431 -0.50782 -0.48542 C -0.59779 -0.4963 -0.57657 -0.19653 -0.54115 -0.06644 C -0.50534 0.06296 -0.38334 0.28032 -0.29427 0.29398 C -0.20443 0.30764 0.03554 0.13009 2.91667E-6 3.33333E-6 Z " pathEditMode="relative" rAng="12300000" ptsTypes="AAAAA">
                                      <p:cBhvr>
                                        <p:cTn id="10" dur="200000" fill="hold"/>
                                        <p:tgtEl>
                                          <p:spTgt spid="2"/>
                                        </p:tgtEl>
                                        <p:attrNameLst>
                                          <p:attrName>ppt_x</p:attrName>
                                          <p:attrName>ppt_y</p:attrName>
                                        </p:attrNameLst>
                                      </p:cBhvr>
                                      <p:rCtr x="-31927" y="-3657"/>
                                    </p:animMotion>
                                  </p:childTnLst>
                                </p:cTn>
                              </p:par>
                              <p:par>
                                <p:cTn id="11" presetID="6" presetClass="emph" presetSubtype="0" repeatCount="indefinite" autoRev="1" fill="hold" grpId="0" nodeType="withEffect">
                                  <p:stCondLst>
                                    <p:cond delay="0"/>
                                  </p:stCondLst>
                                  <p:childTnLst>
                                    <p:animScale>
                                      <p:cBhvr>
                                        <p:cTn id="12" dur="90000" fill="hold"/>
                                        <p:tgtEl>
                                          <p:spTgt spid="2"/>
                                        </p:tgtEl>
                                      </p:cBhvr>
                                      <p:by x="400000" y="400000"/>
                                    </p:animScale>
                                  </p:childTnLst>
                                </p:cTn>
                              </p:par>
                              <p:par>
                                <p:cTn id="13" presetID="0" presetClass="path" presetSubtype="0" repeatCount="0" fill="hold" grpId="1" nodeType="withEffect">
                                  <p:stCondLst>
                                    <p:cond delay="0"/>
                                  </p:stCondLst>
                                  <p:childTnLst>
                                    <p:animMotion origin="layout" path="M -0.0013 -0.00023 C -0.1306 -0.0125 -0.36263 -0.00278 -0.33034 0.11875 C -0.29791 0.24005 -0.04414 0.71343 0.19258 0.72662 C 0.42969 0.74051 0.4293 0.42454 0.44544 0.19097 C 0.4724 -0.14143 0.128 0.01157 -0.0013 -0.00023 Z " pathEditMode="relative" rAng="12300000" ptsTypes="AAAAA">
                                      <p:cBhvr>
                                        <p:cTn id="14" dur="200000" fill="hold"/>
                                        <p:tgtEl>
                                          <p:spTgt spid="8"/>
                                        </p:tgtEl>
                                        <p:attrNameLst>
                                          <p:attrName>ppt_x</p:attrName>
                                          <p:attrName>ppt_y</p:attrName>
                                        </p:attrNameLst>
                                      </p:cBhvr>
                                      <p:rCtr x="6445" y="21042"/>
                                    </p:animMotion>
                                  </p:childTnLst>
                                </p:cTn>
                              </p:par>
                              <p:par>
                                <p:cTn id="15" presetID="6" presetClass="emph" presetSubtype="0" repeatCount="indefinite" autoRev="1" fill="hold" grpId="0" nodeType="withEffect">
                                  <p:stCondLst>
                                    <p:cond delay="0"/>
                                  </p:stCondLst>
                                  <p:childTnLst>
                                    <p:animScale>
                                      <p:cBhvr>
                                        <p:cTn id="16" dur="135000" fill="hold"/>
                                        <p:tgtEl>
                                          <p:spTgt spid="8"/>
                                        </p:tgtEl>
                                      </p:cBhvr>
                                      <p:by x="80000" y="8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7" grpId="0" animBg="1"/>
      <p:bldP spid="7" grpId="1" animBg="1"/>
      <p:bldP spid="2" grpId="0" animBg="1"/>
      <p:bldP spid="2"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0DB7581-B4E1-6402-B237-672C0C9AAC59}"/>
              </a:ext>
            </a:extLst>
          </p:cNvPr>
          <p:cNvSpPr>
            <a:spLocks noGrp="1"/>
          </p:cNvSpPr>
          <p:nvPr>
            <p:ph type="title"/>
          </p:nvPr>
        </p:nvSpPr>
        <p:spPr/>
        <p:txBody>
          <a:bodyPr/>
          <a:lstStyle/>
          <a:p>
            <a:r>
              <a:rPr lang="en-US"/>
              <a:t>Can we measure sustainability?</a:t>
            </a:r>
          </a:p>
        </p:txBody>
      </p:sp>
      <p:sp>
        <p:nvSpPr>
          <p:cNvPr id="9" name="Content Placeholder 8">
            <a:extLst>
              <a:ext uri="{FF2B5EF4-FFF2-40B4-BE49-F238E27FC236}">
                <a16:creationId xmlns:a16="http://schemas.microsoft.com/office/drawing/2014/main" id="{C72A81C0-E240-C7E6-3786-49D9F4955143}"/>
              </a:ext>
            </a:extLst>
          </p:cNvPr>
          <p:cNvSpPr>
            <a:spLocks noGrp="1"/>
          </p:cNvSpPr>
          <p:nvPr>
            <p:ph idx="1"/>
          </p:nvPr>
        </p:nvSpPr>
        <p:spPr/>
        <p:txBody>
          <a:bodyPr/>
          <a:lstStyle/>
          <a:p>
            <a:pPr>
              <a:lnSpc>
                <a:spcPct val="70000"/>
              </a:lnSpc>
            </a:pPr>
            <a:r>
              <a:rPr lang="en-US" sz="13800" i="1">
                <a:solidFill>
                  <a:schemeClr val="accent2"/>
                </a:solidFill>
                <a:latin typeface="Petrona Light" pitchFamily="2" charset="77"/>
              </a:rPr>
              <a:t>Can we measure sustainability?</a:t>
            </a:r>
          </a:p>
        </p:txBody>
      </p:sp>
      <p:sp>
        <p:nvSpPr>
          <p:cNvPr id="4" name="Footer Placeholder 3">
            <a:extLst>
              <a:ext uri="{FF2B5EF4-FFF2-40B4-BE49-F238E27FC236}">
                <a16:creationId xmlns:a16="http://schemas.microsoft.com/office/drawing/2014/main" id="{3AC8097C-FF94-474C-A8CD-00997BB4DBD9}"/>
              </a:ext>
            </a:extLst>
          </p:cNvPr>
          <p:cNvSpPr>
            <a:spLocks noGrp="1"/>
          </p:cNvSpPr>
          <p:nvPr>
            <p:ph type="ftr" sz="quarter" idx="11"/>
          </p:nvPr>
        </p:nvSpPr>
        <p:spPr/>
        <p:txBody>
          <a:bodyPr/>
          <a:lstStyle/>
          <a:p>
            <a:r>
              <a:rPr lang="en-US"/>
              <a:t>Session 4     Working with People</a:t>
            </a:r>
          </a:p>
        </p:txBody>
      </p:sp>
      <p:sp>
        <p:nvSpPr>
          <p:cNvPr id="5" name="Slide Number Placeholder 4">
            <a:extLst>
              <a:ext uri="{FF2B5EF4-FFF2-40B4-BE49-F238E27FC236}">
                <a16:creationId xmlns:a16="http://schemas.microsoft.com/office/drawing/2014/main" id="{8FD8E291-9519-E3E0-17B6-A3B2BAE2CDEE}"/>
              </a:ext>
            </a:extLst>
          </p:cNvPr>
          <p:cNvSpPr>
            <a:spLocks noGrp="1"/>
          </p:cNvSpPr>
          <p:nvPr>
            <p:ph type="sldNum" sz="quarter" idx="12"/>
          </p:nvPr>
        </p:nvSpPr>
        <p:spPr/>
        <p:txBody>
          <a:bodyPr/>
          <a:lstStyle/>
          <a:p>
            <a:fld id="{16C5AC08-0ACD-404A-9C9F-AB39E786C34A}" type="slidenum">
              <a:rPr lang="en-GB"/>
              <a:t>37</a:t>
            </a:fld>
            <a:endParaRPr lang="en-GB"/>
          </a:p>
        </p:txBody>
      </p:sp>
      <p:sp>
        <p:nvSpPr>
          <p:cNvPr id="10" name="Text Placeholder 9">
            <a:extLst>
              <a:ext uri="{FF2B5EF4-FFF2-40B4-BE49-F238E27FC236}">
                <a16:creationId xmlns:a16="http://schemas.microsoft.com/office/drawing/2014/main" id="{60CDB7B3-8404-DCF2-A721-63ECE611B6C5}"/>
              </a:ext>
            </a:extLst>
          </p:cNvPr>
          <p:cNvSpPr>
            <a:spLocks noGrp="1"/>
          </p:cNvSpPr>
          <p:nvPr>
            <p:ph type="body" sz="quarter" idx="13"/>
          </p:nvPr>
        </p:nvSpPr>
        <p:spPr/>
        <p:txBody>
          <a:bodyPr/>
          <a:lstStyle/>
          <a:p>
            <a:r>
              <a:rPr lang="en-US" dirty="0"/>
              <a:t>Can we measure sustainability?</a:t>
            </a:r>
          </a:p>
        </p:txBody>
      </p:sp>
    </p:spTree>
    <p:extLst>
      <p:ext uri="{BB962C8B-B14F-4D97-AF65-F5344CB8AC3E}">
        <p14:creationId xmlns:p14="http://schemas.microsoft.com/office/powerpoint/2010/main" val="1907039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wd">
                                    <p:tmPct val="10000"/>
                                  </p:iterate>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F0351B-754A-611A-1372-A161AF6F02CA}"/>
              </a:ext>
            </a:extLst>
          </p:cNvPr>
          <p:cNvSpPr>
            <a:spLocks noGrp="1"/>
          </p:cNvSpPr>
          <p:nvPr>
            <p:ph idx="1"/>
          </p:nvPr>
        </p:nvSpPr>
        <p:spPr/>
        <p:txBody>
          <a:bodyPr/>
          <a:lstStyle/>
          <a:p>
            <a:pPr>
              <a:lnSpc>
                <a:spcPct val="70000"/>
              </a:lnSpc>
            </a:pPr>
            <a:r>
              <a:rPr lang="en-US" sz="9600" dirty="0">
                <a:solidFill>
                  <a:schemeClr val="bg1"/>
                </a:solidFill>
                <a:latin typeface="Petrona Light" pitchFamily="2" charset="77"/>
              </a:rPr>
              <a:t>Sustainability</a:t>
            </a:r>
            <a:br>
              <a:rPr lang="en-US" sz="9600" dirty="0">
                <a:solidFill>
                  <a:schemeClr val="bg1"/>
                </a:solidFill>
                <a:latin typeface="Petrona Light" pitchFamily="2" charset="77"/>
              </a:rPr>
            </a:br>
            <a:r>
              <a:rPr lang="en-US" sz="9600" dirty="0">
                <a:solidFill>
                  <a:schemeClr val="bg1"/>
                </a:solidFill>
                <a:latin typeface="Petrona Light" pitchFamily="2" charset="77"/>
              </a:rPr>
              <a:t>Model</a:t>
            </a:r>
          </a:p>
          <a:p>
            <a:pPr>
              <a:lnSpc>
                <a:spcPct val="70000"/>
              </a:lnSpc>
            </a:pPr>
            <a:r>
              <a:rPr lang="en-US" sz="1600" dirty="0">
                <a:solidFill>
                  <a:schemeClr val="bg1"/>
                </a:solidFill>
              </a:rPr>
              <a:t>NHS Improvement 2010</a:t>
            </a:r>
          </a:p>
        </p:txBody>
      </p:sp>
      <p:sp>
        <p:nvSpPr>
          <p:cNvPr id="4" name="Footer Placeholder 3">
            <a:extLst>
              <a:ext uri="{FF2B5EF4-FFF2-40B4-BE49-F238E27FC236}">
                <a16:creationId xmlns:a16="http://schemas.microsoft.com/office/drawing/2014/main" id="{71E87B9B-519D-51F7-D08D-6F9176A82A20}"/>
              </a:ext>
            </a:extLst>
          </p:cNvPr>
          <p:cNvSpPr>
            <a:spLocks noGrp="1"/>
          </p:cNvSpPr>
          <p:nvPr>
            <p:ph type="ftr" sz="quarter" idx="11"/>
          </p:nvPr>
        </p:nvSpPr>
        <p:spPr/>
        <p:txBody>
          <a:bodyPr/>
          <a:lstStyle/>
          <a:p>
            <a:r>
              <a:rPr lang="en-US">
                <a:solidFill>
                  <a:schemeClr val="accent4"/>
                </a:solidFill>
              </a:rPr>
              <a:t>Session 4     Working with People</a:t>
            </a:r>
          </a:p>
        </p:txBody>
      </p:sp>
      <p:sp>
        <p:nvSpPr>
          <p:cNvPr id="5" name="Slide Number Placeholder 4">
            <a:extLst>
              <a:ext uri="{FF2B5EF4-FFF2-40B4-BE49-F238E27FC236}">
                <a16:creationId xmlns:a16="http://schemas.microsoft.com/office/drawing/2014/main" id="{1C6E493A-E57A-4C22-93FB-63DE15ADF32A}"/>
              </a:ext>
            </a:extLst>
          </p:cNvPr>
          <p:cNvSpPr>
            <a:spLocks noGrp="1"/>
          </p:cNvSpPr>
          <p:nvPr>
            <p:ph type="sldNum" sz="quarter" idx="12"/>
          </p:nvPr>
        </p:nvSpPr>
        <p:spPr/>
        <p:txBody>
          <a:bodyPr/>
          <a:lstStyle/>
          <a:p>
            <a:fld id="{16C5AC08-0ACD-404A-9C9F-AB39E786C34A}" type="slidenum">
              <a:rPr lang="en-GB">
                <a:solidFill>
                  <a:schemeClr val="accent4"/>
                </a:solidFill>
              </a:rPr>
              <a:t>38</a:t>
            </a:fld>
            <a:endParaRPr lang="en-GB">
              <a:solidFill>
                <a:schemeClr val="accent4"/>
              </a:solidFill>
            </a:endParaRPr>
          </a:p>
        </p:txBody>
      </p:sp>
      <p:sp>
        <p:nvSpPr>
          <p:cNvPr id="6" name="Text Placeholder 5">
            <a:extLst>
              <a:ext uri="{FF2B5EF4-FFF2-40B4-BE49-F238E27FC236}">
                <a16:creationId xmlns:a16="http://schemas.microsoft.com/office/drawing/2014/main" id="{7F45AFDF-4271-2D4C-B61E-EA985A91CD1E}"/>
              </a:ext>
            </a:extLst>
          </p:cNvPr>
          <p:cNvSpPr>
            <a:spLocks noGrp="1"/>
          </p:cNvSpPr>
          <p:nvPr>
            <p:ph type="body" sz="quarter" idx="13"/>
          </p:nvPr>
        </p:nvSpPr>
        <p:spPr/>
        <p:txBody>
          <a:bodyPr/>
          <a:lstStyle/>
          <a:p>
            <a:r>
              <a:rPr lang="en-US" dirty="0">
                <a:solidFill>
                  <a:schemeClr val="accent4"/>
                </a:solidFill>
              </a:rPr>
              <a:t>Sustainability Model</a:t>
            </a:r>
          </a:p>
        </p:txBody>
      </p:sp>
      <p:grpSp>
        <p:nvGrpSpPr>
          <p:cNvPr id="78" name="Group 77">
            <a:extLst>
              <a:ext uri="{FF2B5EF4-FFF2-40B4-BE49-F238E27FC236}">
                <a16:creationId xmlns:a16="http://schemas.microsoft.com/office/drawing/2014/main" id="{5718D617-9B19-A708-3FA8-D0E7BC9F8B92}"/>
              </a:ext>
            </a:extLst>
          </p:cNvPr>
          <p:cNvGrpSpPr/>
          <p:nvPr/>
        </p:nvGrpSpPr>
        <p:grpSpPr>
          <a:xfrm>
            <a:off x="4987414" y="2708920"/>
            <a:ext cx="7584640" cy="3733383"/>
            <a:chOff x="4987414" y="2708920"/>
            <a:chExt cx="7584640" cy="3733383"/>
          </a:xfrm>
        </p:grpSpPr>
        <p:grpSp>
          <p:nvGrpSpPr>
            <p:cNvPr id="63" name="Group 62">
              <a:extLst>
                <a:ext uri="{FF2B5EF4-FFF2-40B4-BE49-F238E27FC236}">
                  <a16:creationId xmlns:a16="http://schemas.microsoft.com/office/drawing/2014/main" id="{8C6155A8-0E87-BA08-6B46-B065FA1E5D15}"/>
                </a:ext>
              </a:extLst>
            </p:cNvPr>
            <p:cNvGrpSpPr/>
            <p:nvPr/>
          </p:nvGrpSpPr>
          <p:grpSpPr>
            <a:xfrm>
              <a:off x="8715829" y="5013176"/>
              <a:ext cx="1458685" cy="1119110"/>
              <a:chOff x="8715829" y="5013176"/>
              <a:chExt cx="1458685" cy="1119110"/>
            </a:xfrm>
          </p:grpSpPr>
          <p:cxnSp>
            <p:nvCxnSpPr>
              <p:cNvPr id="57" name="Straight Connector 56">
                <a:extLst>
                  <a:ext uri="{FF2B5EF4-FFF2-40B4-BE49-F238E27FC236}">
                    <a16:creationId xmlns:a16="http://schemas.microsoft.com/office/drawing/2014/main" id="{136C3DED-15C2-049E-E869-8DDB50BE7B0C}"/>
                  </a:ext>
                </a:extLst>
              </p:cNvPr>
              <p:cNvCxnSpPr>
                <a:cxnSpLocks/>
              </p:cNvCxnSpPr>
              <p:nvPr/>
            </p:nvCxnSpPr>
            <p:spPr>
              <a:xfrm flipH="1" flipV="1">
                <a:off x="9120336" y="5013176"/>
                <a:ext cx="1054178" cy="1119110"/>
              </a:xfrm>
              <a:prstGeom prst="line">
                <a:avLst/>
              </a:prstGeom>
              <a:ln w="57150">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BC2C35B7-3E76-7678-4E91-7B0EE2E554E6}"/>
                  </a:ext>
                </a:extLst>
              </p:cNvPr>
              <p:cNvCxnSpPr>
                <a:cxnSpLocks/>
              </p:cNvCxnSpPr>
              <p:nvPr/>
            </p:nvCxnSpPr>
            <p:spPr>
              <a:xfrm flipV="1">
                <a:off x="8715829" y="5050971"/>
                <a:ext cx="428171" cy="878115"/>
              </a:xfrm>
              <a:prstGeom prst="line">
                <a:avLst/>
              </a:prstGeom>
              <a:ln w="57150">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694A20A1-EBCF-D52F-B334-83CA5CF1ED8B}"/>
                </a:ext>
              </a:extLst>
            </p:cNvPr>
            <p:cNvGrpSpPr/>
            <p:nvPr/>
          </p:nvGrpSpPr>
          <p:grpSpPr>
            <a:xfrm>
              <a:off x="6843486" y="3055257"/>
              <a:ext cx="1654628" cy="1937657"/>
              <a:chOff x="6843486" y="3055257"/>
              <a:chExt cx="1654628" cy="1937657"/>
            </a:xfrm>
          </p:grpSpPr>
          <p:cxnSp>
            <p:nvCxnSpPr>
              <p:cNvPr id="36" name="Straight Connector 35">
                <a:extLst>
                  <a:ext uri="{FF2B5EF4-FFF2-40B4-BE49-F238E27FC236}">
                    <a16:creationId xmlns:a16="http://schemas.microsoft.com/office/drawing/2014/main" id="{14756416-FBB2-65C8-6300-09B64A676120}"/>
                  </a:ext>
                </a:extLst>
              </p:cNvPr>
              <p:cNvCxnSpPr>
                <a:cxnSpLocks/>
              </p:cNvCxnSpPr>
              <p:nvPr/>
            </p:nvCxnSpPr>
            <p:spPr>
              <a:xfrm>
                <a:off x="8128000" y="3055257"/>
                <a:ext cx="362857" cy="1386114"/>
              </a:xfrm>
              <a:prstGeom prst="line">
                <a:avLst/>
              </a:prstGeom>
              <a:ln w="57150">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B4D138E-80B4-1B3B-0A41-F011521EEC00}"/>
                  </a:ext>
                </a:extLst>
              </p:cNvPr>
              <p:cNvCxnSpPr>
                <a:cxnSpLocks/>
              </p:cNvCxnSpPr>
              <p:nvPr/>
            </p:nvCxnSpPr>
            <p:spPr>
              <a:xfrm>
                <a:off x="7213600" y="3969657"/>
                <a:ext cx="1277257" cy="457200"/>
              </a:xfrm>
              <a:prstGeom prst="line">
                <a:avLst/>
              </a:prstGeom>
              <a:ln w="57150">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DEFB592-A0EB-F668-E0FF-19B6B621EF49}"/>
                  </a:ext>
                </a:extLst>
              </p:cNvPr>
              <p:cNvCxnSpPr>
                <a:cxnSpLocks/>
              </p:cNvCxnSpPr>
              <p:nvPr/>
            </p:nvCxnSpPr>
            <p:spPr>
              <a:xfrm>
                <a:off x="6843486" y="4412343"/>
                <a:ext cx="1654628" cy="0"/>
              </a:xfrm>
              <a:prstGeom prst="line">
                <a:avLst/>
              </a:prstGeom>
              <a:ln w="57150">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AD2A53E7-2281-1613-29EF-29F8C89B75CC}"/>
                  </a:ext>
                </a:extLst>
              </p:cNvPr>
              <p:cNvCxnSpPr>
                <a:cxnSpLocks/>
              </p:cNvCxnSpPr>
              <p:nvPr/>
            </p:nvCxnSpPr>
            <p:spPr>
              <a:xfrm flipV="1">
                <a:off x="7634514" y="4405086"/>
                <a:ext cx="856343" cy="587828"/>
              </a:xfrm>
              <a:prstGeom prst="line">
                <a:avLst/>
              </a:prstGeom>
              <a:ln w="57150">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D1751C9B-E52E-7133-B224-FA5B86DAB055}"/>
                </a:ext>
              </a:extLst>
            </p:cNvPr>
            <p:cNvGrpSpPr/>
            <p:nvPr/>
          </p:nvGrpSpPr>
          <p:grpSpPr>
            <a:xfrm>
              <a:off x="9390743" y="3219450"/>
              <a:ext cx="1988457" cy="1650093"/>
              <a:chOff x="9390743" y="3219450"/>
              <a:chExt cx="1988457" cy="1650093"/>
            </a:xfrm>
          </p:grpSpPr>
          <p:cxnSp>
            <p:nvCxnSpPr>
              <p:cNvPr id="48" name="Straight Connector 47">
                <a:extLst>
                  <a:ext uri="{FF2B5EF4-FFF2-40B4-BE49-F238E27FC236}">
                    <a16:creationId xmlns:a16="http://schemas.microsoft.com/office/drawing/2014/main" id="{65F86CCB-B08F-0E1C-FE91-5C271E09D4AE}"/>
                  </a:ext>
                </a:extLst>
              </p:cNvPr>
              <p:cNvCxnSpPr>
                <a:cxnSpLocks/>
              </p:cNvCxnSpPr>
              <p:nvPr/>
            </p:nvCxnSpPr>
            <p:spPr>
              <a:xfrm flipH="1">
                <a:off x="9405257" y="4076700"/>
                <a:ext cx="1100818" cy="103414"/>
              </a:xfrm>
              <a:prstGeom prst="line">
                <a:avLst/>
              </a:prstGeom>
              <a:ln w="57150">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50EA6A7-B512-49C8-A35D-971181C0C434}"/>
                  </a:ext>
                </a:extLst>
              </p:cNvPr>
              <p:cNvCxnSpPr>
                <a:cxnSpLocks/>
              </p:cNvCxnSpPr>
              <p:nvPr/>
            </p:nvCxnSpPr>
            <p:spPr>
              <a:xfrm flipH="1">
                <a:off x="9419771" y="3556000"/>
                <a:ext cx="1959429" cy="616857"/>
              </a:xfrm>
              <a:prstGeom prst="line">
                <a:avLst/>
              </a:prstGeom>
              <a:ln w="57150">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FF203582-6D38-12A6-C5AD-36C8D31A3388}"/>
                  </a:ext>
                </a:extLst>
              </p:cNvPr>
              <p:cNvCxnSpPr>
                <a:cxnSpLocks/>
              </p:cNvCxnSpPr>
              <p:nvPr/>
            </p:nvCxnSpPr>
            <p:spPr>
              <a:xfrm flipH="1" flipV="1">
                <a:off x="9419771" y="4187371"/>
                <a:ext cx="1342572" cy="682172"/>
              </a:xfrm>
              <a:prstGeom prst="line">
                <a:avLst/>
              </a:prstGeom>
              <a:ln w="57150">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C38B41C-3A9F-7419-6124-144633ACB19F}"/>
                  </a:ext>
                </a:extLst>
              </p:cNvPr>
              <p:cNvCxnSpPr/>
              <p:nvPr/>
            </p:nvCxnSpPr>
            <p:spPr>
              <a:xfrm flipH="1">
                <a:off x="9390743" y="3219450"/>
                <a:ext cx="188686" cy="996950"/>
              </a:xfrm>
              <a:prstGeom prst="line">
                <a:avLst/>
              </a:prstGeom>
              <a:ln w="57150">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9A0B6E90-FAD0-309F-C4BC-5FD5626832CD}"/>
                </a:ext>
              </a:extLst>
            </p:cNvPr>
            <p:cNvGrpSpPr/>
            <p:nvPr/>
          </p:nvGrpSpPr>
          <p:grpSpPr>
            <a:xfrm>
              <a:off x="7884160" y="3573016"/>
              <a:ext cx="2115656" cy="2031608"/>
              <a:chOff x="7884160" y="3573016"/>
              <a:chExt cx="2115656" cy="2031608"/>
            </a:xfrm>
            <a:solidFill>
              <a:schemeClr val="accent3"/>
            </a:solidFill>
          </p:grpSpPr>
          <p:sp>
            <p:nvSpPr>
              <p:cNvPr id="9" name="Oval 8">
                <a:extLst>
                  <a:ext uri="{FF2B5EF4-FFF2-40B4-BE49-F238E27FC236}">
                    <a16:creationId xmlns:a16="http://schemas.microsoft.com/office/drawing/2014/main" id="{19FFF768-A317-B2D0-DA63-71EB85A9C42A}"/>
                  </a:ext>
                </a:extLst>
              </p:cNvPr>
              <p:cNvSpPr/>
              <p:nvPr/>
            </p:nvSpPr>
            <p:spPr>
              <a:xfrm>
                <a:off x="7884160" y="3769360"/>
                <a:ext cx="1239520" cy="1239520"/>
              </a:xfrm>
              <a:prstGeom prst="ellipse">
                <a:avLst/>
              </a:prstGeom>
              <a:grp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C96D4E4-E0E7-DD8F-F92A-0F8239953BD2}"/>
                  </a:ext>
                </a:extLst>
              </p:cNvPr>
              <p:cNvSpPr/>
              <p:nvPr/>
            </p:nvSpPr>
            <p:spPr>
              <a:xfrm>
                <a:off x="8760296" y="3573016"/>
                <a:ext cx="1239520" cy="1239520"/>
              </a:xfrm>
              <a:prstGeom prst="ellipse">
                <a:avLst/>
              </a:prstGeom>
              <a:grp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05D6FE55-6AAD-F4F3-FB8F-CF288812B64E}"/>
                  </a:ext>
                </a:extLst>
              </p:cNvPr>
              <p:cNvSpPr/>
              <p:nvPr/>
            </p:nvSpPr>
            <p:spPr>
              <a:xfrm>
                <a:off x="8544272" y="4365104"/>
                <a:ext cx="1239520" cy="1239520"/>
              </a:xfrm>
              <a:prstGeom prst="ellipse">
                <a:avLst/>
              </a:prstGeom>
              <a:grp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Oval 12">
              <a:extLst>
                <a:ext uri="{FF2B5EF4-FFF2-40B4-BE49-F238E27FC236}">
                  <a16:creationId xmlns:a16="http://schemas.microsoft.com/office/drawing/2014/main" id="{D297EBBB-8F9F-42D7-1FF1-0C93627D4420}"/>
                </a:ext>
              </a:extLst>
            </p:cNvPr>
            <p:cNvSpPr/>
            <p:nvPr/>
          </p:nvSpPr>
          <p:spPr>
            <a:xfrm>
              <a:off x="7947563" y="2864842"/>
              <a:ext cx="354608" cy="354608"/>
            </a:xfrm>
            <a:prstGeom prst="ellipse">
              <a:avLst/>
            </a:prstGeom>
            <a:solidFill>
              <a:schemeClr val="accent3"/>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097DB4C-237F-BB2D-8857-2E5988CCB358}"/>
                </a:ext>
              </a:extLst>
            </p:cNvPr>
            <p:cNvSpPr/>
            <p:nvPr/>
          </p:nvSpPr>
          <p:spPr>
            <a:xfrm>
              <a:off x="7032104" y="3789040"/>
              <a:ext cx="354608" cy="354608"/>
            </a:xfrm>
            <a:prstGeom prst="ellipse">
              <a:avLst/>
            </a:prstGeom>
            <a:solidFill>
              <a:schemeClr val="accent3"/>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617FC76-2663-B223-4C5F-1F9EDBF1FB6A}"/>
                </a:ext>
              </a:extLst>
            </p:cNvPr>
            <p:cNvSpPr/>
            <p:nvPr/>
          </p:nvSpPr>
          <p:spPr>
            <a:xfrm>
              <a:off x="6672064" y="4221088"/>
              <a:ext cx="354608" cy="354608"/>
            </a:xfrm>
            <a:prstGeom prst="ellipse">
              <a:avLst/>
            </a:prstGeom>
            <a:solidFill>
              <a:schemeClr val="accent3"/>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16B670B0-90B1-EA71-A640-7A3316371661}"/>
                </a:ext>
              </a:extLst>
            </p:cNvPr>
            <p:cNvSpPr/>
            <p:nvPr/>
          </p:nvSpPr>
          <p:spPr>
            <a:xfrm>
              <a:off x="7464152" y="4797152"/>
              <a:ext cx="354608" cy="354608"/>
            </a:xfrm>
            <a:prstGeom prst="ellipse">
              <a:avLst/>
            </a:prstGeom>
            <a:solidFill>
              <a:schemeClr val="accent3"/>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C1A25AF-B07C-844A-DD1A-8D3AC1886A86}"/>
                </a:ext>
              </a:extLst>
            </p:cNvPr>
            <p:cNvSpPr/>
            <p:nvPr/>
          </p:nvSpPr>
          <p:spPr>
            <a:xfrm>
              <a:off x="8544272" y="5733256"/>
              <a:ext cx="354608" cy="354608"/>
            </a:xfrm>
            <a:prstGeom prst="ellipse">
              <a:avLst/>
            </a:prstGeom>
            <a:solidFill>
              <a:schemeClr val="accent3"/>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4623E47-7058-C239-B263-B9CB733EB7D4}"/>
                </a:ext>
              </a:extLst>
            </p:cNvPr>
            <p:cNvSpPr/>
            <p:nvPr/>
          </p:nvSpPr>
          <p:spPr>
            <a:xfrm>
              <a:off x="9984432" y="5949280"/>
              <a:ext cx="354608" cy="354608"/>
            </a:xfrm>
            <a:prstGeom prst="ellipse">
              <a:avLst/>
            </a:prstGeom>
            <a:solidFill>
              <a:schemeClr val="accent3"/>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501D60E-5706-CF95-63D2-F27FF6813681}"/>
                </a:ext>
              </a:extLst>
            </p:cNvPr>
            <p:cNvSpPr/>
            <p:nvPr/>
          </p:nvSpPr>
          <p:spPr>
            <a:xfrm>
              <a:off x="10589524" y="4681602"/>
              <a:ext cx="354608" cy="354608"/>
            </a:xfrm>
            <a:prstGeom prst="ellipse">
              <a:avLst/>
            </a:prstGeom>
            <a:solidFill>
              <a:schemeClr val="accent3"/>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3A65F66-092C-7B9D-9898-95DCCE4F0C93}"/>
                </a:ext>
              </a:extLst>
            </p:cNvPr>
            <p:cNvSpPr/>
            <p:nvPr/>
          </p:nvSpPr>
          <p:spPr>
            <a:xfrm>
              <a:off x="10272464" y="3925799"/>
              <a:ext cx="354608" cy="354608"/>
            </a:xfrm>
            <a:prstGeom prst="ellipse">
              <a:avLst/>
            </a:prstGeom>
            <a:solidFill>
              <a:schemeClr val="accent3"/>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7749014-2992-37F4-A1AB-0D03D08CEC71}"/>
                </a:ext>
              </a:extLst>
            </p:cNvPr>
            <p:cNvSpPr/>
            <p:nvPr/>
          </p:nvSpPr>
          <p:spPr>
            <a:xfrm>
              <a:off x="11201311" y="3371506"/>
              <a:ext cx="354608" cy="354608"/>
            </a:xfrm>
            <a:prstGeom prst="ellipse">
              <a:avLst/>
            </a:prstGeom>
            <a:solidFill>
              <a:schemeClr val="accent3"/>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3BB602A8-5215-20C0-B453-98616C7137B1}"/>
                </a:ext>
              </a:extLst>
            </p:cNvPr>
            <p:cNvSpPr/>
            <p:nvPr/>
          </p:nvSpPr>
          <p:spPr>
            <a:xfrm>
              <a:off x="9408368" y="3068960"/>
              <a:ext cx="354608" cy="354608"/>
            </a:xfrm>
            <a:prstGeom prst="ellipse">
              <a:avLst/>
            </a:prstGeom>
            <a:solidFill>
              <a:schemeClr val="accent3"/>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D1210BF0-34B6-EE7D-4A2E-F0F7F80E6E05}"/>
                </a:ext>
              </a:extLst>
            </p:cNvPr>
            <p:cNvSpPr/>
            <p:nvPr/>
          </p:nvSpPr>
          <p:spPr>
            <a:xfrm>
              <a:off x="7869645" y="3783875"/>
              <a:ext cx="1239520" cy="1239520"/>
            </a:xfrm>
            <a:prstGeom prst="ellipse">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1C454FB-38FC-1DC1-2686-7CA957CE3FD6}"/>
                </a:ext>
              </a:extLst>
            </p:cNvPr>
            <p:cNvSpPr/>
            <p:nvPr/>
          </p:nvSpPr>
          <p:spPr>
            <a:xfrm>
              <a:off x="8745781" y="3587531"/>
              <a:ext cx="1239520" cy="1239520"/>
            </a:xfrm>
            <a:prstGeom prst="ellipse">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552995-19C9-539A-14BA-64424A52C6DE}"/>
                </a:ext>
              </a:extLst>
            </p:cNvPr>
            <p:cNvSpPr/>
            <p:nvPr/>
          </p:nvSpPr>
          <p:spPr>
            <a:xfrm>
              <a:off x="8529757" y="4379619"/>
              <a:ext cx="1239520" cy="1239520"/>
            </a:xfrm>
            <a:prstGeom prst="ellipse">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3A8B0FB2-022D-8261-8A15-DE1AFA7CA2FC}"/>
                </a:ext>
              </a:extLst>
            </p:cNvPr>
            <p:cNvSpPr txBox="1"/>
            <p:nvPr/>
          </p:nvSpPr>
          <p:spPr>
            <a:xfrm>
              <a:off x="9085944" y="3938200"/>
              <a:ext cx="711200" cy="276999"/>
            </a:xfrm>
            <a:prstGeom prst="rect">
              <a:avLst/>
            </a:prstGeom>
            <a:noFill/>
          </p:spPr>
          <p:txBody>
            <a:bodyPr wrap="square" rtlCol="0">
              <a:noAutofit/>
            </a:bodyPr>
            <a:lstStyle/>
            <a:p>
              <a:pPr algn="ctr"/>
              <a:r>
                <a:rPr lang="en-US" sz="1200" b="1">
                  <a:solidFill>
                    <a:schemeClr val="bg1"/>
                  </a:solidFill>
                  <a:latin typeface="DM Sans" pitchFamily="2" charset="77"/>
                </a:rPr>
                <a:t>Staff</a:t>
              </a:r>
            </a:p>
          </p:txBody>
        </p:sp>
        <p:sp>
          <p:nvSpPr>
            <p:cNvPr id="66" name="TextBox 65">
              <a:extLst>
                <a:ext uri="{FF2B5EF4-FFF2-40B4-BE49-F238E27FC236}">
                  <a16:creationId xmlns:a16="http://schemas.microsoft.com/office/drawing/2014/main" id="{FF775443-808B-6E9C-3669-2E3EAFF484F7}"/>
                </a:ext>
              </a:extLst>
            </p:cNvPr>
            <p:cNvSpPr txBox="1"/>
            <p:nvPr/>
          </p:nvSpPr>
          <p:spPr>
            <a:xfrm>
              <a:off x="8542379" y="5006483"/>
              <a:ext cx="1232992" cy="276999"/>
            </a:xfrm>
            <a:prstGeom prst="rect">
              <a:avLst/>
            </a:prstGeom>
            <a:noFill/>
          </p:spPr>
          <p:txBody>
            <a:bodyPr wrap="square" rtlCol="0">
              <a:noAutofit/>
            </a:bodyPr>
            <a:lstStyle/>
            <a:p>
              <a:pPr algn="ctr"/>
              <a:r>
                <a:rPr lang="en-US" sz="1200" b="1">
                  <a:solidFill>
                    <a:schemeClr val="bg1"/>
                  </a:solidFill>
                  <a:latin typeface="DM Sans" pitchFamily="2" charset="77"/>
                </a:rPr>
                <a:t>Organisation</a:t>
              </a:r>
            </a:p>
          </p:txBody>
        </p:sp>
        <p:sp>
          <p:nvSpPr>
            <p:cNvPr id="67" name="TextBox 66">
              <a:extLst>
                <a:ext uri="{FF2B5EF4-FFF2-40B4-BE49-F238E27FC236}">
                  <a16:creationId xmlns:a16="http://schemas.microsoft.com/office/drawing/2014/main" id="{A7FE070C-D08A-C47F-9B52-CC28CEA5800F}"/>
                </a:ext>
              </a:extLst>
            </p:cNvPr>
            <p:cNvSpPr txBox="1"/>
            <p:nvPr/>
          </p:nvSpPr>
          <p:spPr>
            <a:xfrm>
              <a:off x="7888245" y="4264631"/>
              <a:ext cx="871126" cy="276999"/>
            </a:xfrm>
            <a:prstGeom prst="rect">
              <a:avLst/>
            </a:prstGeom>
            <a:noFill/>
          </p:spPr>
          <p:txBody>
            <a:bodyPr wrap="square" rtlCol="0">
              <a:noAutofit/>
            </a:bodyPr>
            <a:lstStyle/>
            <a:p>
              <a:pPr algn="ctr"/>
              <a:r>
                <a:rPr lang="en-US" sz="1200" b="1">
                  <a:solidFill>
                    <a:schemeClr val="bg1"/>
                  </a:solidFill>
                  <a:latin typeface="DM Sans" pitchFamily="2" charset="77"/>
                </a:rPr>
                <a:t>Process</a:t>
              </a:r>
            </a:p>
          </p:txBody>
        </p:sp>
        <p:sp>
          <p:nvSpPr>
            <p:cNvPr id="68" name="TextBox 67">
              <a:extLst>
                <a:ext uri="{FF2B5EF4-FFF2-40B4-BE49-F238E27FC236}">
                  <a16:creationId xmlns:a16="http://schemas.microsoft.com/office/drawing/2014/main" id="{AD5EDC3F-9685-F986-D944-7538DD6546A9}"/>
                </a:ext>
              </a:extLst>
            </p:cNvPr>
            <p:cNvSpPr txBox="1"/>
            <p:nvPr/>
          </p:nvSpPr>
          <p:spPr>
            <a:xfrm>
              <a:off x="9537306" y="2708920"/>
              <a:ext cx="1435494" cy="276999"/>
            </a:xfrm>
            <a:prstGeom prst="rect">
              <a:avLst/>
            </a:prstGeom>
            <a:noFill/>
          </p:spPr>
          <p:txBody>
            <a:bodyPr wrap="square" rtlCol="0">
              <a:noAutofit/>
            </a:bodyPr>
            <a:lstStyle/>
            <a:p>
              <a:pPr>
                <a:lnSpc>
                  <a:spcPct val="80000"/>
                </a:lnSpc>
              </a:pPr>
              <a:r>
                <a:rPr lang="en-US" sz="1050">
                  <a:solidFill>
                    <a:schemeClr val="bg1"/>
                  </a:solidFill>
                  <a:latin typeface="DM Sans" pitchFamily="2" charset="77"/>
                </a:rPr>
                <a:t>Training and</a:t>
              </a:r>
              <a:br>
                <a:rPr lang="en-US" sz="1050">
                  <a:solidFill>
                    <a:schemeClr val="bg1"/>
                  </a:solidFill>
                  <a:latin typeface="DM Sans" pitchFamily="2" charset="77"/>
                </a:rPr>
              </a:br>
              <a:r>
                <a:rPr lang="en-US" sz="1050">
                  <a:solidFill>
                    <a:schemeClr val="bg1"/>
                  </a:solidFill>
                  <a:latin typeface="DM Sans" pitchFamily="2" charset="77"/>
                </a:rPr>
                <a:t>involvement</a:t>
              </a:r>
            </a:p>
          </p:txBody>
        </p:sp>
        <p:sp>
          <p:nvSpPr>
            <p:cNvPr id="69" name="TextBox 68">
              <a:extLst>
                <a:ext uri="{FF2B5EF4-FFF2-40B4-BE49-F238E27FC236}">
                  <a16:creationId xmlns:a16="http://schemas.microsoft.com/office/drawing/2014/main" id="{FFCD0EBC-8204-8E14-8AEF-C683CFC9D832}"/>
                </a:ext>
              </a:extLst>
            </p:cNvPr>
            <p:cNvSpPr txBox="1"/>
            <p:nvPr/>
          </p:nvSpPr>
          <p:spPr>
            <a:xfrm>
              <a:off x="11136560" y="2996952"/>
              <a:ext cx="1435494" cy="276999"/>
            </a:xfrm>
            <a:prstGeom prst="rect">
              <a:avLst/>
            </a:prstGeom>
            <a:noFill/>
          </p:spPr>
          <p:txBody>
            <a:bodyPr wrap="square" rtlCol="0">
              <a:noAutofit/>
            </a:bodyPr>
            <a:lstStyle/>
            <a:p>
              <a:pPr>
                <a:lnSpc>
                  <a:spcPct val="80000"/>
                </a:lnSpc>
              </a:pPr>
              <a:r>
                <a:rPr lang="en-US" sz="1050">
                  <a:solidFill>
                    <a:schemeClr val="bg1"/>
                  </a:solidFill>
                  <a:latin typeface="DM Sans" pitchFamily="2" charset="77"/>
                </a:rPr>
                <a:t>Behaviours</a:t>
              </a:r>
            </a:p>
          </p:txBody>
        </p:sp>
        <p:sp>
          <p:nvSpPr>
            <p:cNvPr id="70" name="TextBox 69">
              <a:extLst>
                <a:ext uri="{FF2B5EF4-FFF2-40B4-BE49-F238E27FC236}">
                  <a16:creationId xmlns:a16="http://schemas.microsoft.com/office/drawing/2014/main" id="{A68AA01F-C915-E33D-2976-B39A5E4FB36E}"/>
                </a:ext>
              </a:extLst>
            </p:cNvPr>
            <p:cNvSpPr txBox="1"/>
            <p:nvPr/>
          </p:nvSpPr>
          <p:spPr>
            <a:xfrm>
              <a:off x="10704512" y="4005064"/>
              <a:ext cx="1435494" cy="276999"/>
            </a:xfrm>
            <a:prstGeom prst="rect">
              <a:avLst/>
            </a:prstGeom>
            <a:noFill/>
          </p:spPr>
          <p:txBody>
            <a:bodyPr wrap="square" rtlCol="0">
              <a:noAutofit/>
            </a:bodyPr>
            <a:lstStyle/>
            <a:p>
              <a:pPr>
                <a:lnSpc>
                  <a:spcPct val="80000"/>
                </a:lnSpc>
              </a:pPr>
              <a:r>
                <a:rPr lang="en-US" sz="1050">
                  <a:solidFill>
                    <a:schemeClr val="bg1"/>
                  </a:solidFill>
                  <a:latin typeface="DM Sans" pitchFamily="2" charset="77"/>
                </a:rPr>
                <a:t>Senior</a:t>
              </a:r>
              <a:br>
                <a:rPr lang="en-US" sz="1050">
                  <a:solidFill>
                    <a:schemeClr val="bg1"/>
                  </a:solidFill>
                  <a:latin typeface="DM Sans" pitchFamily="2" charset="77"/>
                </a:rPr>
              </a:br>
              <a:r>
                <a:rPr lang="en-US" sz="1050">
                  <a:solidFill>
                    <a:schemeClr val="bg1"/>
                  </a:solidFill>
                  <a:latin typeface="DM Sans" pitchFamily="2" charset="77"/>
                </a:rPr>
                <a:t>leaders</a:t>
              </a:r>
            </a:p>
          </p:txBody>
        </p:sp>
        <p:sp>
          <p:nvSpPr>
            <p:cNvPr id="71" name="TextBox 70">
              <a:extLst>
                <a:ext uri="{FF2B5EF4-FFF2-40B4-BE49-F238E27FC236}">
                  <a16:creationId xmlns:a16="http://schemas.microsoft.com/office/drawing/2014/main" id="{ACC47C08-3EE5-5D5C-64DE-CB12B158F756}"/>
                </a:ext>
              </a:extLst>
            </p:cNvPr>
            <p:cNvSpPr txBox="1"/>
            <p:nvPr/>
          </p:nvSpPr>
          <p:spPr>
            <a:xfrm>
              <a:off x="10992544" y="4725144"/>
              <a:ext cx="1435494" cy="276999"/>
            </a:xfrm>
            <a:prstGeom prst="rect">
              <a:avLst/>
            </a:prstGeom>
            <a:noFill/>
          </p:spPr>
          <p:txBody>
            <a:bodyPr wrap="square" rtlCol="0">
              <a:noAutofit/>
            </a:bodyPr>
            <a:lstStyle/>
            <a:p>
              <a:pPr>
                <a:lnSpc>
                  <a:spcPct val="80000"/>
                </a:lnSpc>
              </a:pPr>
              <a:r>
                <a:rPr lang="en-US" sz="1050">
                  <a:solidFill>
                    <a:schemeClr val="bg1"/>
                  </a:solidFill>
                  <a:latin typeface="DM Sans" pitchFamily="2" charset="77"/>
                </a:rPr>
                <a:t>Clinical</a:t>
              </a:r>
              <a:br>
                <a:rPr lang="en-US" sz="1050">
                  <a:solidFill>
                    <a:schemeClr val="bg1"/>
                  </a:solidFill>
                  <a:latin typeface="DM Sans" pitchFamily="2" charset="77"/>
                </a:rPr>
              </a:br>
              <a:r>
                <a:rPr lang="en-US" sz="1050">
                  <a:solidFill>
                    <a:schemeClr val="bg1"/>
                  </a:solidFill>
                  <a:latin typeface="DM Sans" pitchFamily="2" charset="77"/>
                </a:rPr>
                <a:t>leaders</a:t>
              </a:r>
            </a:p>
          </p:txBody>
        </p:sp>
        <p:sp>
          <p:nvSpPr>
            <p:cNvPr id="72" name="TextBox 71">
              <a:extLst>
                <a:ext uri="{FF2B5EF4-FFF2-40B4-BE49-F238E27FC236}">
                  <a16:creationId xmlns:a16="http://schemas.microsoft.com/office/drawing/2014/main" id="{BF3FFBF8-A1EA-1C20-07C2-76A608535D8B}"/>
                </a:ext>
              </a:extLst>
            </p:cNvPr>
            <p:cNvSpPr txBox="1"/>
            <p:nvPr/>
          </p:nvSpPr>
          <p:spPr>
            <a:xfrm>
              <a:off x="10416480" y="6165304"/>
              <a:ext cx="1435494" cy="276999"/>
            </a:xfrm>
            <a:prstGeom prst="rect">
              <a:avLst/>
            </a:prstGeom>
            <a:noFill/>
          </p:spPr>
          <p:txBody>
            <a:bodyPr wrap="square" rtlCol="0">
              <a:noAutofit/>
            </a:bodyPr>
            <a:lstStyle/>
            <a:p>
              <a:pPr>
                <a:lnSpc>
                  <a:spcPct val="80000"/>
                </a:lnSpc>
              </a:pPr>
              <a:r>
                <a:rPr lang="en-US" sz="1050">
                  <a:solidFill>
                    <a:schemeClr val="bg1"/>
                  </a:solidFill>
                  <a:latin typeface="DM Sans" pitchFamily="2" charset="77"/>
                </a:rPr>
                <a:t>Fit with goals</a:t>
              </a:r>
              <a:br>
                <a:rPr lang="en-US" sz="1050">
                  <a:solidFill>
                    <a:schemeClr val="bg1"/>
                  </a:solidFill>
                  <a:latin typeface="DM Sans" pitchFamily="2" charset="77"/>
                </a:rPr>
              </a:br>
              <a:r>
                <a:rPr lang="en-US" sz="1050">
                  <a:solidFill>
                    <a:schemeClr val="bg1"/>
                  </a:solidFill>
                  <a:latin typeface="DM Sans" pitchFamily="2" charset="77"/>
                </a:rPr>
                <a:t>and culture</a:t>
              </a:r>
            </a:p>
          </p:txBody>
        </p:sp>
        <p:sp>
          <p:nvSpPr>
            <p:cNvPr id="73" name="TextBox 72">
              <a:extLst>
                <a:ext uri="{FF2B5EF4-FFF2-40B4-BE49-F238E27FC236}">
                  <a16:creationId xmlns:a16="http://schemas.microsoft.com/office/drawing/2014/main" id="{9D507950-826F-25BB-B6F1-A45CDE926E30}"/>
                </a:ext>
              </a:extLst>
            </p:cNvPr>
            <p:cNvSpPr txBox="1"/>
            <p:nvPr/>
          </p:nvSpPr>
          <p:spPr>
            <a:xfrm>
              <a:off x="6951645" y="5976619"/>
              <a:ext cx="1435494" cy="276999"/>
            </a:xfrm>
            <a:prstGeom prst="rect">
              <a:avLst/>
            </a:prstGeom>
            <a:noFill/>
          </p:spPr>
          <p:txBody>
            <a:bodyPr wrap="square" rtlCol="0">
              <a:noAutofit/>
            </a:bodyPr>
            <a:lstStyle/>
            <a:p>
              <a:pPr algn="r">
                <a:lnSpc>
                  <a:spcPct val="80000"/>
                </a:lnSpc>
              </a:pPr>
              <a:r>
                <a:rPr lang="en-US" sz="1050">
                  <a:solidFill>
                    <a:schemeClr val="bg1"/>
                  </a:solidFill>
                  <a:latin typeface="DM Sans" pitchFamily="2" charset="77"/>
                </a:rPr>
                <a:t>Infrastructure</a:t>
              </a:r>
            </a:p>
          </p:txBody>
        </p:sp>
        <p:sp>
          <p:nvSpPr>
            <p:cNvPr id="74" name="TextBox 73">
              <a:extLst>
                <a:ext uri="{FF2B5EF4-FFF2-40B4-BE49-F238E27FC236}">
                  <a16:creationId xmlns:a16="http://schemas.microsoft.com/office/drawing/2014/main" id="{C47CBB34-A862-914A-E7E8-0E53ECDDB9F7}"/>
                </a:ext>
              </a:extLst>
            </p:cNvPr>
            <p:cNvSpPr txBox="1"/>
            <p:nvPr/>
          </p:nvSpPr>
          <p:spPr>
            <a:xfrm>
              <a:off x="5909568" y="4984711"/>
              <a:ext cx="1435494" cy="276999"/>
            </a:xfrm>
            <a:prstGeom prst="rect">
              <a:avLst/>
            </a:prstGeom>
            <a:noFill/>
          </p:spPr>
          <p:txBody>
            <a:bodyPr wrap="square" rtlCol="0">
              <a:noAutofit/>
            </a:bodyPr>
            <a:lstStyle/>
            <a:p>
              <a:pPr algn="r">
                <a:lnSpc>
                  <a:spcPct val="80000"/>
                </a:lnSpc>
              </a:pPr>
              <a:r>
                <a:rPr lang="en-US" sz="1050">
                  <a:solidFill>
                    <a:schemeClr val="bg1"/>
                  </a:solidFill>
                  <a:latin typeface="DM Sans" pitchFamily="2" charset="77"/>
                </a:rPr>
                <a:t>Benefits beyond</a:t>
              </a:r>
              <a:br>
                <a:rPr lang="en-US" sz="1050">
                  <a:solidFill>
                    <a:schemeClr val="bg1"/>
                  </a:solidFill>
                  <a:latin typeface="DM Sans" pitchFamily="2" charset="77"/>
                </a:rPr>
              </a:br>
              <a:r>
                <a:rPr lang="en-US" sz="1050">
                  <a:solidFill>
                    <a:schemeClr val="bg1"/>
                  </a:solidFill>
                  <a:latin typeface="DM Sans" pitchFamily="2" charset="77"/>
                </a:rPr>
                <a:t>helping patients</a:t>
              </a:r>
            </a:p>
          </p:txBody>
        </p:sp>
        <p:sp>
          <p:nvSpPr>
            <p:cNvPr id="75" name="TextBox 74">
              <a:extLst>
                <a:ext uri="{FF2B5EF4-FFF2-40B4-BE49-F238E27FC236}">
                  <a16:creationId xmlns:a16="http://schemas.microsoft.com/office/drawing/2014/main" id="{E08CD014-BA57-67A0-8BFE-C4BE3F999BDA}"/>
                </a:ext>
              </a:extLst>
            </p:cNvPr>
            <p:cNvSpPr txBox="1"/>
            <p:nvPr/>
          </p:nvSpPr>
          <p:spPr>
            <a:xfrm>
              <a:off x="4987414" y="4214394"/>
              <a:ext cx="1435494" cy="276999"/>
            </a:xfrm>
            <a:prstGeom prst="rect">
              <a:avLst/>
            </a:prstGeom>
            <a:noFill/>
          </p:spPr>
          <p:txBody>
            <a:bodyPr wrap="square" rtlCol="0">
              <a:noAutofit/>
            </a:bodyPr>
            <a:lstStyle/>
            <a:p>
              <a:pPr algn="r">
                <a:lnSpc>
                  <a:spcPct val="80000"/>
                </a:lnSpc>
              </a:pPr>
              <a:r>
                <a:rPr lang="en-US" sz="1050">
                  <a:solidFill>
                    <a:schemeClr val="bg1"/>
                  </a:solidFill>
                  <a:latin typeface="DM Sans" pitchFamily="2" charset="77"/>
                </a:rPr>
                <a:t>Credits of</a:t>
              </a:r>
              <a:br>
                <a:rPr lang="en-US" sz="1050">
                  <a:solidFill>
                    <a:schemeClr val="bg1"/>
                  </a:solidFill>
                  <a:latin typeface="DM Sans" pitchFamily="2" charset="77"/>
                </a:rPr>
              </a:br>
              <a:r>
                <a:rPr lang="en-US" sz="1050">
                  <a:solidFill>
                    <a:schemeClr val="bg1"/>
                  </a:solidFill>
                  <a:latin typeface="DM Sans" pitchFamily="2" charset="77"/>
                </a:rPr>
                <a:t>benefits</a:t>
              </a:r>
            </a:p>
          </p:txBody>
        </p:sp>
        <p:sp>
          <p:nvSpPr>
            <p:cNvPr id="76" name="TextBox 75">
              <a:extLst>
                <a:ext uri="{FF2B5EF4-FFF2-40B4-BE49-F238E27FC236}">
                  <a16:creationId xmlns:a16="http://schemas.microsoft.com/office/drawing/2014/main" id="{12E5108F-5858-6CA4-354E-B82DBA0C0788}"/>
                </a:ext>
              </a:extLst>
            </p:cNvPr>
            <p:cNvSpPr txBox="1"/>
            <p:nvPr/>
          </p:nvSpPr>
          <p:spPr>
            <a:xfrm>
              <a:off x="5447928" y="3645024"/>
              <a:ext cx="1435494" cy="276999"/>
            </a:xfrm>
            <a:prstGeom prst="rect">
              <a:avLst/>
            </a:prstGeom>
            <a:noFill/>
          </p:spPr>
          <p:txBody>
            <a:bodyPr wrap="square" rtlCol="0">
              <a:noAutofit/>
            </a:bodyPr>
            <a:lstStyle/>
            <a:p>
              <a:pPr algn="r">
                <a:lnSpc>
                  <a:spcPct val="80000"/>
                </a:lnSpc>
              </a:pPr>
              <a:r>
                <a:rPr lang="en-US" sz="1050">
                  <a:solidFill>
                    <a:schemeClr val="bg1"/>
                  </a:solidFill>
                  <a:latin typeface="DM Sans" pitchFamily="2" charset="77"/>
                </a:rPr>
                <a:t>Adaptability</a:t>
              </a:r>
            </a:p>
          </p:txBody>
        </p:sp>
        <p:sp>
          <p:nvSpPr>
            <p:cNvPr id="77" name="TextBox 76">
              <a:extLst>
                <a:ext uri="{FF2B5EF4-FFF2-40B4-BE49-F238E27FC236}">
                  <a16:creationId xmlns:a16="http://schemas.microsoft.com/office/drawing/2014/main" id="{B4066138-EDC0-6879-4049-4716C9E4903E}"/>
                </a:ext>
              </a:extLst>
            </p:cNvPr>
            <p:cNvSpPr txBox="1"/>
            <p:nvPr/>
          </p:nvSpPr>
          <p:spPr>
            <a:xfrm>
              <a:off x="6384032" y="2852936"/>
              <a:ext cx="1435494" cy="276999"/>
            </a:xfrm>
            <a:prstGeom prst="rect">
              <a:avLst/>
            </a:prstGeom>
            <a:noFill/>
          </p:spPr>
          <p:txBody>
            <a:bodyPr wrap="square" rtlCol="0">
              <a:noAutofit/>
            </a:bodyPr>
            <a:lstStyle/>
            <a:p>
              <a:pPr algn="r">
                <a:lnSpc>
                  <a:spcPct val="80000"/>
                </a:lnSpc>
              </a:pPr>
              <a:r>
                <a:rPr lang="en-US" sz="1050">
                  <a:solidFill>
                    <a:schemeClr val="bg1"/>
                  </a:solidFill>
                  <a:latin typeface="DM Sans" pitchFamily="2" charset="77"/>
                </a:rPr>
                <a:t>Monitoring</a:t>
              </a:r>
              <a:br>
                <a:rPr lang="en-US" sz="1050">
                  <a:solidFill>
                    <a:schemeClr val="bg1"/>
                  </a:solidFill>
                  <a:latin typeface="DM Sans" pitchFamily="2" charset="77"/>
                </a:rPr>
              </a:br>
              <a:r>
                <a:rPr lang="en-US" sz="1050">
                  <a:solidFill>
                    <a:schemeClr val="bg1"/>
                  </a:solidFill>
                  <a:latin typeface="DM Sans" pitchFamily="2" charset="77"/>
                </a:rPr>
                <a:t>progress</a:t>
              </a:r>
            </a:p>
          </p:txBody>
        </p:sp>
      </p:grpSp>
    </p:spTree>
    <p:extLst>
      <p:ext uri="{BB962C8B-B14F-4D97-AF65-F5344CB8AC3E}">
        <p14:creationId xmlns:p14="http://schemas.microsoft.com/office/powerpoint/2010/main" val="1258272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0674D-2115-B9B6-8156-AE927893F695}"/>
              </a:ext>
            </a:extLst>
          </p:cNvPr>
          <p:cNvSpPr>
            <a:spLocks noGrp="1"/>
          </p:cNvSpPr>
          <p:nvPr>
            <p:ph type="ctrTitle"/>
          </p:nvPr>
        </p:nvSpPr>
        <p:spPr/>
        <p:txBody>
          <a:bodyPr/>
          <a:lstStyle/>
          <a:p>
            <a:r>
              <a:rPr lang="en-US" dirty="0"/>
              <a:t>Working</a:t>
            </a:r>
            <a:br>
              <a:rPr lang="en-US" dirty="0"/>
            </a:br>
            <a:r>
              <a:rPr lang="en-US" dirty="0"/>
              <a:t>with People</a:t>
            </a:r>
          </a:p>
        </p:txBody>
      </p:sp>
      <p:sp>
        <p:nvSpPr>
          <p:cNvPr id="3" name="Subtitle 2">
            <a:extLst>
              <a:ext uri="{FF2B5EF4-FFF2-40B4-BE49-F238E27FC236}">
                <a16:creationId xmlns:a16="http://schemas.microsoft.com/office/drawing/2014/main" id="{57ED9775-9DB9-C4FD-6820-D441F470205E}"/>
              </a:ext>
            </a:extLst>
          </p:cNvPr>
          <p:cNvSpPr>
            <a:spLocks noGrp="1"/>
          </p:cNvSpPr>
          <p:nvPr>
            <p:ph type="subTitle" idx="1"/>
          </p:nvPr>
        </p:nvSpPr>
        <p:spPr/>
        <p:txBody>
          <a:bodyPr>
            <a:normAutofit lnSpcReduction="10000"/>
          </a:bodyPr>
          <a:lstStyle/>
          <a:p>
            <a:r>
              <a:rPr lang="en-US"/>
              <a:t>Cohort A</a:t>
            </a:r>
          </a:p>
        </p:txBody>
      </p:sp>
      <p:sp>
        <p:nvSpPr>
          <p:cNvPr id="4" name="Footer Placeholder 3">
            <a:extLst>
              <a:ext uri="{FF2B5EF4-FFF2-40B4-BE49-F238E27FC236}">
                <a16:creationId xmlns:a16="http://schemas.microsoft.com/office/drawing/2014/main" id="{2A2664FE-85EB-71A7-841C-03EA7CE83387}"/>
              </a:ext>
            </a:extLst>
          </p:cNvPr>
          <p:cNvSpPr>
            <a:spLocks noGrp="1"/>
          </p:cNvSpPr>
          <p:nvPr>
            <p:ph type="ftr" sz="quarter" idx="11"/>
          </p:nvPr>
        </p:nvSpPr>
        <p:spPr/>
        <p:txBody>
          <a:bodyPr/>
          <a:lstStyle/>
          <a:p>
            <a:r>
              <a:rPr lang="en-US" b="1"/>
              <a:t>Session 4     Working with People</a:t>
            </a:r>
            <a:endParaRPr lang="en-US"/>
          </a:p>
        </p:txBody>
      </p:sp>
      <p:sp>
        <p:nvSpPr>
          <p:cNvPr id="5" name="Slide Number Placeholder 4">
            <a:extLst>
              <a:ext uri="{FF2B5EF4-FFF2-40B4-BE49-F238E27FC236}">
                <a16:creationId xmlns:a16="http://schemas.microsoft.com/office/drawing/2014/main" id="{84CAE96E-089D-9CBD-80DE-3A169A24492F}"/>
              </a:ext>
            </a:extLst>
          </p:cNvPr>
          <p:cNvSpPr>
            <a:spLocks noGrp="1"/>
          </p:cNvSpPr>
          <p:nvPr>
            <p:ph type="sldNum" sz="quarter" idx="12"/>
          </p:nvPr>
        </p:nvSpPr>
        <p:spPr/>
        <p:txBody>
          <a:bodyPr/>
          <a:lstStyle/>
          <a:p>
            <a:fld id="{16C5AC08-0ACD-404A-9C9F-AB39E786C34A}" type="slidenum">
              <a:rPr lang="en-US"/>
              <a:pPr/>
              <a:t>3</a:t>
            </a:fld>
            <a:endParaRPr lang="en-US"/>
          </a:p>
        </p:txBody>
      </p:sp>
      <p:sp>
        <p:nvSpPr>
          <p:cNvPr id="6" name="Text Placeholder 5">
            <a:extLst>
              <a:ext uri="{FF2B5EF4-FFF2-40B4-BE49-F238E27FC236}">
                <a16:creationId xmlns:a16="http://schemas.microsoft.com/office/drawing/2014/main" id="{027147B2-D50A-C477-356D-46D98215865A}"/>
              </a:ext>
            </a:extLst>
          </p:cNvPr>
          <p:cNvSpPr>
            <a:spLocks noGrp="1"/>
          </p:cNvSpPr>
          <p:nvPr>
            <p:ph type="body" sz="quarter" idx="13"/>
          </p:nvPr>
        </p:nvSpPr>
        <p:spPr>
          <a:xfrm>
            <a:off x="1077913" y="436166"/>
            <a:ext cx="1388201" cy="330219"/>
          </a:xfrm>
        </p:spPr>
        <p:txBody>
          <a:bodyPr/>
          <a:lstStyle/>
          <a:p>
            <a:r>
              <a:rPr lang="en-US"/>
              <a:t>Session 4</a:t>
            </a:r>
          </a:p>
        </p:txBody>
      </p:sp>
    </p:spTree>
    <p:extLst>
      <p:ext uri="{BB962C8B-B14F-4D97-AF65-F5344CB8AC3E}">
        <p14:creationId xmlns:p14="http://schemas.microsoft.com/office/powerpoint/2010/main" val="9622272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6589E-4837-3E6A-7D41-1290CE74C2FE}"/>
              </a:ext>
            </a:extLst>
          </p:cNvPr>
          <p:cNvSpPr>
            <a:spLocks noGrp="1"/>
          </p:cNvSpPr>
          <p:nvPr>
            <p:ph type="title"/>
          </p:nvPr>
        </p:nvSpPr>
        <p:spPr/>
        <p:txBody>
          <a:bodyPr/>
          <a:lstStyle/>
          <a:p>
            <a:r>
              <a:rPr lang="en-US"/>
              <a:t>Sustainability Model</a:t>
            </a:r>
          </a:p>
        </p:txBody>
      </p:sp>
      <p:sp>
        <p:nvSpPr>
          <p:cNvPr id="3" name="Content Placeholder 2">
            <a:extLst>
              <a:ext uri="{FF2B5EF4-FFF2-40B4-BE49-F238E27FC236}">
                <a16:creationId xmlns:a16="http://schemas.microsoft.com/office/drawing/2014/main" id="{43AC9B65-5C0E-8E47-2A0E-011501794B2E}"/>
              </a:ext>
            </a:extLst>
          </p:cNvPr>
          <p:cNvSpPr>
            <a:spLocks noGrp="1"/>
          </p:cNvSpPr>
          <p:nvPr>
            <p:ph idx="1"/>
          </p:nvPr>
        </p:nvSpPr>
        <p:spPr>
          <a:xfrm>
            <a:off x="1077914" y="1520825"/>
            <a:ext cx="3332162" cy="5019720"/>
          </a:xfrm>
        </p:spPr>
        <p:txBody>
          <a:bodyPr/>
          <a:lstStyle/>
          <a:p>
            <a:pPr lvl="3"/>
            <a:r>
              <a:rPr lang="en-US" sz="1200" b="1">
                <a:solidFill>
                  <a:schemeClr val="accent3"/>
                </a:solidFill>
              </a:rPr>
              <a:t>PROCESS</a:t>
            </a:r>
          </a:p>
          <a:p>
            <a:pPr lvl="3"/>
            <a:r>
              <a:rPr lang="en-US" b="1"/>
              <a:t>Benefits beyond helping patients</a:t>
            </a:r>
          </a:p>
          <a:p>
            <a:pPr lvl="3"/>
            <a:endParaRPr lang="en-US"/>
          </a:p>
          <a:p>
            <a:pPr lvl="3"/>
            <a:r>
              <a:rPr lang="en-US"/>
              <a:t>In addition to helping patients, are there additional benefits? </a:t>
            </a:r>
          </a:p>
          <a:p>
            <a:pPr lvl="3"/>
            <a:r>
              <a:rPr lang="en-US"/>
              <a:t>E.g. does the change reduce waste or avoid duplication? Will it make things run more smoothly? Will staff notice a difference in their daily working lives?</a:t>
            </a:r>
          </a:p>
          <a:p>
            <a:pPr lvl="3"/>
            <a:endParaRPr lang="en-US"/>
          </a:p>
          <a:p>
            <a:pPr lvl="3"/>
            <a:endParaRPr lang="en-US"/>
          </a:p>
        </p:txBody>
      </p:sp>
      <p:sp>
        <p:nvSpPr>
          <p:cNvPr id="4" name="Footer Placeholder 3">
            <a:extLst>
              <a:ext uri="{FF2B5EF4-FFF2-40B4-BE49-F238E27FC236}">
                <a16:creationId xmlns:a16="http://schemas.microsoft.com/office/drawing/2014/main" id="{A25EFDD1-38D9-1DBC-0501-93C40E258B8A}"/>
              </a:ext>
            </a:extLst>
          </p:cNvPr>
          <p:cNvSpPr>
            <a:spLocks noGrp="1"/>
          </p:cNvSpPr>
          <p:nvPr>
            <p:ph type="ftr" sz="quarter" idx="11"/>
          </p:nvPr>
        </p:nvSpPr>
        <p:spPr/>
        <p:txBody>
          <a:bodyPr/>
          <a:lstStyle/>
          <a:p>
            <a:r>
              <a:rPr lang="en-US"/>
              <a:t>Session 4     Working with People</a:t>
            </a:r>
          </a:p>
        </p:txBody>
      </p:sp>
      <p:sp>
        <p:nvSpPr>
          <p:cNvPr id="5" name="Slide Number Placeholder 4">
            <a:extLst>
              <a:ext uri="{FF2B5EF4-FFF2-40B4-BE49-F238E27FC236}">
                <a16:creationId xmlns:a16="http://schemas.microsoft.com/office/drawing/2014/main" id="{8ECC776D-18F5-B991-98A1-C632126FF67E}"/>
              </a:ext>
            </a:extLst>
          </p:cNvPr>
          <p:cNvSpPr>
            <a:spLocks noGrp="1"/>
          </p:cNvSpPr>
          <p:nvPr>
            <p:ph type="sldNum" sz="quarter" idx="12"/>
          </p:nvPr>
        </p:nvSpPr>
        <p:spPr/>
        <p:txBody>
          <a:bodyPr/>
          <a:lstStyle/>
          <a:p>
            <a:fld id="{16C5AC08-0ACD-404A-9C9F-AB39E786C34A}" type="slidenum">
              <a:rPr lang="en-GB"/>
              <a:t>39</a:t>
            </a:fld>
            <a:endParaRPr lang="en-GB"/>
          </a:p>
        </p:txBody>
      </p:sp>
      <p:sp>
        <p:nvSpPr>
          <p:cNvPr id="6" name="Text Placeholder 5">
            <a:extLst>
              <a:ext uri="{FF2B5EF4-FFF2-40B4-BE49-F238E27FC236}">
                <a16:creationId xmlns:a16="http://schemas.microsoft.com/office/drawing/2014/main" id="{A068CCFB-BD82-F31F-31E2-3151C29DB9FC}"/>
              </a:ext>
            </a:extLst>
          </p:cNvPr>
          <p:cNvSpPr>
            <a:spLocks noGrp="1"/>
          </p:cNvSpPr>
          <p:nvPr>
            <p:ph type="body" sz="quarter" idx="13"/>
          </p:nvPr>
        </p:nvSpPr>
        <p:spPr/>
        <p:txBody>
          <a:bodyPr/>
          <a:lstStyle/>
          <a:p>
            <a:r>
              <a:rPr lang="en-US"/>
              <a:t>Sustainability Model</a:t>
            </a:r>
          </a:p>
        </p:txBody>
      </p:sp>
      <p:graphicFrame>
        <p:nvGraphicFramePr>
          <p:cNvPr id="8" name="Table 8">
            <a:extLst>
              <a:ext uri="{FF2B5EF4-FFF2-40B4-BE49-F238E27FC236}">
                <a16:creationId xmlns:a16="http://schemas.microsoft.com/office/drawing/2014/main" id="{F3BBBDA2-443F-C312-4761-4940F4BE2480}"/>
              </a:ext>
            </a:extLst>
          </p:cNvPr>
          <p:cNvGraphicFramePr>
            <a:graphicFrameLocks noGrp="1"/>
          </p:cNvGraphicFramePr>
          <p:nvPr>
            <p:extLst>
              <p:ext uri="{D42A27DB-BD31-4B8C-83A1-F6EECF244321}">
                <p14:modId xmlns:p14="http://schemas.microsoft.com/office/powerpoint/2010/main" val="2733339405"/>
              </p:ext>
            </p:extLst>
          </p:nvPr>
        </p:nvGraphicFramePr>
        <p:xfrm>
          <a:off x="4848225" y="1520824"/>
          <a:ext cx="7102476" cy="4416720"/>
        </p:xfrm>
        <a:graphic>
          <a:graphicData uri="http://schemas.openxmlformats.org/drawingml/2006/table">
            <a:tbl>
              <a:tblPr firstRow="1" bandRow="1">
                <a:tableStyleId>{F2DE63D5-997A-4646-A377-4702673A728D}</a:tableStyleId>
              </a:tblPr>
              <a:tblGrid>
                <a:gridCol w="793296">
                  <a:extLst>
                    <a:ext uri="{9D8B030D-6E8A-4147-A177-3AD203B41FA5}">
                      <a16:colId xmlns:a16="http://schemas.microsoft.com/office/drawing/2014/main" val="942774464"/>
                    </a:ext>
                  </a:extLst>
                </a:gridCol>
                <a:gridCol w="1102179">
                  <a:extLst>
                    <a:ext uri="{9D8B030D-6E8A-4147-A177-3AD203B41FA5}">
                      <a16:colId xmlns:a16="http://schemas.microsoft.com/office/drawing/2014/main" val="1534725099"/>
                    </a:ext>
                  </a:extLst>
                </a:gridCol>
                <a:gridCol w="5207001">
                  <a:extLst>
                    <a:ext uri="{9D8B030D-6E8A-4147-A177-3AD203B41FA5}">
                      <a16:colId xmlns:a16="http://schemas.microsoft.com/office/drawing/2014/main" val="1063713952"/>
                    </a:ext>
                  </a:extLst>
                </a:gridCol>
              </a:tblGrid>
              <a:tr h="0">
                <a:tc>
                  <a:txBody>
                    <a:bodyPr/>
                    <a:lstStyle/>
                    <a:p>
                      <a:endParaRPr lang="en-US" sz="1050">
                        <a:solidFill>
                          <a:schemeClr val="accent3"/>
                        </a:solidFill>
                        <a:latin typeface="DM Sans" pitchFamily="2" charset="77"/>
                      </a:endParaRPr>
                    </a:p>
                  </a:txBody>
                  <a:tcPr marT="90000" marB="90000" anchor="b">
                    <a:lnL w="6350" cap="flat" cmpd="sng" algn="ctr">
                      <a:noFill/>
                      <a:prstDash val="solid"/>
                      <a:miter lim="800000"/>
                    </a:lnL>
                    <a:lnR>
                      <a:noFill/>
                    </a:lnR>
                    <a:lnT w="6350" cap="flat" cmpd="sng" algn="ctr">
                      <a:noFill/>
                      <a:prstDash val="solid"/>
                      <a:miter lim="800000"/>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50" b="0" i="0" u="none" strike="noStrike" kern="1200">
                          <a:solidFill>
                            <a:schemeClr val="accent3"/>
                          </a:solidFill>
                          <a:effectLst/>
                          <a:latin typeface="Arial" panose="020B0604020202020204" pitchFamily="34" charset="0"/>
                          <a:ea typeface="+mn-ea"/>
                          <a:cs typeface="Arial" panose="020B0604020202020204" pitchFamily="34" charset="0"/>
                        </a:rPr>
                        <a:t>✓</a:t>
                      </a:r>
                      <a:endParaRPr lang="en-US" sz="1050">
                        <a:solidFill>
                          <a:schemeClr val="accent3"/>
                        </a:solidFill>
                        <a:latin typeface="Arial" panose="020B0604020202020204" pitchFamily="34" charset="0"/>
                        <a:cs typeface="Arial" panose="020B0604020202020204" pitchFamily="34" charset="0"/>
                      </a:endParaRPr>
                    </a:p>
                  </a:txBody>
                  <a:tcPr marT="90000" marB="90000" anchor="b">
                    <a:lnL>
                      <a:noFill/>
                    </a:lnL>
                    <a:lnR>
                      <a:noFill/>
                    </a:lnR>
                    <a:lnT w="6350" cap="flat" cmpd="sng" algn="ctr">
                      <a:noFill/>
                      <a:prstDash val="solid"/>
                      <a:miter lim="800000"/>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50">
                          <a:solidFill>
                            <a:schemeClr val="accent3"/>
                          </a:solidFill>
                          <a:latin typeface="DM Sans" pitchFamily="2" charset="77"/>
                        </a:rPr>
                        <a:t>Factor level</a:t>
                      </a:r>
                    </a:p>
                  </a:txBody>
                  <a:tcPr marT="90000" marB="90000" anchor="b">
                    <a:lnL>
                      <a:noFill/>
                    </a:lnL>
                    <a:lnR w="6350" cap="flat" cmpd="sng" algn="ctr">
                      <a:noFill/>
                      <a:prstDash val="solid"/>
                      <a:miter lim="800000"/>
                    </a:lnR>
                    <a:lnT w="6350" cap="flat" cmpd="sng" algn="ctr">
                      <a:noFill/>
                      <a:prstDash val="solid"/>
                      <a:miter lim="800000"/>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60645572"/>
                  </a:ext>
                </a:extLst>
              </a:tr>
              <a:tr h="1019175">
                <a:tc>
                  <a:txBody>
                    <a:bodyPr/>
                    <a:lstStyle/>
                    <a:p>
                      <a:r>
                        <a:rPr lang="en-US" sz="5400" b="1">
                          <a:solidFill>
                            <a:schemeClr val="accent3">
                              <a:lumMod val="20000"/>
                              <a:lumOff val="80000"/>
                            </a:schemeClr>
                          </a:solidFill>
                          <a:latin typeface="DM Sans" pitchFamily="2" charset="77"/>
                        </a:rPr>
                        <a:t>A</a:t>
                      </a:r>
                    </a:p>
                  </a:txBody>
                  <a:tcPr anchor="ctr">
                    <a:lnL w="6350" cap="flat" cmpd="sng" algn="ctr">
                      <a:noFill/>
                      <a:prstDash val="solid"/>
                      <a:miter lim="800000"/>
                    </a:lnL>
                    <a:lnR>
                      <a:noFill/>
                    </a:lnR>
                    <a:lnT w="12700" cap="flat" cmpd="sng" algn="ctr">
                      <a:solidFill>
                        <a:schemeClr val="accent3"/>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solidFill>
                          <a:schemeClr val="accent5"/>
                        </a:solidFill>
                        <a:latin typeface="DM Sans" pitchFamily="2" charset="77"/>
                      </a:endParaRPr>
                    </a:p>
                  </a:txBody>
                  <a:tcPr>
                    <a:lnL>
                      <a:noFill/>
                    </a:lnL>
                    <a:lnR>
                      <a:noFill/>
                    </a:lnR>
                    <a:lnT w="12700" cap="flat" cmpd="sng" algn="ctr">
                      <a:solidFill>
                        <a:schemeClr val="accent3"/>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a:lnSpc>
                          <a:spcPct val="115000"/>
                        </a:lnSpc>
                        <a:spcBef>
                          <a:spcPts val="0"/>
                        </a:spcBef>
                        <a:spcAft>
                          <a:spcPts val="0"/>
                        </a:spcAft>
                        <a:buNone/>
                      </a:pPr>
                      <a:r>
                        <a:rPr lang="en" sz="1400">
                          <a:solidFill>
                            <a:schemeClr val="accent5"/>
                          </a:solidFill>
                          <a:latin typeface="DM Sans" pitchFamily="2" charset="77"/>
                        </a:rPr>
                        <a:t>We can demonstrate that the change has a wide range of benefits beyond helping patients, for example by reducing waste, creating efficiency or making people’s jobs easier.</a:t>
                      </a:r>
                      <a:endParaRPr sz="1400">
                        <a:solidFill>
                          <a:schemeClr val="accent5"/>
                        </a:solidFill>
                        <a:latin typeface="DM Sans" pitchFamily="2" charset="77"/>
                      </a:endParaRPr>
                    </a:p>
                  </a:txBody>
                  <a:tcPr marL="91425" marR="91425" marT="91425" marB="91425">
                    <a:lnL>
                      <a:noFill/>
                    </a:lnL>
                    <a:lnR w="6350" cap="flat" cmpd="sng" algn="ctr">
                      <a:noFill/>
                      <a:prstDash val="solid"/>
                      <a:miter lim="800000"/>
                    </a:lnR>
                    <a:lnT w="12700" cap="flat" cmpd="sng" algn="ctr">
                      <a:solidFill>
                        <a:schemeClr val="accent3"/>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91483876"/>
                  </a:ext>
                </a:extLst>
              </a:tr>
              <a:tr h="1019175">
                <a:tc>
                  <a:txBody>
                    <a:bodyPr/>
                    <a:lstStyle/>
                    <a:p>
                      <a:r>
                        <a:rPr lang="en-US" sz="5400" b="1">
                          <a:solidFill>
                            <a:schemeClr val="accent3">
                              <a:lumMod val="20000"/>
                              <a:lumOff val="80000"/>
                            </a:schemeClr>
                          </a:solidFill>
                          <a:latin typeface="DM Sans" pitchFamily="2" charset="77"/>
                        </a:rPr>
                        <a:t>B</a:t>
                      </a:r>
                    </a:p>
                  </a:txBody>
                  <a:tcPr anchor="ctr">
                    <a:lnL w="6350" cap="flat" cmpd="sng" algn="ctr">
                      <a:noFill/>
                      <a:prstDash val="solid"/>
                      <a:miter lim="800000"/>
                    </a:lnL>
                    <a:lnR>
                      <a:noFill/>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solidFill>
                          <a:schemeClr val="accent5"/>
                        </a:solidFill>
                        <a:latin typeface="DM Sans" pitchFamily="2" charset="77"/>
                      </a:endParaRPr>
                    </a:p>
                  </a:txBody>
                  <a:tcPr>
                    <a:lnL>
                      <a:noFill/>
                    </a:lnL>
                    <a:lnR>
                      <a:noFill/>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a:lnSpc>
                          <a:spcPct val="115000"/>
                        </a:lnSpc>
                        <a:spcBef>
                          <a:spcPts val="0"/>
                        </a:spcBef>
                        <a:spcAft>
                          <a:spcPts val="0"/>
                        </a:spcAft>
                        <a:buNone/>
                      </a:pPr>
                      <a:r>
                        <a:rPr lang="en" sz="1400">
                          <a:solidFill>
                            <a:schemeClr val="accent5"/>
                          </a:solidFill>
                          <a:latin typeface="DM Sans" pitchFamily="2" charset="77"/>
                        </a:rPr>
                        <a:t>We can demonstrate that the change has some benefits beyond helping patients such as reducing waste and making jobs easier, but not a wide range.</a:t>
                      </a:r>
                      <a:endParaRPr sz="1400">
                        <a:solidFill>
                          <a:schemeClr val="accent5"/>
                        </a:solidFill>
                        <a:latin typeface="DM Sans" pitchFamily="2" charset="77"/>
                      </a:endParaRPr>
                    </a:p>
                  </a:txBody>
                  <a:tcPr marL="91425" marR="91425" marT="91425" marB="91425">
                    <a:lnL>
                      <a:noFill/>
                    </a:lnL>
                    <a:lnR w="6350" cap="flat" cmpd="sng" algn="ctr">
                      <a:noFill/>
                      <a:prstDash val="solid"/>
                      <a:miter lim="800000"/>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9300617"/>
                  </a:ext>
                </a:extLst>
              </a:tr>
              <a:tr h="1019175">
                <a:tc>
                  <a:txBody>
                    <a:bodyPr/>
                    <a:lstStyle/>
                    <a:p>
                      <a:r>
                        <a:rPr lang="en-US" sz="5400" b="1">
                          <a:solidFill>
                            <a:schemeClr val="accent3">
                              <a:lumMod val="20000"/>
                              <a:lumOff val="80000"/>
                            </a:schemeClr>
                          </a:solidFill>
                          <a:latin typeface="DM Sans" pitchFamily="2" charset="77"/>
                        </a:rPr>
                        <a:t>C</a:t>
                      </a:r>
                    </a:p>
                  </a:txBody>
                  <a:tcPr anchor="ctr">
                    <a:lnL w="6350" cap="flat" cmpd="sng" algn="ctr">
                      <a:noFill/>
                      <a:prstDash val="solid"/>
                      <a:miter lim="800000"/>
                    </a:lnL>
                    <a:lnR>
                      <a:noFill/>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solidFill>
                          <a:schemeClr val="accent5"/>
                        </a:solidFill>
                        <a:latin typeface="DM Sans" pitchFamily="2" charset="77"/>
                      </a:endParaRPr>
                    </a:p>
                  </a:txBody>
                  <a:tcPr>
                    <a:lnL>
                      <a:noFill/>
                    </a:lnL>
                    <a:lnR>
                      <a:noFill/>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a:lnSpc>
                          <a:spcPct val="115000"/>
                        </a:lnSpc>
                        <a:spcBef>
                          <a:spcPts val="0"/>
                        </a:spcBef>
                        <a:spcAft>
                          <a:spcPts val="0"/>
                        </a:spcAft>
                        <a:buNone/>
                      </a:pPr>
                      <a:r>
                        <a:rPr lang="en" sz="1400">
                          <a:solidFill>
                            <a:schemeClr val="accent5"/>
                          </a:solidFill>
                          <a:latin typeface="DM Sans" pitchFamily="2" charset="77"/>
                        </a:rPr>
                        <a:t>We can demonstrate that the change has one or two benefits beyond helping patients.</a:t>
                      </a:r>
                      <a:endParaRPr sz="1400">
                        <a:solidFill>
                          <a:schemeClr val="accent5"/>
                        </a:solidFill>
                        <a:latin typeface="DM Sans" pitchFamily="2" charset="77"/>
                      </a:endParaRPr>
                    </a:p>
                    <a:p>
                      <a:pPr marL="0" lvl="0" indent="0" algn="l" rtl="0">
                        <a:lnSpc>
                          <a:spcPct val="115000"/>
                        </a:lnSpc>
                        <a:spcBef>
                          <a:spcPts val="0"/>
                        </a:spcBef>
                        <a:spcAft>
                          <a:spcPts val="0"/>
                        </a:spcAft>
                        <a:buNone/>
                      </a:pPr>
                      <a:r>
                        <a:rPr lang="en" sz="1400" b="1">
                          <a:solidFill>
                            <a:schemeClr val="accent5"/>
                          </a:solidFill>
                          <a:latin typeface="DM Sans" pitchFamily="2" charset="77"/>
                        </a:rPr>
                        <a:t> </a:t>
                      </a:r>
                      <a:endParaRPr sz="1400" b="1">
                        <a:solidFill>
                          <a:schemeClr val="accent5"/>
                        </a:solidFill>
                        <a:latin typeface="DM Sans" pitchFamily="2" charset="77"/>
                      </a:endParaRPr>
                    </a:p>
                  </a:txBody>
                  <a:tcPr marL="91425" marR="91425" marT="91425" marB="91425">
                    <a:lnL>
                      <a:noFill/>
                    </a:lnL>
                    <a:lnR w="6350" cap="flat" cmpd="sng" algn="ctr">
                      <a:noFill/>
                      <a:prstDash val="solid"/>
                      <a:miter lim="800000"/>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39477248"/>
                  </a:ext>
                </a:extLst>
              </a:tr>
              <a:tr h="1019175">
                <a:tc>
                  <a:txBody>
                    <a:bodyPr/>
                    <a:lstStyle/>
                    <a:p>
                      <a:r>
                        <a:rPr lang="en-US" sz="5400" b="1">
                          <a:solidFill>
                            <a:schemeClr val="accent3">
                              <a:lumMod val="20000"/>
                              <a:lumOff val="80000"/>
                            </a:schemeClr>
                          </a:solidFill>
                          <a:latin typeface="DM Sans" pitchFamily="2" charset="77"/>
                        </a:rPr>
                        <a:t>D</a:t>
                      </a:r>
                    </a:p>
                  </a:txBody>
                  <a:tcPr anchor="ctr">
                    <a:lnL w="6350" cap="flat" cmpd="sng" algn="ctr">
                      <a:noFill/>
                      <a:prstDash val="solid"/>
                      <a:miter lim="800000"/>
                    </a:lnL>
                    <a:lnR>
                      <a:noFill/>
                    </a:lnR>
                    <a:lnT w="12700" cap="flat" cmpd="sng" algn="ctr">
                      <a:solidFill>
                        <a:schemeClr val="accent6">
                          <a:lumMod val="20000"/>
                          <a:lumOff val="80000"/>
                        </a:schemeClr>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noFill/>
                  </a:tcPr>
                </a:tc>
                <a:tc>
                  <a:txBody>
                    <a:bodyPr/>
                    <a:lstStyle/>
                    <a:p>
                      <a:endParaRPr lang="en-US">
                        <a:solidFill>
                          <a:schemeClr val="accent5"/>
                        </a:solidFill>
                        <a:latin typeface="DM Sans" pitchFamily="2" charset="77"/>
                      </a:endParaRPr>
                    </a:p>
                  </a:txBody>
                  <a:tcPr>
                    <a:lnL>
                      <a:noFill/>
                    </a:lnL>
                    <a:lnR>
                      <a:noFill/>
                    </a:lnR>
                    <a:lnT w="12700" cap="flat" cmpd="sng" algn="ctr">
                      <a:solidFill>
                        <a:schemeClr val="accent6">
                          <a:lumMod val="20000"/>
                          <a:lumOff val="80000"/>
                        </a:schemeClr>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noFill/>
                  </a:tcPr>
                </a:tc>
                <a:tc>
                  <a:txBody>
                    <a:bodyPr/>
                    <a:lstStyle/>
                    <a:p>
                      <a:pPr marL="0" lvl="0" indent="0" algn="l" rtl="0">
                        <a:lnSpc>
                          <a:spcPct val="115000"/>
                        </a:lnSpc>
                        <a:spcBef>
                          <a:spcPts val="0"/>
                        </a:spcBef>
                        <a:spcAft>
                          <a:spcPts val="0"/>
                        </a:spcAft>
                        <a:buNone/>
                      </a:pPr>
                      <a:r>
                        <a:rPr lang="en" sz="1400">
                          <a:solidFill>
                            <a:schemeClr val="accent5"/>
                          </a:solidFill>
                          <a:latin typeface="DM Sans" pitchFamily="2" charset="77"/>
                        </a:rPr>
                        <a:t>The benefits that we have identified are only directly related to helping patients. We have not identified any other benefits that this initiative could bring.</a:t>
                      </a:r>
                      <a:endParaRPr sz="1400">
                        <a:solidFill>
                          <a:schemeClr val="accent5"/>
                        </a:solidFill>
                        <a:latin typeface="DM Sans" pitchFamily="2" charset="77"/>
                      </a:endParaRPr>
                    </a:p>
                  </a:txBody>
                  <a:tcPr marL="91425" marR="91425" marT="91425" marB="91425">
                    <a:lnL>
                      <a:noFill/>
                    </a:lnL>
                    <a:lnR w="6350" cap="flat" cmpd="sng" algn="ctr">
                      <a:noFill/>
                      <a:prstDash val="solid"/>
                      <a:miter lim="800000"/>
                    </a:lnR>
                    <a:lnT w="12700" cap="flat" cmpd="sng" algn="ctr">
                      <a:solidFill>
                        <a:schemeClr val="accent6">
                          <a:lumMod val="20000"/>
                          <a:lumOff val="80000"/>
                        </a:schemeClr>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2497254907"/>
                  </a:ext>
                </a:extLst>
              </a:tr>
            </a:tbl>
          </a:graphicData>
        </a:graphic>
      </p:graphicFrame>
    </p:spTree>
    <p:extLst>
      <p:ext uri="{BB962C8B-B14F-4D97-AF65-F5344CB8AC3E}">
        <p14:creationId xmlns:p14="http://schemas.microsoft.com/office/powerpoint/2010/main" val="29493732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BDEA2-CBA2-A342-27EE-F800D87C3575}"/>
              </a:ext>
            </a:extLst>
          </p:cNvPr>
          <p:cNvSpPr>
            <a:spLocks noGrp="1"/>
          </p:cNvSpPr>
          <p:nvPr>
            <p:ph type="title"/>
          </p:nvPr>
        </p:nvSpPr>
        <p:spPr/>
        <p:txBody>
          <a:bodyPr/>
          <a:lstStyle/>
          <a:p>
            <a:r>
              <a:rPr lang="en-US"/>
              <a:t>Sustainability Model</a:t>
            </a:r>
          </a:p>
        </p:txBody>
      </p:sp>
      <p:sp>
        <p:nvSpPr>
          <p:cNvPr id="4" name="Footer Placeholder 3">
            <a:extLst>
              <a:ext uri="{FF2B5EF4-FFF2-40B4-BE49-F238E27FC236}">
                <a16:creationId xmlns:a16="http://schemas.microsoft.com/office/drawing/2014/main" id="{F162E808-E11C-9A77-C129-85A446F1B877}"/>
              </a:ext>
            </a:extLst>
          </p:cNvPr>
          <p:cNvSpPr>
            <a:spLocks noGrp="1"/>
          </p:cNvSpPr>
          <p:nvPr>
            <p:ph type="ftr" sz="quarter" idx="11"/>
          </p:nvPr>
        </p:nvSpPr>
        <p:spPr/>
        <p:txBody>
          <a:bodyPr/>
          <a:lstStyle/>
          <a:p>
            <a:r>
              <a:rPr lang="en-US"/>
              <a:t>Session 4     Working with People</a:t>
            </a:r>
          </a:p>
        </p:txBody>
      </p:sp>
      <p:sp>
        <p:nvSpPr>
          <p:cNvPr id="5" name="Slide Number Placeholder 4">
            <a:extLst>
              <a:ext uri="{FF2B5EF4-FFF2-40B4-BE49-F238E27FC236}">
                <a16:creationId xmlns:a16="http://schemas.microsoft.com/office/drawing/2014/main" id="{1AF6B580-640F-8D55-F9B2-04789BAE094D}"/>
              </a:ext>
            </a:extLst>
          </p:cNvPr>
          <p:cNvSpPr>
            <a:spLocks noGrp="1"/>
          </p:cNvSpPr>
          <p:nvPr>
            <p:ph type="sldNum" sz="quarter" idx="12"/>
          </p:nvPr>
        </p:nvSpPr>
        <p:spPr/>
        <p:txBody>
          <a:bodyPr/>
          <a:lstStyle/>
          <a:p>
            <a:fld id="{16C5AC08-0ACD-404A-9C9F-AB39E786C34A}" type="slidenum">
              <a:rPr lang="en-GB"/>
              <a:t>40</a:t>
            </a:fld>
            <a:endParaRPr lang="en-GB"/>
          </a:p>
        </p:txBody>
      </p:sp>
      <p:sp>
        <p:nvSpPr>
          <p:cNvPr id="6" name="Text Placeholder 5">
            <a:extLst>
              <a:ext uri="{FF2B5EF4-FFF2-40B4-BE49-F238E27FC236}">
                <a16:creationId xmlns:a16="http://schemas.microsoft.com/office/drawing/2014/main" id="{A4BB9BCA-D146-4B62-7099-BFBBD17509F9}"/>
              </a:ext>
            </a:extLst>
          </p:cNvPr>
          <p:cNvSpPr>
            <a:spLocks noGrp="1"/>
          </p:cNvSpPr>
          <p:nvPr>
            <p:ph type="body" sz="quarter" idx="13"/>
          </p:nvPr>
        </p:nvSpPr>
        <p:spPr/>
        <p:txBody>
          <a:bodyPr/>
          <a:lstStyle/>
          <a:p>
            <a:r>
              <a:rPr lang="en-US"/>
              <a:t>Sustainability Model</a:t>
            </a:r>
          </a:p>
        </p:txBody>
      </p:sp>
      <p:grpSp>
        <p:nvGrpSpPr>
          <p:cNvPr id="56" name="Group 55">
            <a:extLst>
              <a:ext uri="{FF2B5EF4-FFF2-40B4-BE49-F238E27FC236}">
                <a16:creationId xmlns:a16="http://schemas.microsoft.com/office/drawing/2014/main" id="{30AC7396-A0BE-8901-847D-6C7542FA9315}"/>
              </a:ext>
            </a:extLst>
          </p:cNvPr>
          <p:cNvGrpSpPr/>
          <p:nvPr/>
        </p:nvGrpSpPr>
        <p:grpSpPr>
          <a:xfrm>
            <a:off x="1077913" y="1520825"/>
            <a:ext cx="3332162" cy="1698625"/>
            <a:chOff x="1077913" y="1520825"/>
            <a:chExt cx="3332162" cy="1698625"/>
          </a:xfrm>
        </p:grpSpPr>
        <p:sp>
          <p:nvSpPr>
            <p:cNvPr id="11" name="TextBox 10">
              <a:extLst>
                <a:ext uri="{FF2B5EF4-FFF2-40B4-BE49-F238E27FC236}">
                  <a16:creationId xmlns:a16="http://schemas.microsoft.com/office/drawing/2014/main" id="{F1B413D7-1B9C-A54B-4D22-81E981523B23}"/>
                </a:ext>
              </a:extLst>
            </p:cNvPr>
            <p:cNvSpPr txBox="1"/>
            <p:nvPr/>
          </p:nvSpPr>
          <p:spPr>
            <a:xfrm>
              <a:off x="1196898" y="2007452"/>
              <a:ext cx="1327226" cy="1137192"/>
            </a:xfrm>
            <a:prstGeom prst="rect">
              <a:avLst/>
            </a:prstGeom>
            <a:solidFill>
              <a:schemeClr val="accent3">
                <a:lumMod val="20000"/>
                <a:lumOff val="80000"/>
              </a:schemeClr>
            </a:solidFill>
          </p:spPr>
          <p:txBody>
            <a:bodyPr wrap="square" lIns="90000" tIns="90000" rIns="90000" bIns="90000" rtlCol="0">
              <a:noAutofit/>
            </a:bodyPr>
            <a:lstStyle/>
            <a:p>
              <a:r>
                <a:rPr lang="en-US" sz="900" b="1">
                  <a:solidFill>
                    <a:schemeClr val="accent3">
                      <a:lumMod val="40000"/>
                      <a:lumOff val="60000"/>
                    </a:schemeClr>
                  </a:solidFill>
                  <a:latin typeface="DM Sans" pitchFamily="2" charset="77"/>
                </a:rPr>
                <a:t>Write your </a:t>
              </a:r>
              <a:br>
                <a:rPr lang="en-US" sz="900" b="1">
                  <a:solidFill>
                    <a:schemeClr val="accent3">
                      <a:lumMod val="40000"/>
                      <a:lumOff val="60000"/>
                    </a:schemeClr>
                  </a:solidFill>
                  <a:latin typeface="DM Sans" pitchFamily="2" charset="77"/>
                </a:rPr>
              </a:br>
              <a:r>
                <a:rPr lang="en-US" sz="900" b="1">
                  <a:solidFill>
                    <a:schemeClr val="accent3">
                      <a:lumMod val="40000"/>
                      <a:lumOff val="60000"/>
                    </a:schemeClr>
                  </a:solidFill>
                  <a:latin typeface="DM Sans" pitchFamily="2" charset="77"/>
                </a:rPr>
                <a:t>score here</a:t>
              </a:r>
            </a:p>
          </p:txBody>
        </p:sp>
        <p:grpSp>
          <p:nvGrpSpPr>
            <p:cNvPr id="28" name="Group 27">
              <a:extLst>
                <a:ext uri="{FF2B5EF4-FFF2-40B4-BE49-F238E27FC236}">
                  <a16:creationId xmlns:a16="http://schemas.microsoft.com/office/drawing/2014/main" id="{B39E068B-E33A-811F-B61C-C13BE7F1904E}"/>
                </a:ext>
              </a:extLst>
            </p:cNvPr>
            <p:cNvGrpSpPr/>
            <p:nvPr/>
          </p:nvGrpSpPr>
          <p:grpSpPr>
            <a:xfrm>
              <a:off x="1077913" y="1520825"/>
              <a:ext cx="3332162" cy="1698625"/>
              <a:chOff x="1077913" y="1520825"/>
              <a:chExt cx="3332162" cy="1698625"/>
            </a:xfrm>
          </p:grpSpPr>
          <p:grpSp>
            <p:nvGrpSpPr>
              <p:cNvPr id="18" name="Group 17">
                <a:extLst>
                  <a:ext uri="{FF2B5EF4-FFF2-40B4-BE49-F238E27FC236}">
                    <a16:creationId xmlns:a16="http://schemas.microsoft.com/office/drawing/2014/main" id="{438043AB-E4D5-1BAE-81B7-29DEE18294DA}"/>
                  </a:ext>
                </a:extLst>
              </p:cNvPr>
              <p:cNvGrpSpPr/>
              <p:nvPr/>
            </p:nvGrpSpPr>
            <p:grpSpPr>
              <a:xfrm>
                <a:off x="1077913" y="1520825"/>
                <a:ext cx="3332162" cy="1698625"/>
                <a:chOff x="1077913" y="1520825"/>
                <a:chExt cx="3332162" cy="1698625"/>
              </a:xfrm>
            </p:grpSpPr>
            <p:sp>
              <p:nvSpPr>
                <p:cNvPr id="10" name="Rectangle 9">
                  <a:extLst>
                    <a:ext uri="{FF2B5EF4-FFF2-40B4-BE49-F238E27FC236}">
                      <a16:creationId xmlns:a16="http://schemas.microsoft.com/office/drawing/2014/main" id="{51F5D32E-A333-89A6-C971-325AD3428A31}"/>
                    </a:ext>
                  </a:extLst>
                </p:cNvPr>
                <p:cNvSpPr/>
                <p:nvPr/>
              </p:nvSpPr>
              <p:spPr>
                <a:xfrm>
                  <a:off x="1077913" y="1730829"/>
                  <a:ext cx="3332162" cy="1488621"/>
                </a:xfrm>
                <a:prstGeom prst="rect">
                  <a:avLst/>
                </a:prstGeom>
                <a:solidFill>
                  <a:schemeClr val="accent3">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25BD9B60-0196-A4CF-C115-4B9B187D9BA2}"/>
                    </a:ext>
                  </a:extLst>
                </p:cNvPr>
                <p:cNvSpPr txBox="1">
                  <a:spLocks/>
                </p:cNvSpPr>
                <p:nvPr/>
              </p:nvSpPr>
              <p:spPr>
                <a:xfrm>
                  <a:off x="1077913" y="1520825"/>
                  <a:ext cx="3332162" cy="400740"/>
                </a:xfrm>
                <a:prstGeom prst="roundRect">
                  <a:avLst>
                    <a:gd name="adj" fmla="val 5721"/>
                  </a:avLst>
                </a:prstGeom>
                <a:solidFill>
                  <a:schemeClr val="accent3"/>
                </a:solidFill>
                <a:ln>
                  <a:noFill/>
                </a:ln>
              </p:spPr>
              <p:txBody>
                <a:bodyPr vert="horz" lIns="90000" tIns="0" rIns="90000" bIns="0" rtlCol="0" anchor="ctr" anchorCtr="0">
                  <a:noAutofit/>
                </a:bodyPr>
                <a:lstStyle>
                  <a:lvl1pPr marL="0" indent="0" algn="l" defTabSz="914400" rtl="0" eaLnBrk="1" latinLnBrk="0" hangingPunct="1">
                    <a:lnSpc>
                      <a:spcPct val="90000"/>
                    </a:lnSpc>
                    <a:spcBef>
                      <a:spcPts val="1000"/>
                    </a:spcBef>
                    <a:spcAft>
                      <a:spcPts val="1700"/>
                    </a:spcAft>
                    <a:buFont typeface="Arial" panose="020B0604020202020204" pitchFamily="34" charset="0"/>
                    <a:buNone/>
                    <a:defRPr sz="3800" b="0" kern="1200">
                      <a:solidFill>
                        <a:schemeClr val="accent5"/>
                      </a:solidFill>
                      <a:latin typeface="DM Sans" pitchFamily="2" charset="77"/>
                      <a:ea typeface="+mn-ea"/>
                      <a:cs typeface="+mn-cs"/>
                    </a:defRPr>
                  </a:lvl1pPr>
                  <a:lvl2pPr marL="6350" indent="0" algn="l" defTabSz="914400" rtl="0" eaLnBrk="1" latinLnBrk="0" hangingPunct="1">
                    <a:lnSpc>
                      <a:spcPct val="90000"/>
                    </a:lnSpc>
                    <a:spcBef>
                      <a:spcPts val="500"/>
                    </a:spcBef>
                    <a:spcAft>
                      <a:spcPts val="1700"/>
                    </a:spcAft>
                    <a:buFont typeface="Arial" panose="020B0604020202020204" pitchFamily="34" charset="0"/>
                    <a:buNone/>
                    <a:tabLst/>
                    <a:defRPr sz="2600" b="0" i="0" kern="1200">
                      <a:solidFill>
                        <a:schemeClr val="accent5"/>
                      </a:solidFill>
                      <a:latin typeface="DM Sans Medium" pitchFamily="2" charset="77"/>
                      <a:ea typeface="+mn-ea"/>
                      <a:cs typeface="+mn-cs"/>
                    </a:defRPr>
                  </a:lvl2pPr>
                  <a:lvl3pPr marL="268288" indent="-261938" algn="l" defTabSz="914400" rtl="0" eaLnBrk="1" latinLnBrk="0" hangingPunct="1">
                    <a:lnSpc>
                      <a:spcPct val="90000"/>
                    </a:lnSpc>
                    <a:spcBef>
                      <a:spcPts val="500"/>
                    </a:spcBef>
                    <a:spcAft>
                      <a:spcPts val="1700"/>
                    </a:spcAft>
                    <a:buClr>
                      <a:schemeClr val="accent2"/>
                    </a:buClr>
                    <a:buFont typeface="Arial" panose="020B0604020202020204" pitchFamily="34" charset="0"/>
                    <a:buChar char="•"/>
                    <a:tabLst/>
                    <a:defRPr sz="2600" b="0" i="0" kern="1200">
                      <a:solidFill>
                        <a:schemeClr val="accent5"/>
                      </a:solidFill>
                      <a:latin typeface="DM Sans Medium" pitchFamily="2" charset="77"/>
                      <a:ea typeface="+mn-ea"/>
                      <a:cs typeface="+mn-cs"/>
                    </a:defRPr>
                  </a:lvl3pPr>
                  <a:lvl4pPr marL="6350" indent="0" algn="l" defTabSz="914400" rtl="0" eaLnBrk="1" latinLnBrk="0" hangingPunct="1">
                    <a:lnSpc>
                      <a:spcPct val="90000"/>
                    </a:lnSpc>
                    <a:spcBef>
                      <a:spcPts val="500"/>
                    </a:spcBef>
                    <a:buFont typeface="Arial" panose="020B0604020202020204" pitchFamily="34" charset="0"/>
                    <a:buNone/>
                    <a:tabLst/>
                    <a:defRPr sz="1950" kern="1200">
                      <a:solidFill>
                        <a:schemeClr val="accent5"/>
                      </a:solidFill>
                      <a:latin typeface="DM Sans" pitchFamily="2" charset="77"/>
                      <a:ea typeface="+mn-ea"/>
                      <a:cs typeface="+mn-cs"/>
                    </a:defRPr>
                  </a:lvl4pPr>
                  <a:lvl5pPr marL="6350" indent="0" algn="l" defTabSz="914400" rtl="0" eaLnBrk="1" latinLnBrk="0" hangingPunct="1">
                    <a:lnSpc>
                      <a:spcPct val="90000"/>
                    </a:lnSpc>
                    <a:spcBef>
                      <a:spcPts val="500"/>
                    </a:spcBef>
                    <a:buFont typeface="Arial" panose="020B0604020202020204" pitchFamily="34" charset="0"/>
                    <a:buNone/>
                    <a:tabLst/>
                    <a:defRPr sz="1550" kern="1200">
                      <a:solidFill>
                        <a:schemeClr val="accent5"/>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4"/>
                  <a:r>
                    <a:rPr lang="en-US" sz="1000" b="1">
                      <a:solidFill>
                        <a:schemeClr val="bg1"/>
                      </a:solidFill>
                    </a:rPr>
                    <a:t>Benefits beyond helping patients</a:t>
                  </a:r>
                </a:p>
              </p:txBody>
            </p:sp>
          </p:grpSp>
          <p:grpSp>
            <p:nvGrpSpPr>
              <p:cNvPr id="17" name="Group 16">
                <a:extLst>
                  <a:ext uri="{FF2B5EF4-FFF2-40B4-BE49-F238E27FC236}">
                    <a16:creationId xmlns:a16="http://schemas.microsoft.com/office/drawing/2014/main" id="{919C9F06-57F1-89E6-CAE2-727837011DEB}"/>
                  </a:ext>
                </a:extLst>
              </p:cNvPr>
              <p:cNvGrpSpPr/>
              <p:nvPr/>
            </p:nvGrpSpPr>
            <p:grpSpPr>
              <a:xfrm>
                <a:off x="2962275" y="2029522"/>
                <a:ext cx="1371832" cy="1127629"/>
                <a:chOff x="2962275" y="2029522"/>
                <a:chExt cx="1371832" cy="1127629"/>
              </a:xfrm>
            </p:grpSpPr>
            <p:sp>
              <p:nvSpPr>
                <p:cNvPr id="12" name="TextBox 11">
                  <a:extLst>
                    <a:ext uri="{FF2B5EF4-FFF2-40B4-BE49-F238E27FC236}">
                      <a16:creationId xmlns:a16="http://schemas.microsoft.com/office/drawing/2014/main" id="{195115A3-F81B-B15B-BA51-8281BCA35B1B}"/>
                    </a:ext>
                  </a:extLst>
                </p:cNvPr>
                <p:cNvSpPr txBox="1"/>
                <p:nvPr/>
              </p:nvSpPr>
              <p:spPr>
                <a:xfrm>
                  <a:off x="2962275" y="2029522"/>
                  <a:ext cx="1371832" cy="247554"/>
                </a:xfrm>
                <a:prstGeom prst="roundRect">
                  <a:avLst/>
                </a:prstGeom>
                <a:noFill/>
                <a:ln w="12700">
                  <a:solidFill>
                    <a:schemeClr val="accent3"/>
                  </a:solidFill>
                </a:ln>
              </p:spPr>
              <p:txBody>
                <a:bodyPr wrap="square" lIns="36000" tIns="36000" rIns="36000" bIns="0" rtlCol="0" anchor="ctr" anchorCtr="0">
                  <a:noAutofit/>
                </a:bodyPr>
                <a:lstStyle/>
                <a:p>
                  <a:r>
                    <a:rPr lang="en-US" sz="1400" b="1">
                      <a:solidFill>
                        <a:schemeClr val="accent3"/>
                      </a:solidFill>
                      <a:latin typeface="DM Sans" pitchFamily="2" charset="77"/>
                    </a:rPr>
                    <a:t>A</a:t>
                  </a:r>
                  <a:r>
                    <a:rPr lang="en-US" sz="1400">
                      <a:solidFill>
                        <a:schemeClr val="accent3"/>
                      </a:solidFill>
                      <a:latin typeface="DM Sans" pitchFamily="2" charset="77"/>
                    </a:rPr>
                    <a:t>	8.5</a:t>
                  </a:r>
                </a:p>
              </p:txBody>
            </p:sp>
            <p:sp>
              <p:nvSpPr>
                <p:cNvPr id="13" name="TextBox 12">
                  <a:extLst>
                    <a:ext uri="{FF2B5EF4-FFF2-40B4-BE49-F238E27FC236}">
                      <a16:creationId xmlns:a16="http://schemas.microsoft.com/office/drawing/2014/main" id="{7CBC68EB-0698-19DF-1E23-15C4BAC05A64}"/>
                    </a:ext>
                  </a:extLst>
                </p:cNvPr>
                <p:cNvSpPr txBox="1"/>
                <p:nvPr/>
              </p:nvSpPr>
              <p:spPr>
                <a:xfrm>
                  <a:off x="2962275" y="2322880"/>
                  <a:ext cx="1371832" cy="247554"/>
                </a:xfrm>
                <a:prstGeom prst="roundRect">
                  <a:avLst/>
                </a:prstGeom>
                <a:noFill/>
                <a:ln w="12700">
                  <a:solidFill>
                    <a:schemeClr val="accent3"/>
                  </a:solidFill>
                </a:ln>
              </p:spPr>
              <p:txBody>
                <a:bodyPr wrap="square" lIns="36000" tIns="36000" rIns="36000" bIns="0" rtlCol="0" anchor="ctr" anchorCtr="0">
                  <a:noAutofit/>
                </a:bodyPr>
                <a:lstStyle/>
                <a:p>
                  <a:r>
                    <a:rPr lang="en-US" sz="1400" b="1">
                      <a:solidFill>
                        <a:schemeClr val="accent3"/>
                      </a:solidFill>
                      <a:latin typeface="DM Sans" pitchFamily="2" charset="77"/>
                    </a:rPr>
                    <a:t>B</a:t>
                  </a:r>
                  <a:r>
                    <a:rPr lang="en-US" sz="1400">
                      <a:solidFill>
                        <a:schemeClr val="accent3"/>
                      </a:solidFill>
                      <a:latin typeface="DM Sans" pitchFamily="2" charset="77"/>
                    </a:rPr>
                    <a:t>	4.7</a:t>
                  </a:r>
                </a:p>
              </p:txBody>
            </p:sp>
            <p:sp>
              <p:nvSpPr>
                <p:cNvPr id="14" name="TextBox 13">
                  <a:extLst>
                    <a:ext uri="{FF2B5EF4-FFF2-40B4-BE49-F238E27FC236}">
                      <a16:creationId xmlns:a16="http://schemas.microsoft.com/office/drawing/2014/main" id="{400B43A0-C40B-B3AC-3246-708FBD0F896A}"/>
                    </a:ext>
                  </a:extLst>
                </p:cNvPr>
                <p:cNvSpPr txBox="1"/>
                <p:nvPr/>
              </p:nvSpPr>
              <p:spPr>
                <a:xfrm>
                  <a:off x="2962275" y="2616238"/>
                  <a:ext cx="1371832" cy="247554"/>
                </a:xfrm>
                <a:prstGeom prst="roundRect">
                  <a:avLst/>
                </a:prstGeom>
                <a:noFill/>
                <a:ln w="12700">
                  <a:solidFill>
                    <a:schemeClr val="accent3"/>
                  </a:solidFill>
                </a:ln>
              </p:spPr>
              <p:txBody>
                <a:bodyPr wrap="square" lIns="36000" tIns="36000" rIns="36000" bIns="0" rtlCol="0" anchor="ctr" anchorCtr="0">
                  <a:noAutofit/>
                </a:bodyPr>
                <a:lstStyle/>
                <a:p>
                  <a:r>
                    <a:rPr lang="en-US" sz="1400" b="1">
                      <a:solidFill>
                        <a:schemeClr val="accent3"/>
                      </a:solidFill>
                      <a:latin typeface="DM Sans" pitchFamily="2" charset="77"/>
                    </a:rPr>
                    <a:t>C</a:t>
                  </a:r>
                  <a:r>
                    <a:rPr lang="en-US" sz="1400">
                      <a:solidFill>
                        <a:schemeClr val="accent3"/>
                      </a:solidFill>
                      <a:latin typeface="DM Sans" pitchFamily="2" charset="77"/>
                    </a:rPr>
                    <a:t>	4.0</a:t>
                  </a:r>
                </a:p>
              </p:txBody>
            </p:sp>
            <p:sp>
              <p:nvSpPr>
                <p:cNvPr id="15" name="TextBox 14">
                  <a:extLst>
                    <a:ext uri="{FF2B5EF4-FFF2-40B4-BE49-F238E27FC236}">
                      <a16:creationId xmlns:a16="http://schemas.microsoft.com/office/drawing/2014/main" id="{9B9F40F4-2057-23B2-EED4-3552496D414F}"/>
                    </a:ext>
                  </a:extLst>
                </p:cNvPr>
                <p:cNvSpPr txBox="1"/>
                <p:nvPr/>
              </p:nvSpPr>
              <p:spPr>
                <a:xfrm>
                  <a:off x="2962275" y="2909597"/>
                  <a:ext cx="1371832" cy="247554"/>
                </a:xfrm>
                <a:prstGeom prst="roundRect">
                  <a:avLst/>
                </a:prstGeom>
                <a:noFill/>
                <a:ln w="12700">
                  <a:solidFill>
                    <a:schemeClr val="accent3"/>
                  </a:solidFill>
                </a:ln>
              </p:spPr>
              <p:txBody>
                <a:bodyPr wrap="square" lIns="36000" tIns="36000" rIns="36000" bIns="0" rtlCol="0" anchor="ctr" anchorCtr="0">
                  <a:noAutofit/>
                </a:bodyPr>
                <a:lstStyle/>
                <a:p>
                  <a:r>
                    <a:rPr lang="en-US" sz="1400" b="1">
                      <a:solidFill>
                        <a:schemeClr val="accent3"/>
                      </a:solidFill>
                      <a:latin typeface="DM Sans" pitchFamily="2" charset="77"/>
                    </a:rPr>
                    <a:t>D</a:t>
                  </a:r>
                  <a:r>
                    <a:rPr lang="en-US" sz="1400">
                      <a:solidFill>
                        <a:schemeClr val="accent3"/>
                      </a:solidFill>
                      <a:latin typeface="DM Sans" pitchFamily="2" charset="77"/>
                    </a:rPr>
                    <a:t>	0.0</a:t>
                  </a:r>
                </a:p>
              </p:txBody>
            </p:sp>
          </p:grpSp>
        </p:grpSp>
      </p:grpSp>
      <p:grpSp>
        <p:nvGrpSpPr>
          <p:cNvPr id="58" name="Group 57">
            <a:extLst>
              <a:ext uri="{FF2B5EF4-FFF2-40B4-BE49-F238E27FC236}">
                <a16:creationId xmlns:a16="http://schemas.microsoft.com/office/drawing/2014/main" id="{046B4718-08D3-C0E6-3973-761900EB6BA0}"/>
              </a:ext>
            </a:extLst>
          </p:cNvPr>
          <p:cNvGrpSpPr/>
          <p:nvPr/>
        </p:nvGrpSpPr>
        <p:grpSpPr>
          <a:xfrm>
            <a:off x="1077913" y="4067175"/>
            <a:ext cx="3332162" cy="1698625"/>
            <a:chOff x="1077913" y="1520825"/>
            <a:chExt cx="3332162" cy="1698625"/>
          </a:xfrm>
        </p:grpSpPr>
        <p:sp>
          <p:nvSpPr>
            <p:cNvPr id="59" name="TextBox 58">
              <a:extLst>
                <a:ext uri="{FF2B5EF4-FFF2-40B4-BE49-F238E27FC236}">
                  <a16:creationId xmlns:a16="http://schemas.microsoft.com/office/drawing/2014/main" id="{C56CC11A-FDA7-5C22-4AF1-D930134E8F8B}"/>
                </a:ext>
              </a:extLst>
            </p:cNvPr>
            <p:cNvSpPr txBox="1"/>
            <p:nvPr/>
          </p:nvSpPr>
          <p:spPr>
            <a:xfrm>
              <a:off x="1196898" y="2007452"/>
              <a:ext cx="1327226" cy="1137192"/>
            </a:xfrm>
            <a:prstGeom prst="rect">
              <a:avLst/>
            </a:prstGeom>
            <a:solidFill>
              <a:schemeClr val="accent3">
                <a:lumMod val="20000"/>
                <a:lumOff val="80000"/>
              </a:schemeClr>
            </a:solidFill>
          </p:spPr>
          <p:txBody>
            <a:bodyPr wrap="square" lIns="90000" tIns="90000" rIns="90000" bIns="90000" rtlCol="0">
              <a:noAutofit/>
            </a:bodyPr>
            <a:lstStyle/>
            <a:p>
              <a:r>
                <a:rPr lang="en-US" sz="900" b="1">
                  <a:solidFill>
                    <a:schemeClr val="accent3">
                      <a:lumMod val="40000"/>
                      <a:lumOff val="60000"/>
                    </a:schemeClr>
                  </a:solidFill>
                  <a:latin typeface="DM Sans" pitchFamily="2" charset="77"/>
                </a:rPr>
                <a:t>Write your </a:t>
              </a:r>
              <a:br>
                <a:rPr lang="en-US" sz="900" b="1">
                  <a:solidFill>
                    <a:schemeClr val="accent3">
                      <a:lumMod val="40000"/>
                      <a:lumOff val="60000"/>
                    </a:schemeClr>
                  </a:solidFill>
                  <a:latin typeface="DM Sans" pitchFamily="2" charset="77"/>
                </a:rPr>
              </a:br>
              <a:r>
                <a:rPr lang="en-US" sz="900" b="1">
                  <a:solidFill>
                    <a:schemeClr val="accent3">
                      <a:lumMod val="40000"/>
                      <a:lumOff val="60000"/>
                    </a:schemeClr>
                  </a:solidFill>
                  <a:latin typeface="DM Sans" pitchFamily="2" charset="77"/>
                </a:rPr>
                <a:t>score here</a:t>
              </a:r>
            </a:p>
          </p:txBody>
        </p:sp>
        <p:grpSp>
          <p:nvGrpSpPr>
            <p:cNvPr id="60" name="Group 59">
              <a:extLst>
                <a:ext uri="{FF2B5EF4-FFF2-40B4-BE49-F238E27FC236}">
                  <a16:creationId xmlns:a16="http://schemas.microsoft.com/office/drawing/2014/main" id="{C900D8D3-ECB2-B72E-8ED0-2994036A79A7}"/>
                </a:ext>
              </a:extLst>
            </p:cNvPr>
            <p:cNvGrpSpPr/>
            <p:nvPr/>
          </p:nvGrpSpPr>
          <p:grpSpPr>
            <a:xfrm>
              <a:off x="1077913" y="1520825"/>
              <a:ext cx="3332162" cy="1698625"/>
              <a:chOff x="1077913" y="1520825"/>
              <a:chExt cx="3332162" cy="1698625"/>
            </a:xfrm>
          </p:grpSpPr>
          <p:grpSp>
            <p:nvGrpSpPr>
              <p:cNvPr id="61" name="Group 60">
                <a:extLst>
                  <a:ext uri="{FF2B5EF4-FFF2-40B4-BE49-F238E27FC236}">
                    <a16:creationId xmlns:a16="http://schemas.microsoft.com/office/drawing/2014/main" id="{20B612FF-3090-5654-F0B3-6B252149A514}"/>
                  </a:ext>
                </a:extLst>
              </p:cNvPr>
              <p:cNvGrpSpPr/>
              <p:nvPr/>
            </p:nvGrpSpPr>
            <p:grpSpPr>
              <a:xfrm>
                <a:off x="1077913" y="1520825"/>
                <a:ext cx="3332162" cy="1698625"/>
                <a:chOff x="1077913" y="1520825"/>
                <a:chExt cx="3332162" cy="1698625"/>
              </a:xfrm>
            </p:grpSpPr>
            <p:sp>
              <p:nvSpPr>
                <p:cNvPr id="67" name="Rectangle 66">
                  <a:extLst>
                    <a:ext uri="{FF2B5EF4-FFF2-40B4-BE49-F238E27FC236}">
                      <a16:creationId xmlns:a16="http://schemas.microsoft.com/office/drawing/2014/main" id="{AE5CDF58-4B4C-2C9B-1D8F-BD5B821C778F}"/>
                    </a:ext>
                  </a:extLst>
                </p:cNvPr>
                <p:cNvSpPr/>
                <p:nvPr/>
              </p:nvSpPr>
              <p:spPr>
                <a:xfrm>
                  <a:off x="1077913" y="1730829"/>
                  <a:ext cx="3332162" cy="1488621"/>
                </a:xfrm>
                <a:prstGeom prst="rect">
                  <a:avLst/>
                </a:prstGeom>
                <a:solidFill>
                  <a:schemeClr val="accent3">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Content Placeholder 8">
                  <a:extLst>
                    <a:ext uri="{FF2B5EF4-FFF2-40B4-BE49-F238E27FC236}">
                      <a16:creationId xmlns:a16="http://schemas.microsoft.com/office/drawing/2014/main" id="{5528AF3A-1960-1E1D-C936-19B91D963409}"/>
                    </a:ext>
                  </a:extLst>
                </p:cNvPr>
                <p:cNvSpPr txBox="1">
                  <a:spLocks/>
                </p:cNvSpPr>
                <p:nvPr/>
              </p:nvSpPr>
              <p:spPr>
                <a:xfrm>
                  <a:off x="1077913" y="1520825"/>
                  <a:ext cx="3332162" cy="400740"/>
                </a:xfrm>
                <a:prstGeom prst="roundRect">
                  <a:avLst>
                    <a:gd name="adj" fmla="val 5721"/>
                  </a:avLst>
                </a:prstGeom>
                <a:solidFill>
                  <a:schemeClr val="accent3"/>
                </a:solidFill>
                <a:ln>
                  <a:noFill/>
                </a:ln>
              </p:spPr>
              <p:txBody>
                <a:bodyPr vert="horz" lIns="90000" tIns="0" rIns="90000" bIns="0" rtlCol="0" anchor="ctr" anchorCtr="0">
                  <a:noAutofit/>
                </a:bodyPr>
                <a:lstStyle>
                  <a:lvl1pPr marL="0" indent="0" algn="l" defTabSz="914400" rtl="0" eaLnBrk="1" latinLnBrk="0" hangingPunct="1">
                    <a:lnSpc>
                      <a:spcPct val="90000"/>
                    </a:lnSpc>
                    <a:spcBef>
                      <a:spcPts val="1000"/>
                    </a:spcBef>
                    <a:spcAft>
                      <a:spcPts val="1700"/>
                    </a:spcAft>
                    <a:buFont typeface="Arial" panose="020B0604020202020204" pitchFamily="34" charset="0"/>
                    <a:buNone/>
                    <a:defRPr sz="3800" b="0" kern="1200">
                      <a:solidFill>
                        <a:schemeClr val="accent5"/>
                      </a:solidFill>
                      <a:latin typeface="DM Sans" pitchFamily="2" charset="77"/>
                      <a:ea typeface="+mn-ea"/>
                      <a:cs typeface="+mn-cs"/>
                    </a:defRPr>
                  </a:lvl1pPr>
                  <a:lvl2pPr marL="6350" indent="0" algn="l" defTabSz="914400" rtl="0" eaLnBrk="1" latinLnBrk="0" hangingPunct="1">
                    <a:lnSpc>
                      <a:spcPct val="90000"/>
                    </a:lnSpc>
                    <a:spcBef>
                      <a:spcPts val="500"/>
                    </a:spcBef>
                    <a:spcAft>
                      <a:spcPts val="1700"/>
                    </a:spcAft>
                    <a:buFont typeface="Arial" panose="020B0604020202020204" pitchFamily="34" charset="0"/>
                    <a:buNone/>
                    <a:tabLst/>
                    <a:defRPr sz="2600" b="0" i="0" kern="1200">
                      <a:solidFill>
                        <a:schemeClr val="accent5"/>
                      </a:solidFill>
                      <a:latin typeface="DM Sans Medium" pitchFamily="2" charset="77"/>
                      <a:ea typeface="+mn-ea"/>
                      <a:cs typeface="+mn-cs"/>
                    </a:defRPr>
                  </a:lvl2pPr>
                  <a:lvl3pPr marL="268288" indent="-261938" algn="l" defTabSz="914400" rtl="0" eaLnBrk="1" latinLnBrk="0" hangingPunct="1">
                    <a:lnSpc>
                      <a:spcPct val="90000"/>
                    </a:lnSpc>
                    <a:spcBef>
                      <a:spcPts val="500"/>
                    </a:spcBef>
                    <a:spcAft>
                      <a:spcPts val="1700"/>
                    </a:spcAft>
                    <a:buClr>
                      <a:schemeClr val="accent2"/>
                    </a:buClr>
                    <a:buFont typeface="Arial" panose="020B0604020202020204" pitchFamily="34" charset="0"/>
                    <a:buChar char="•"/>
                    <a:tabLst/>
                    <a:defRPr sz="2600" b="0" i="0" kern="1200">
                      <a:solidFill>
                        <a:schemeClr val="accent5"/>
                      </a:solidFill>
                      <a:latin typeface="DM Sans Medium" pitchFamily="2" charset="77"/>
                      <a:ea typeface="+mn-ea"/>
                      <a:cs typeface="+mn-cs"/>
                    </a:defRPr>
                  </a:lvl3pPr>
                  <a:lvl4pPr marL="6350" indent="0" algn="l" defTabSz="914400" rtl="0" eaLnBrk="1" latinLnBrk="0" hangingPunct="1">
                    <a:lnSpc>
                      <a:spcPct val="90000"/>
                    </a:lnSpc>
                    <a:spcBef>
                      <a:spcPts val="500"/>
                    </a:spcBef>
                    <a:buFont typeface="Arial" panose="020B0604020202020204" pitchFamily="34" charset="0"/>
                    <a:buNone/>
                    <a:tabLst/>
                    <a:defRPr sz="1950" kern="1200">
                      <a:solidFill>
                        <a:schemeClr val="accent5"/>
                      </a:solidFill>
                      <a:latin typeface="DM Sans" pitchFamily="2" charset="77"/>
                      <a:ea typeface="+mn-ea"/>
                      <a:cs typeface="+mn-cs"/>
                    </a:defRPr>
                  </a:lvl4pPr>
                  <a:lvl5pPr marL="6350" indent="0" algn="l" defTabSz="914400" rtl="0" eaLnBrk="1" latinLnBrk="0" hangingPunct="1">
                    <a:lnSpc>
                      <a:spcPct val="90000"/>
                    </a:lnSpc>
                    <a:spcBef>
                      <a:spcPts val="500"/>
                    </a:spcBef>
                    <a:buFont typeface="Arial" panose="020B0604020202020204" pitchFamily="34" charset="0"/>
                    <a:buNone/>
                    <a:tabLst/>
                    <a:defRPr sz="1550" kern="1200">
                      <a:solidFill>
                        <a:schemeClr val="accent5"/>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4"/>
                  <a:r>
                    <a:rPr lang="en-US" sz="1000" b="1">
                      <a:solidFill>
                        <a:schemeClr val="bg1"/>
                      </a:solidFill>
                    </a:rPr>
                    <a:t>Adaptability of improved processes</a:t>
                  </a:r>
                </a:p>
              </p:txBody>
            </p:sp>
          </p:grpSp>
          <p:grpSp>
            <p:nvGrpSpPr>
              <p:cNvPr id="62" name="Group 61">
                <a:extLst>
                  <a:ext uri="{FF2B5EF4-FFF2-40B4-BE49-F238E27FC236}">
                    <a16:creationId xmlns:a16="http://schemas.microsoft.com/office/drawing/2014/main" id="{43CA3D19-5B85-8CA9-3768-003AF6D9BA41}"/>
                  </a:ext>
                </a:extLst>
              </p:cNvPr>
              <p:cNvGrpSpPr/>
              <p:nvPr/>
            </p:nvGrpSpPr>
            <p:grpSpPr>
              <a:xfrm>
                <a:off x="2962275" y="2029522"/>
                <a:ext cx="1371832" cy="1127629"/>
                <a:chOff x="2962275" y="2029522"/>
                <a:chExt cx="1371832" cy="1127629"/>
              </a:xfrm>
            </p:grpSpPr>
            <p:sp>
              <p:nvSpPr>
                <p:cNvPr id="63" name="TextBox 62">
                  <a:extLst>
                    <a:ext uri="{FF2B5EF4-FFF2-40B4-BE49-F238E27FC236}">
                      <a16:creationId xmlns:a16="http://schemas.microsoft.com/office/drawing/2014/main" id="{86F1F808-4B8F-E56A-4D34-600EA6DBE9CE}"/>
                    </a:ext>
                  </a:extLst>
                </p:cNvPr>
                <p:cNvSpPr txBox="1"/>
                <p:nvPr/>
              </p:nvSpPr>
              <p:spPr>
                <a:xfrm>
                  <a:off x="2962275" y="2029522"/>
                  <a:ext cx="1371832" cy="247554"/>
                </a:xfrm>
                <a:prstGeom prst="roundRect">
                  <a:avLst/>
                </a:prstGeom>
                <a:noFill/>
                <a:ln w="12700">
                  <a:solidFill>
                    <a:schemeClr val="accent3"/>
                  </a:solidFill>
                </a:ln>
              </p:spPr>
              <p:txBody>
                <a:bodyPr wrap="square" lIns="36000" tIns="36000" rIns="36000" bIns="0" rtlCol="0" anchor="ctr" anchorCtr="0">
                  <a:noAutofit/>
                </a:bodyPr>
                <a:lstStyle/>
                <a:p>
                  <a:r>
                    <a:rPr lang="en-US" sz="1400" b="1">
                      <a:solidFill>
                        <a:schemeClr val="accent3"/>
                      </a:solidFill>
                      <a:latin typeface="DM Sans" pitchFamily="2" charset="77"/>
                    </a:rPr>
                    <a:t>A</a:t>
                  </a:r>
                  <a:r>
                    <a:rPr lang="en-US" sz="1400">
                      <a:solidFill>
                        <a:schemeClr val="accent3"/>
                      </a:solidFill>
                      <a:latin typeface="DM Sans" pitchFamily="2" charset="77"/>
                    </a:rPr>
                    <a:t>	7.0</a:t>
                  </a:r>
                </a:p>
              </p:txBody>
            </p:sp>
            <p:sp>
              <p:nvSpPr>
                <p:cNvPr id="64" name="TextBox 63">
                  <a:extLst>
                    <a:ext uri="{FF2B5EF4-FFF2-40B4-BE49-F238E27FC236}">
                      <a16:creationId xmlns:a16="http://schemas.microsoft.com/office/drawing/2014/main" id="{D74F8117-DF56-2C2B-8127-340B963F08B6}"/>
                    </a:ext>
                  </a:extLst>
                </p:cNvPr>
                <p:cNvSpPr txBox="1"/>
                <p:nvPr/>
              </p:nvSpPr>
              <p:spPr>
                <a:xfrm>
                  <a:off x="2962275" y="2322880"/>
                  <a:ext cx="1371832" cy="247554"/>
                </a:xfrm>
                <a:prstGeom prst="roundRect">
                  <a:avLst/>
                </a:prstGeom>
                <a:noFill/>
                <a:ln w="12700">
                  <a:solidFill>
                    <a:schemeClr val="accent3"/>
                  </a:solidFill>
                </a:ln>
              </p:spPr>
              <p:txBody>
                <a:bodyPr wrap="square" lIns="36000" tIns="36000" rIns="36000" bIns="0" rtlCol="0" anchor="ctr" anchorCtr="0">
                  <a:noAutofit/>
                </a:bodyPr>
                <a:lstStyle/>
                <a:p>
                  <a:r>
                    <a:rPr lang="en-US" sz="1400" b="1">
                      <a:solidFill>
                        <a:schemeClr val="accent3"/>
                      </a:solidFill>
                      <a:latin typeface="DM Sans" pitchFamily="2" charset="77"/>
                    </a:rPr>
                    <a:t>B</a:t>
                  </a:r>
                  <a:r>
                    <a:rPr lang="en-US" sz="1400">
                      <a:solidFill>
                        <a:schemeClr val="accent3"/>
                      </a:solidFill>
                      <a:latin typeface="DM Sans" pitchFamily="2" charset="77"/>
                    </a:rPr>
                    <a:t>	3.4</a:t>
                  </a:r>
                </a:p>
              </p:txBody>
            </p:sp>
            <p:sp>
              <p:nvSpPr>
                <p:cNvPr id="65" name="TextBox 64">
                  <a:extLst>
                    <a:ext uri="{FF2B5EF4-FFF2-40B4-BE49-F238E27FC236}">
                      <a16:creationId xmlns:a16="http://schemas.microsoft.com/office/drawing/2014/main" id="{FB204017-FADB-939E-7042-B4B842CC5049}"/>
                    </a:ext>
                  </a:extLst>
                </p:cNvPr>
                <p:cNvSpPr txBox="1"/>
                <p:nvPr/>
              </p:nvSpPr>
              <p:spPr>
                <a:xfrm>
                  <a:off x="2962275" y="2616238"/>
                  <a:ext cx="1371832" cy="247554"/>
                </a:xfrm>
                <a:prstGeom prst="roundRect">
                  <a:avLst/>
                </a:prstGeom>
                <a:noFill/>
                <a:ln w="12700">
                  <a:solidFill>
                    <a:schemeClr val="accent3"/>
                  </a:solidFill>
                </a:ln>
              </p:spPr>
              <p:txBody>
                <a:bodyPr wrap="square" lIns="36000" tIns="36000" rIns="36000" bIns="0" rtlCol="0" anchor="ctr" anchorCtr="0">
                  <a:noAutofit/>
                </a:bodyPr>
                <a:lstStyle/>
                <a:p>
                  <a:r>
                    <a:rPr lang="en-US" sz="1400" b="1">
                      <a:solidFill>
                        <a:schemeClr val="accent3"/>
                      </a:solidFill>
                      <a:latin typeface="DM Sans" pitchFamily="2" charset="77"/>
                    </a:rPr>
                    <a:t>C</a:t>
                  </a:r>
                  <a:r>
                    <a:rPr lang="en-US" sz="1400">
                      <a:solidFill>
                        <a:schemeClr val="accent3"/>
                      </a:solidFill>
                      <a:latin typeface="DM Sans" pitchFamily="2" charset="77"/>
                    </a:rPr>
                    <a:t>	2.4</a:t>
                  </a:r>
                </a:p>
              </p:txBody>
            </p:sp>
            <p:sp>
              <p:nvSpPr>
                <p:cNvPr id="66" name="TextBox 65">
                  <a:extLst>
                    <a:ext uri="{FF2B5EF4-FFF2-40B4-BE49-F238E27FC236}">
                      <a16:creationId xmlns:a16="http://schemas.microsoft.com/office/drawing/2014/main" id="{26023B92-B1D4-DBB7-17F8-1A9EAA4BFC2E}"/>
                    </a:ext>
                  </a:extLst>
                </p:cNvPr>
                <p:cNvSpPr txBox="1"/>
                <p:nvPr/>
              </p:nvSpPr>
              <p:spPr>
                <a:xfrm>
                  <a:off x="2962275" y="2909597"/>
                  <a:ext cx="1371832" cy="247554"/>
                </a:xfrm>
                <a:prstGeom prst="roundRect">
                  <a:avLst/>
                </a:prstGeom>
                <a:noFill/>
                <a:ln w="12700">
                  <a:solidFill>
                    <a:schemeClr val="accent3"/>
                  </a:solidFill>
                </a:ln>
              </p:spPr>
              <p:txBody>
                <a:bodyPr wrap="square" lIns="36000" tIns="36000" rIns="36000" bIns="0" rtlCol="0" anchor="ctr" anchorCtr="0">
                  <a:noAutofit/>
                </a:bodyPr>
                <a:lstStyle/>
                <a:p>
                  <a:r>
                    <a:rPr lang="en-US" sz="1400" b="1">
                      <a:solidFill>
                        <a:schemeClr val="accent3"/>
                      </a:solidFill>
                      <a:latin typeface="DM Sans" pitchFamily="2" charset="77"/>
                    </a:rPr>
                    <a:t>D</a:t>
                  </a:r>
                  <a:r>
                    <a:rPr lang="en-US" sz="1400">
                      <a:solidFill>
                        <a:schemeClr val="accent3"/>
                      </a:solidFill>
                      <a:latin typeface="DM Sans" pitchFamily="2" charset="77"/>
                    </a:rPr>
                    <a:t>	0.0</a:t>
                  </a:r>
                </a:p>
              </p:txBody>
            </p:sp>
          </p:grpSp>
        </p:grpSp>
      </p:grpSp>
      <p:grpSp>
        <p:nvGrpSpPr>
          <p:cNvPr id="69" name="Group 68">
            <a:extLst>
              <a:ext uri="{FF2B5EF4-FFF2-40B4-BE49-F238E27FC236}">
                <a16:creationId xmlns:a16="http://schemas.microsoft.com/office/drawing/2014/main" id="{2D1C5A4C-82B4-918A-2BB8-EA4475B2AE18}"/>
              </a:ext>
            </a:extLst>
          </p:cNvPr>
          <p:cNvGrpSpPr/>
          <p:nvPr/>
        </p:nvGrpSpPr>
        <p:grpSpPr>
          <a:xfrm>
            <a:off x="4846638" y="1520825"/>
            <a:ext cx="3332162" cy="1698625"/>
            <a:chOff x="1077913" y="1520825"/>
            <a:chExt cx="3332162" cy="1698625"/>
          </a:xfrm>
        </p:grpSpPr>
        <p:sp>
          <p:nvSpPr>
            <p:cNvPr id="70" name="TextBox 69">
              <a:extLst>
                <a:ext uri="{FF2B5EF4-FFF2-40B4-BE49-F238E27FC236}">
                  <a16:creationId xmlns:a16="http://schemas.microsoft.com/office/drawing/2014/main" id="{ECF94C3A-376D-4A04-43F8-827948AC6A27}"/>
                </a:ext>
              </a:extLst>
            </p:cNvPr>
            <p:cNvSpPr txBox="1"/>
            <p:nvPr/>
          </p:nvSpPr>
          <p:spPr>
            <a:xfrm>
              <a:off x="1196898" y="2007452"/>
              <a:ext cx="1327226" cy="1137192"/>
            </a:xfrm>
            <a:prstGeom prst="rect">
              <a:avLst/>
            </a:prstGeom>
            <a:solidFill>
              <a:schemeClr val="accent3">
                <a:lumMod val="20000"/>
                <a:lumOff val="80000"/>
              </a:schemeClr>
            </a:solidFill>
          </p:spPr>
          <p:txBody>
            <a:bodyPr wrap="square" lIns="90000" tIns="90000" rIns="90000" bIns="90000" rtlCol="0">
              <a:noAutofit/>
            </a:bodyPr>
            <a:lstStyle/>
            <a:p>
              <a:r>
                <a:rPr lang="en-US" sz="900" b="1">
                  <a:solidFill>
                    <a:schemeClr val="accent3">
                      <a:lumMod val="40000"/>
                      <a:lumOff val="60000"/>
                    </a:schemeClr>
                  </a:solidFill>
                  <a:latin typeface="DM Sans" pitchFamily="2" charset="77"/>
                </a:rPr>
                <a:t>Write your </a:t>
              </a:r>
              <a:br>
                <a:rPr lang="en-US" sz="900" b="1">
                  <a:solidFill>
                    <a:schemeClr val="accent3">
                      <a:lumMod val="40000"/>
                      <a:lumOff val="60000"/>
                    </a:schemeClr>
                  </a:solidFill>
                  <a:latin typeface="DM Sans" pitchFamily="2" charset="77"/>
                </a:rPr>
              </a:br>
              <a:r>
                <a:rPr lang="en-US" sz="900" b="1">
                  <a:solidFill>
                    <a:schemeClr val="accent3">
                      <a:lumMod val="40000"/>
                      <a:lumOff val="60000"/>
                    </a:schemeClr>
                  </a:solidFill>
                  <a:latin typeface="DM Sans" pitchFamily="2" charset="77"/>
                </a:rPr>
                <a:t>score here</a:t>
              </a:r>
            </a:p>
          </p:txBody>
        </p:sp>
        <p:grpSp>
          <p:nvGrpSpPr>
            <p:cNvPr id="71" name="Group 70">
              <a:extLst>
                <a:ext uri="{FF2B5EF4-FFF2-40B4-BE49-F238E27FC236}">
                  <a16:creationId xmlns:a16="http://schemas.microsoft.com/office/drawing/2014/main" id="{1E996055-E394-4643-5D46-2E1116D99775}"/>
                </a:ext>
              </a:extLst>
            </p:cNvPr>
            <p:cNvGrpSpPr/>
            <p:nvPr/>
          </p:nvGrpSpPr>
          <p:grpSpPr>
            <a:xfrm>
              <a:off x="1077913" y="1520825"/>
              <a:ext cx="3332162" cy="1698625"/>
              <a:chOff x="1077913" y="1520825"/>
              <a:chExt cx="3332162" cy="1698625"/>
            </a:xfrm>
          </p:grpSpPr>
          <p:grpSp>
            <p:nvGrpSpPr>
              <p:cNvPr id="72" name="Group 71">
                <a:extLst>
                  <a:ext uri="{FF2B5EF4-FFF2-40B4-BE49-F238E27FC236}">
                    <a16:creationId xmlns:a16="http://schemas.microsoft.com/office/drawing/2014/main" id="{9E1F4DE6-AA99-E8BC-BACC-E9C971190C37}"/>
                  </a:ext>
                </a:extLst>
              </p:cNvPr>
              <p:cNvGrpSpPr/>
              <p:nvPr/>
            </p:nvGrpSpPr>
            <p:grpSpPr>
              <a:xfrm>
                <a:off x="1077913" y="1520825"/>
                <a:ext cx="3332162" cy="1698625"/>
                <a:chOff x="1077913" y="1520825"/>
                <a:chExt cx="3332162" cy="1698625"/>
              </a:xfrm>
            </p:grpSpPr>
            <p:sp>
              <p:nvSpPr>
                <p:cNvPr id="78" name="Rectangle 77">
                  <a:extLst>
                    <a:ext uri="{FF2B5EF4-FFF2-40B4-BE49-F238E27FC236}">
                      <a16:creationId xmlns:a16="http://schemas.microsoft.com/office/drawing/2014/main" id="{A4575B7B-59E5-78E7-0DE9-6AC7175879A1}"/>
                    </a:ext>
                  </a:extLst>
                </p:cNvPr>
                <p:cNvSpPr/>
                <p:nvPr/>
              </p:nvSpPr>
              <p:spPr>
                <a:xfrm>
                  <a:off x="1077913" y="1730829"/>
                  <a:ext cx="3332162" cy="1488621"/>
                </a:xfrm>
                <a:prstGeom prst="rect">
                  <a:avLst/>
                </a:prstGeom>
                <a:solidFill>
                  <a:schemeClr val="accent3">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Content Placeholder 8">
                  <a:extLst>
                    <a:ext uri="{FF2B5EF4-FFF2-40B4-BE49-F238E27FC236}">
                      <a16:creationId xmlns:a16="http://schemas.microsoft.com/office/drawing/2014/main" id="{FBD92901-D812-2F0E-883C-D5E03769398D}"/>
                    </a:ext>
                  </a:extLst>
                </p:cNvPr>
                <p:cNvSpPr txBox="1">
                  <a:spLocks/>
                </p:cNvSpPr>
                <p:nvPr/>
              </p:nvSpPr>
              <p:spPr>
                <a:xfrm>
                  <a:off x="1077913" y="1520825"/>
                  <a:ext cx="3332162" cy="400740"/>
                </a:xfrm>
                <a:prstGeom prst="roundRect">
                  <a:avLst>
                    <a:gd name="adj" fmla="val 5721"/>
                  </a:avLst>
                </a:prstGeom>
                <a:solidFill>
                  <a:schemeClr val="accent3"/>
                </a:solidFill>
                <a:ln>
                  <a:noFill/>
                </a:ln>
              </p:spPr>
              <p:txBody>
                <a:bodyPr vert="horz" lIns="90000" tIns="0" rIns="90000" bIns="0" rtlCol="0" anchor="ctr" anchorCtr="0">
                  <a:noAutofit/>
                </a:bodyPr>
                <a:lstStyle>
                  <a:lvl1pPr marL="0" indent="0" algn="l" defTabSz="914400" rtl="0" eaLnBrk="1" latinLnBrk="0" hangingPunct="1">
                    <a:lnSpc>
                      <a:spcPct val="90000"/>
                    </a:lnSpc>
                    <a:spcBef>
                      <a:spcPts val="1000"/>
                    </a:spcBef>
                    <a:spcAft>
                      <a:spcPts val="1700"/>
                    </a:spcAft>
                    <a:buFont typeface="Arial" panose="020B0604020202020204" pitchFamily="34" charset="0"/>
                    <a:buNone/>
                    <a:defRPr sz="3800" b="0" kern="1200">
                      <a:solidFill>
                        <a:schemeClr val="accent5"/>
                      </a:solidFill>
                      <a:latin typeface="DM Sans" pitchFamily="2" charset="77"/>
                      <a:ea typeface="+mn-ea"/>
                      <a:cs typeface="+mn-cs"/>
                    </a:defRPr>
                  </a:lvl1pPr>
                  <a:lvl2pPr marL="6350" indent="0" algn="l" defTabSz="914400" rtl="0" eaLnBrk="1" latinLnBrk="0" hangingPunct="1">
                    <a:lnSpc>
                      <a:spcPct val="90000"/>
                    </a:lnSpc>
                    <a:spcBef>
                      <a:spcPts val="500"/>
                    </a:spcBef>
                    <a:spcAft>
                      <a:spcPts val="1700"/>
                    </a:spcAft>
                    <a:buFont typeface="Arial" panose="020B0604020202020204" pitchFamily="34" charset="0"/>
                    <a:buNone/>
                    <a:tabLst/>
                    <a:defRPr sz="2600" b="0" i="0" kern="1200">
                      <a:solidFill>
                        <a:schemeClr val="accent5"/>
                      </a:solidFill>
                      <a:latin typeface="DM Sans Medium" pitchFamily="2" charset="77"/>
                      <a:ea typeface="+mn-ea"/>
                      <a:cs typeface="+mn-cs"/>
                    </a:defRPr>
                  </a:lvl2pPr>
                  <a:lvl3pPr marL="268288" indent="-261938" algn="l" defTabSz="914400" rtl="0" eaLnBrk="1" latinLnBrk="0" hangingPunct="1">
                    <a:lnSpc>
                      <a:spcPct val="90000"/>
                    </a:lnSpc>
                    <a:spcBef>
                      <a:spcPts val="500"/>
                    </a:spcBef>
                    <a:spcAft>
                      <a:spcPts val="1700"/>
                    </a:spcAft>
                    <a:buClr>
                      <a:schemeClr val="accent2"/>
                    </a:buClr>
                    <a:buFont typeface="Arial" panose="020B0604020202020204" pitchFamily="34" charset="0"/>
                    <a:buChar char="•"/>
                    <a:tabLst/>
                    <a:defRPr sz="2600" b="0" i="0" kern="1200">
                      <a:solidFill>
                        <a:schemeClr val="accent5"/>
                      </a:solidFill>
                      <a:latin typeface="DM Sans Medium" pitchFamily="2" charset="77"/>
                      <a:ea typeface="+mn-ea"/>
                      <a:cs typeface="+mn-cs"/>
                    </a:defRPr>
                  </a:lvl3pPr>
                  <a:lvl4pPr marL="6350" indent="0" algn="l" defTabSz="914400" rtl="0" eaLnBrk="1" latinLnBrk="0" hangingPunct="1">
                    <a:lnSpc>
                      <a:spcPct val="90000"/>
                    </a:lnSpc>
                    <a:spcBef>
                      <a:spcPts val="500"/>
                    </a:spcBef>
                    <a:buFont typeface="Arial" panose="020B0604020202020204" pitchFamily="34" charset="0"/>
                    <a:buNone/>
                    <a:tabLst/>
                    <a:defRPr sz="1950" kern="1200">
                      <a:solidFill>
                        <a:schemeClr val="accent5"/>
                      </a:solidFill>
                      <a:latin typeface="DM Sans" pitchFamily="2" charset="77"/>
                      <a:ea typeface="+mn-ea"/>
                      <a:cs typeface="+mn-cs"/>
                    </a:defRPr>
                  </a:lvl4pPr>
                  <a:lvl5pPr marL="6350" indent="0" algn="l" defTabSz="914400" rtl="0" eaLnBrk="1" latinLnBrk="0" hangingPunct="1">
                    <a:lnSpc>
                      <a:spcPct val="90000"/>
                    </a:lnSpc>
                    <a:spcBef>
                      <a:spcPts val="500"/>
                    </a:spcBef>
                    <a:buFont typeface="Arial" panose="020B0604020202020204" pitchFamily="34" charset="0"/>
                    <a:buNone/>
                    <a:tabLst/>
                    <a:defRPr sz="1550" kern="1200">
                      <a:solidFill>
                        <a:schemeClr val="accent5"/>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4"/>
                  <a:r>
                    <a:rPr lang="en-US" sz="1000" b="1">
                      <a:solidFill>
                        <a:schemeClr val="bg1"/>
                      </a:solidFill>
                    </a:rPr>
                    <a:t>Credibility of the evidence</a:t>
                  </a:r>
                </a:p>
              </p:txBody>
            </p:sp>
          </p:grpSp>
          <p:grpSp>
            <p:nvGrpSpPr>
              <p:cNvPr id="73" name="Group 72">
                <a:extLst>
                  <a:ext uri="{FF2B5EF4-FFF2-40B4-BE49-F238E27FC236}">
                    <a16:creationId xmlns:a16="http://schemas.microsoft.com/office/drawing/2014/main" id="{CFDB34C2-97AC-F455-6C18-F07E7EAF5490}"/>
                  </a:ext>
                </a:extLst>
              </p:cNvPr>
              <p:cNvGrpSpPr/>
              <p:nvPr/>
            </p:nvGrpSpPr>
            <p:grpSpPr>
              <a:xfrm>
                <a:off x="2962275" y="2029522"/>
                <a:ext cx="1371832" cy="1127629"/>
                <a:chOff x="2962275" y="2029522"/>
                <a:chExt cx="1371832" cy="1127629"/>
              </a:xfrm>
            </p:grpSpPr>
            <p:sp>
              <p:nvSpPr>
                <p:cNvPr id="74" name="TextBox 73">
                  <a:extLst>
                    <a:ext uri="{FF2B5EF4-FFF2-40B4-BE49-F238E27FC236}">
                      <a16:creationId xmlns:a16="http://schemas.microsoft.com/office/drawing/2014/main" id="{26A3A8A1-1351-C413-7A5C-816B4AC1EFA3}"/>
                    </a:ext>
                  </a:extLst>
                </p:cNvPr>
                <p:cNvSpPr txBox="1"/>
                <p:nvPr/>
              </p:nvSpPr>
              <p:spPr>
                <a:xfrm>
                  <a:off x="2962275" y="2029522"/>
                  <a:ext cx="1371832" cy="247554"/>
                </a:xfrm>
                <a:prstGeom prst="roundRect">
                  <a:avLst/>
                </a:prstGeom>
                <a:noFill/>
                <a:ln w="12700">
                  <a:solidFill>
                    <a:schemeClr val="accent3"/>
                  </a:solidFill>
                </a:ln>
              </p:spPr>
              <p:txBody>
                <a:bodyPr wrap="square" lIns="36000" tIns="36000" rIns="36000" bIns="0" rtlCol="0" anchor="ctr" anchorCtr="0">
                  <a:noAutofit/>
                </a:bodyPr>
                <a:lstStyle/>
                <a:p>
                  <a:r>
                    <a:rPr lang="en-US" sz="1400" b="1">
                      <a:solidFill>
                        <a:schemeClr val="accent3"/>
                      </a:solidFill>
                      <a:latin typeface="DM Sans" pitchFamily="2" charset="77"/>
                    </a:rPr>
                    <a:t>A</a:t>
                  </a:r>
                  <a:r>
                    <a:rPr lang="en-US" sz="1400">
                      <a:solidFill>
                        <a:schemeClr val="accent3"/>
                      </a:solidFill>
                      <a:latin typeface="DM Sans" pitchFamily="2" charset="77"/>
                    </a:rPr>
                    <a:t>	9.1</a:t>
                  </a:r>
                </a:p>
              </p:txBody>
            </p:sp>
            <p:sp>
              <p:nvSpPr>
                <p:cNvPr id="75" name="TextBox 74">
                  <a:extLst>
                    <a:ext uri="{FF2B5EF4-FFF2-40B4-BE49-F238E27FC236}">
                      <a16:creationId xmlns:a16="http://schemas.microsoft.com/office/drawing/2014/main" id="{0781DF5F-0822-87BB-21B5-274398E1680F}"/>
                    </a:ext>
                  </a:extLst>
                </p:cNvPr>
                <p:cNvSpPr txBox="1"/>
                <p:nvPr/>
              </p:nvSpPr>
              <p:spPr>
                <a:xfrm>
                  <a:off x="2962275" y="2322880"/>
                  <a:ext cx="1371832" cy="247554"/>
                </a:xfrm>
                <a:prstGeom prst="roundRect">
                  <a:avLst/>
                </a:prstGeom>
                <a:noFill/>
                <a:ln w="12700">
                  <a:solidFill>
                    <a:schemeClr val="accent3"/>
                  </a:solidFill>
                </a:ln>
              </p:spPr>
              <p:txBody>
                <a:bodyPr wrap="square" lIns="36000" tIns="36000" rIns="36000" bIns="0" rtlCol="0" anchor="ctr" anchorCtr="0">
                  <a:noAutofit/>
                </a:bodyPr>
                <a:lstStyle/>
                <a:p>
                  <a:r>
                    <a:rPr lang="en-US" sz="1400" b="1">
                      <a:solidFill>
                        <a:schemeClr val="accent3"/>
                      </a:solidFill>
                      <a:latin typeface="DM Sans" pitchFamily="2" charset="77"/>
                    </a:rPr>
                    <a:t>B</a:t>
                  </a:r>
                  <a:r>
                    <a:rPr lang="en-US" sz="1400">
                      <a:solidFill>
                        <a:schemeClr val="accent3"/>
                      </a:solidFill>
                      <a:latin typeface="DM Sans" pitchFamily="2" charset="77"/>
                    </a:rPr>
                    <a:t>	6.3</a:t>
                  </a:r>
                </a:p>
              </p:txBody>
            </p:sp>
            <p:sp>
              <p:nvSpPr>
                <p:cNvPr id="76" name="TextBox 75">
                  <a:extLst>
                    <a:ext uri="{FF2B5EF4-FFF2-40B4-BE49-F238E27FC236}">
                      <a16:creationId xmlns:a16="http://schemas.microsoft.com/office/drawing/2014/main" id="{5186ACDB-B8EE-4108-D67D-3CD7479BB6AF}"/>
                    </a:ext>
                  </a:extLst>
                </p:cNvPr>
                <p:cNvSpPr txBox="1"/>
                <p:nvPr/>
              </p:nvSpPr>
              <p:spPr>
                <a:xfrm>
                  <a:off x="2962275" y="2616238"/>
                  <a:ext cx="1371832" cy="247554"/>
                </a:xfrm>
                <a:prstGeom prst="roundRect">
                  <a:avLst/>
                </a:prstGeom>
                <a:noFill/>
                <a:ln w="12700">
                  <a:solidFill>
                    <a:schemeClr val="accent3"/>
                  </a:solidFill>
                </a:ln>
              </p:spPr>
              <p:txBody>
                <a:bodyPr wrap="square" lIns="36000" tIns="36000" rIns="36000" bIns="0" rtlCol="0" anchor="ctr" anchorCtr="0">
                  <a:noAutofit/>
                </a:bodyPr>
                <a:lstStyle/>
                <a:p>
                  <a:r>
                    <a:rPr lang="en-US" sz="1400" b="1">
                      <a:solidFill>
                        <a:schemeClr val="accent3"/>
                      </a:solidFill>
                      <a:latin typeface="DM Sans" pitchFamily="2" charset="77"/>
                    </a:rPr>
                    <a:t>C</a:t>
                  </a:r>
                  <a:r>
                    <a:rPr lang="en-US" sz="1400">
                      <a:solidFill>
                        <a:schemeClr val="accent3"/>
                      </a:solidFill>
                      <a:latin typeface="DM Sans" pitchFamily="2" charset="77"/>
                    </a:rPr>
                    <a:t>	3.1</a:t>
                  </a:r>
                </a:p>
              </p:txBody>
            </p:sp>
            <p:sp>
              <p:nvSpPr>
                <p:cNvPr id="77" name="TextBox 76">
                  <a:extLst>
                    <a:ext uri="{FF2B5EF4-FFF2-40B4-BE49-F238E27FC236}">
                      <a16:creationId xmlns:a16="http://schemas.microsoft.com/office/drawing/2014/main" id="{977C16D3-C179-594B-6F40-E784DB5D9029}"/>
                    </a:ext>
                  </a:extLst>
                </p:cNvPr>
                <p:cNvSpPr txBox="1"/>
                <p:nvPr/>
              </p:nvSpPr>
              <p:spPr>
                <a:xfrm>
                  <a:off x="2962275" y="2909597"/>
                  <a:ext cx="1371832" cy="247554"/>
                </a:xfrm>
                <a:prstGeom prst="roundRect">
                  <a:avLst/>
                </a:prstGeom>
                <a:noFill/>
                <a:ln w="12700">
                  <a:solidFill>
                    <a:schemeClr val="accent3"/>
                  </a:solidFill>
                </a:ln>
              </p:spPr>
              <p:txBody>
                <a:bodyPr wrap="square" lIns="36000" tIns="36000" rIns="36000" bIns="0" rtlCol="0" anchor="ctr" anchorCtr="0">
                  <a:noAutofit/>
                </a:bodyPr>
                <a:lstStyle/>
                <a:p>
                  <a:r>
                    <a:rPr lang="en-US" sz="1400" b="1">
                      <a:solidFill>
                        <a:schemeClr val="accent3"/>
                      </a:solidFill>
                      <a:latin typeface="DM Sans" pitchFamily="2" charset="77"/>
                    </a:rPr>
                    <a:t>D</a:t>
                  </a:r>
                  <a:r>
                    <a:rPr lang="en-US" sz="1400">
                      <a:solidFill>
                        <a:schemeClr val="accent3"/>
                      </a:solidFill>
                      <a:latin typeface="DM Sans" pitchFamily="2" charset="77"/>
                    </a:rPr>
                    <a:t>	0.0</a:t>
                  </a:r>
                </a:p>
              </p:txBody>
            </p:sp>
          </p:grpSp>
        </p:grpSp>
      </p:grpSp>
      <p:grpSp>
        <p:nvGrpSpPr>
          <p:cNvPr id="80" name="Group 79">
            <a:extLst>
              <a:ext uri="{FF2B5EF4-FFF2-40B4-BE49-F238E27FC236}">
                <a16:creationId xmlns:a16="http://schemas.microsoft.com/office/drawing/2014/main" id="{B6456C4C-219F-C19D-868D-91B9752A71FD}"/>
              </a:ext>
            </a:extLst>
          </p:cNvPr>
          <p:cNvGrpSpPr/>
          <p:nvPr/>
        </p:nvGrpSpPr>
        <p:grpSpPr>
          <a:xfrm>
            <a:off x="4846638" y="4067175"/>
            <a:ext cx="3332162" cy="1698625"/>
            <a:chOff x="1077913" y="1520825"/>
            <a:chExt cx="3332162" cy="1698625"/>
          </a:xfrm>
        </p:grpSpPr>
        <p:sp>
          <p:nvSpPr>
            <p:cNvPr id="81" name="TextBox 80">
              <a:extLst>
                <a:ext uri="{FF2B5EF4-FFF2-40B4-BE49-F238E27FC236}">
                  <a16:creationId xmlns:a16="http://schemas.microsoft.com/office/drawing/2014/main" id="{3E0313A7-1DA1-0A2D-A04E-E72E107D9FB9}"/>
                </a:ext>
              </a:extLst>
            </p:cNvPr>
            <p:cNvSpPr txBox="1"/>
            <p:nvPr/>
          </p:nvSpPr>
          <p:spPr>
            <a:xfrm>
              <a:off x="1196898" y="2007452"/>
              <a:ext cx="1327226" cy="1137192"/>
            </a:xfrm>
            <a:prstGeom prst="rect">
              <a:avLst/>
            </a:prstGeom>
            <a:solidFill>
              <a:schemeClr val="accent3">
                <a:lumMod val="20000"/>
                <a:lumOff val="80000"/>
              </a:schemeClr>
            </a:solidFill>
          </p:spPr>
          <p:txBody>
            <a:bodyPr wrap="square" lIns="90000" tIns="90000" rIns="90000" bIns="90000" rtlCol="0">
              <a:noAutofit/>
            </a:bodyPr>
            <a:lstStyle/>
            <a:p>
              <a:r>
                <a:rPr lang="en-US" sz="900" b="1">
                  <a:solidFill>
                    <a:schemeClr val="accent3">
                      <a:lumMod val="40000"/>
                      <a:lumOff val="60000"/>
                    </a:schemeClr>
                  </a:solidFill>
                  <a:latin typeface="DM Sans" pitchFamily="2" charset="77"/>
                </a:rPr>
                <a:t>Write your </a:t>
              </a:r>
              <a:br>
                <a:rPr lang="en-US" sz="900" b="1">
                  <a:solidFill>
                    <a:schemeClr val="accent3">
                      <a:lumMod val="40000"/>
                      <a:lumOff val="60000"/>
                    </a:schemeClr>
                  </a:solidFill>
                  <a:latin typeface="DM Sans" pitchFamily="2" charset="77"/>
                </a:rPr>
              </a:br>
              <a:r>
                <a:rPr lang="en-US" sz="900" b="1">
                  <a:solidFill>
                    <a:schemeClr val="accent3">
                      <a:lumMod val="40000"/>
                      <a:lumOff val="60000"/>
                    </a:schemeClr>
                  </a:solidFill>
                  <a:latin typeface="DM Sans" pitchFamily="2" charset="77"/>
                </a:rPr>
                <a:t>score here</a:t>
              </a:r>
            </a:p>
          </p:txBody>
        </p:sp>
        <p:grpSp>
          <p:nvGrpSpPr>
            <p:cNvPr id="82" name="Group 81">
              <a:extLst>
                <a:ext uri="{FF2B5EF4-FFF2-40B4-BE49-F238E27FC236}">
                  <a16:creationId xmlns:a16="http://schemas.microsoft.com/office/drawing/2014/main" id="{7CC15771-02BF-4CB1-1359-B229AF2AC331}"/>
                </a:ext>
              </a:extLst>
            </p:cNvPr>
            <p:cNvGrpSpPr/>
            <p:nvPr/>
          </p:nvGrpSpPr>
          <p:grpSpPr>
            <a:xfrm>
              <a:off x="1077913" y="1520825"/>
              <a:ext cx="3332162" cy="1698625"/>
              <a:chOff x="1077913" y="1520825"/>
              <a:chExt cx="3332162" cy="1698625"/>
            </a:xfrm>
          </p:grpSpPr>
          <p:grpSp>
            <p:nvGrpSpPr>
              <p:cNvPr id="83" name="Group 82">
                <a:extLst>
                  <a:ext uri="{FF2B5EF4-FFF2-40B4-BE49-F238E27FC236}">
                    <a16:creationId xmlns:a16="http://schemas.microsoft.com/office/drawing/2014/main" id="{1C02F997-BD4D-E629-6D84-8ABADA5FD4C8}"/>
                  </a:ext>
                </a:extLst>
              </p:cNvPr>
              <p:cNvGrpSpPr/>
              <p:nvPr/>
            </p:nvGrpSpPr>
            <p:grpSpPr>
              <a:xfrm>
                <a:off x="1077913" y="1520825"/>
                <a:ext cx="3332162" cy="1698625"/>
                <a:chOff x="1077913" y="1520825"/>
                <a:chExt cx="3332162" cy="1698625"/>
              </a:xfrm>
            </p:grpSpPr>
            <p:sp>
              <p:nvSpPr>
                <p:cNvPr id="89" name="Rectangle 88">
                  <a:extLst>
                    <a:ext uri="{FF2B5EF4-FFF2-40B4-BE49-F238E27FC236}">
                      <a16:creationId xmlns:a16="http://schemas.microsoft.com/office/drawing/2014/main" id="{CBC52A95-30BF-A208-43AF-21BCA0846E0A}"/>
                    </a:ext>
                  </a:extLst>
                </p:cNvPr>
                <p:cNvSpPr/>
                <p:nvPr/>
              </p:nvSpPr>
              <p:spPr>
                <a:xfrm>
                  <a:off x="1077913" y="1730829"/>
                  <a:ext cx="3332162" cy="1488621"/>
                </a:xfrm>
                <a:prstGeom prst="rect">
                  <a:avLst/>
                </a:prstGeom>
                <a:solidFill>
                  <a:schemeClr val="accent3">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Content Placeholder 8">
                  <a:extLst>
                    <a:ext uri="{FF2B5EF4-FFF2-40B4-BE49-F238E27FC236}">
                      <a16:creationId xmlns:a16="http://schemas.microsoft.com/office/drawing/2014/main" id="{CC8D8AF7-B5F3-FA11-CC3D-FCFE5B5D48D8}"/>
                    </a:ext>
                  </a:extLst>
                </p:cNvPr>
                <p:cNvSpPr txBox="1">
                  <a:spLocks/>
                </p:cNvSpPr>
                <p:nvPr/>
              </p:nvSpPr>
              <p:spPr>
                <a:xfrm>
                  <a:off x="1077913" y="1520825"/>
                  <a:ext cx="3332162" cy="400740"/>
                </a:xfrm>
                <a:prstGeom prst="roundRect">
                  <a:avLst>
                    <a:gd name="adj" fmla="val 5721"/>
                  </a:avLst>
                </a:prstGeom>
                <a:solidFill>
                  <a:schemeClr val="accent3"/>
                </a:solidFill>
                <a:ln>
                  <a:noFill/>
                </a:ln>
              </p:spPr>
              <p:txBody>
                <a:bodyPr vert="horz" lIns="90000" tIns="0" rIns="90000" bIns="0" rtlCol="0" anchor="ctr" anchorCtr="0">
                  <a:noAutofit/>
                </a:bodyPr>
                <a:lstStyle>
                  <a:lvl1pPr marL="0" indent="0" algn="l" defTabSz="914400" rtl="0" eaLnBrk="1" latinLnBrk="0" hangingPunct="1">
                    <a:lnSpc>
                      <a:spcPct val="90000"/>
                    </a:lnSpc>
                    <a:spcBef>
                      <a:spcPts val="1000"/>
                    </a:spcBef>
                    <a:spcAft>
                      <a:spcPts val="1700"/>
                    </a:spcAft>
                    <a:buFont typeface="Arial" panose="020B0604020202020204" pitchFamily="34" charset="0"/>
                    <a:buNone/>
                    <a:defRPr sz="3800" b="0" kern="1200">
                      <a:solidFill>
                        <a:schemeClr val="accent5"/>
                      </a:solidFill>
                      <a:latin typeface="DM Sans" pitchFamily="2" charset="77"/>
                      <a:ea typeface="+mn-ea"/>
                      <a:cs typeface="+mn-cs"/>
                    </a:defRPr>
                  </a:lvl1pPr>
                  <a:lvl2pPr marL="6350" indent="0" algn="l" defTabSz="914400" rtl="0" eaLnBrk="1" latinLnBrk="0" hangingPunct="1">
                    <a:lnSpc>
                      <a:spcPct val="90000"/>
                    </a:lnSpc>
                    <a:spcBef>
                      <a:spcPts val="500"/>
                    </a:spcBef>
                    <a:spcAft>
                      <a:spcPts val="1700"/>
                    </a:spcAft>
                    <a:buFont typeface="Arial" panose="020B0604020202020204" pitchFamily="34" charset="0"/>
                    <a:buNone/>
                    <a:tabLst/>
                    <a:defRPr sz="2600" b="0" i="0" kern="1200">
                      <a:solidFill>
                        <a:schemeClr val="accent5"/>
                      </a:solidFill>
                      <a:latin typeface="DM Sans Medium" pitchFamily="2" charset="77"/>
                      <a:ea typeface="+mn-ea"/>
                      <a:cs typeface="+mn-cs"/>
                    </a:defRPr>
                  </a:lvl2pPr>
                  <a:lvl3pPr marL="268288" indent="-261938" algn="l" defTabSz="914400" rtl="0" eaLnBrk="1" latinLnBrk="0" hangingPunct="1">
                    <a:lnSpc>
                      <a:spcPct val="90000"/>
                    </a:lnSpc>
                    <a:spcBef>
                      <a:spcPts val="500"/>
                    </a:spcBef>
                    <a:spcAft>
                      <a:spcPts val="1700"/>
                    </a:spcAft>
                    <a:buClr>
                      <a:schemeClr val="accent2"/>
                    </a:buClr>
                    <a:buFont typeface="Arial" panose="020B0604020202020204" pitchFamily="34" charset="0"/>
                    <a:buChar char="•"/>
                    <a:tabLst/>
                    <a:defRPr sz="2600" b="0" i="0" kern="1200">
                      <a:solidFill>
                        <a:schemeClr val="accent5"/>
                      </a:solidFill>
                      <a:latin typeface="DM Sans Medium" pitchFamily="2" charset="77"/>
                      <a:ea typeface="+mn-ea"/>
                      <a:cs typeface="+mn-cs"/>
                    </a:defRPr>
                  </a:lvl3pPr>
                  <a:lvl4pPr marL="6350" indent="0" algn="l" defTabSz="914400" rtl="0" eaLnBrk="1" latinLnBrk="0" hangingPunct="1">
                    <a:lnSpc>
                      <a:spcPct val="90000"/>
                    </a:lnSpc>
                    <a:spcBef>
                      <a:spcPts val="500"/>
                    </a:spcBef>
                    <a:buFont typeface="Arial" panose="020B0604020202020204" pitchFamily="34" charset="0"/>
                    <a:buNone/>
                    <a:tabLst/>
                    <a:defRPr sz="1950" kern="1200">
                      <a:solidFill>
                        <a:schemeClr val="accent5"/>
                      </a:solidFill>
                      <a:latin typeface="DM Sans" pitchFamily="2" charset="77"/>
                      <a:ea typeface="+mn-ea"/>
                      <a:cs typeface="+mn-cs"/>
                    </a:defRPr>
                  </a:lvl4pPr>
                  <a:lvl5pPr marL="6350" indent="0" algn="l" defTabSz="914400" rtl="0" eaLnBrk="1" latinLnBrk="0" hangingPunct="1">
                    <a:lnSpc>
                      <a:spcPct val="90000"/>
                    </a:lnSpc>
                    <a:spcBef>
                      <a:spcPts val="500"/>
                    </a:spcBef>
                    <a:buFont typeface="Arial" panose="020B0604020202020204" pitchFamily="34" charset="0"/>
                    <a:buNone/>
                    <a:tabLst/>
                    <a:defRPr sz="1550" kern="1200">
                      <a:solidFill>
                        <a:schemeClr val="accent5"/>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4"/>
                  <a:r>
                    <a:rPr lang="en-US" sz="1000" b="1">
                      <a:solidFill>
                        <a:schemeClr val="bg1"/>
                      </a:solidFill>
                    </a:rPr>
                    <a:t>Effectiveness of the system to monitor progress</a:t>
                  </a:r>
                </a:p>
              </p:txBody>
            </p:sp>
          </p:grpSp>
          <p:grpSp>
            <p:nvGrpSpPr>
              <p:cNvPr id="84" name="Group 83">
                <a:extLst>
                  <a:ext uri="{FF2B5EF4-FFF2-40B4-BE49-F238E27FC236}">
                    <a16:creationId xmlns:a16="http://schemas.microsoft.com/office/drawing/2014/main" id="{25DFB032-EB5D-9E06-9359-22898DB56F91}"/>
                  </a:ext>
                </a:extLst>
              </p:cNvPr>
              <p:cNvGrpSpPr/>
              <p:nvPr/>
            </p:nvGrpSpPr>
            <p:grpSpPr>
              <a:xfrm>
                <a:off x="2962275" y="2029522"/>
                <a:ext cx="1371832" cy="1127629"/>
                <a:chOff x="2962275" y="2029522"/>
                <a:chExt cx="1371832" cy="1127629"/>
              </a:xfrm>
            </p:grpSpPr>
            <p:sp>
              <p:nvSpPr>
                <p:cNvPr id="85" name="TextBox 84">
                  <a:extLst>
                    <a:ext uri="{FF2B5EF4-FFF2-40B4-BE49-F238E27FC236}">
                      <a16:creationId xmlns:a16="http://schemas.microsoft.com/office/drawing/2014/main" id="{0A36888A-3F07-FDF6-0E8A-9D080D154418}"/>
                    </a:ext>
                  </a:extLst>
                </p:cNvPr>
                <p:cNvSpPr txBox="1"/>
                <p:nvPr/>
              </p:nvSpPr>
              <p:spPr>
                <a:xfrm>
                  <a:off x="2962275" y="2029522"/>
                  <a:ext cx="1371832" cy="247554"/>
                </a:xfrm>
                <a:prstGeom prst="roundRect">
                  <a:avLst/>
                </a:prstGeom>
                <a:noFill/>
                <a:ln w="12700">
                  <a:solidFill>
                    <a:schemeClr val="accent3"/>
                  </a:solidFill>
                </a:ln>
              </p:spPr>
              <p:txBody>
                <a:bodyPr wrap="square" lIns="36000" tIns="36000" rIns="36000" bIns="0" rtlCol="0" anchor="ctr" anchorCtr="0">
                  <a:noAutofit/>
                </a:bodyPr>
                <a:lstStyle/>
                <a:p>
                  <a:r>
                    <a:rPr lang="en-US" sz="1400" b="1">
                      <a:solidFill>
                        <a:schemeClr val="accent3"/>
                      </a:solidFill>
                      <a:latin typeface="DM Sans" pitchFamily="2" charset="77"/>
                    </a:rPr>
                    <a:t>A</a:t>
                  </a:r>
                  <a:r>
                    <a:rPr lang="en-US" sz="1400">
                      <a:solidFill>
                        <a:schemeClr val="accent3"/>
                      </a:solidFill>
                      <a:latin typeface="DM Sans" pitchFamily="2" charset="77"/>
                    </a:rPr>
                    <a:t>	6.5</a:t>
                  </a:r>
                </a:p>
              </p:txBody>
            </p:sp>
            <p:sp>
              <p:nvSpPr>
                <p:cNvPr id="86" name="TextBox 85">
                  <a:extLst>
                    <a:ext uri="{FF2B5EF4-FFF2-40B4-BE49-F238E27FC236}">
                      <a16:creationId xmlns:a16="http://schemas.microsoft.com/office/drawing/2014/main" id="{EE60659F-EE51-DE58-175E-A830C2F72D43}"/>
                    </a:ext>
                  </a:extLst>
                </p:cNvPr>
                <p:cNvSpPr txBox="1"/>
                <p:nvPr/>
              </p:nvSpPr>
              <p:spPr>
                <a:xfrm>
                  <a:off x="2962275" y="2322880"/>
                  <a:ext cx="1371832" cy="247554"/>
                </a:xfrm>
                <a:prstGeom prst="roundRect">
                  <a:avLst/>
                </a:prstGeom>
                <a:noFill/>
                <a:ln w="12700">
                  <a:solidFill>
                    <a:schemeClr val="accent3"/>
                  </a:solidFill>
                </a:ln>
              </p:spPr>
              <p:txBody>
                <a:bodyPr wrap="square" lIns="36000" tIns="36000" rIns="36000" bIns="0" rtlCol="0" anchor="ctr" anchorCtr="0">
                  <a:noAutofit/>
                </a:bodyPr>
                <a:lstStyle/>
                <a:p>
                  <a:r>
                    <a:rPr lang="en-US" sz="1400" b="1">
                      <a:solidFill>
                        <a:schemeClr val="accent3"/>
                      </a:solidFill>
                      <a:latin typeface="DM Sans" pitchFamily="2" charset="77"/>
                    </a:rPr>
                    <a:t>B</a:t>
                  </a:r>
                  <a:r>
                    <a:rPr lang="en-US" sz="1400">
                      <a:solidFill>
                        <a:schemeClr val="accent3"/>
                      </a:solidFill>
                      <a:latin typeface="DM Sans" pitchFamily="2" charset="77"/>
                    </a:rPr>
                    <a:t>	3.3</a:t>
                  </a:r>
                </a:p>
              </p:txBody>
            </p:sp>
            <p:sp>
              <p:nvSpPr>
                <p:cNvPr id="87" name="TextBox 86">
                  <a:extLst>
                    <a:ext uri="{FF2B5EF4-FFF2-40B4-BE49-F238E27FC236}">
                      <a16:creationId xmlns:a16="http://schemas.microsoft.com/office/drawing/2014/main" id="{0628009F-7A2A-06ED-4552-45E632F9D827}"/>
                    </a:ext>
                  </a:extLst>
                </p:cNvPr>
                <p:cNvSpPr txBox="1"/>
                <p:nvPr/>
              </p:nvSpPr>
              <p:spPr>
                <a:xfrm>
                  <a:off x="2962275" y="2616238"/>
                  <a:ext cx="1371832" cy="247554"/>
                </a:xfrm>
                <a:prstGeom prst="roundRect">
                  <a:avLst/>
                </a:prstGeom>
                <a:noFill/>
                <a:ln w="12700">
                  <a:solidFill>
                    <a:schemeClr val="accent3"/>
                  </a:solidFill>
                </a:ln>
              </p:spPr>
              <p:txBody>
                <a:bodyPr wrap="square" lIns="36000" tIns="36000" rIns="36000" bIns="0" rtlCol="0" anchor="ctr" anchorCtr="0">
                  <a:noAutofit/>
                </a:bodyPr>
                <a:lstStyle/>
                <a:p>
                  <a:r>
                    <a:rPr lang="en-US" sz="1400" b="1">
                      <a:solidFill>
                        <a:schemeClr val="accent3"/>
                      </a:solidFill>
                      <a:latin typeface="DM Sans" pitchFamily="2" charset="77"/>
                    </a:rPr>
                    <a:t>C</a:t>
                  </a:r>
                  <a:r>
                    <a:rPr lang="en-US" sz="1400">
                      <a:solidFill>
                        <a:schemeClr val="accent3"/>
                      </a:solidFill>
                      <a:latin typeface="DM Sans" pitchFamily="2" charset="77"/>
                    </a:rPr>
                    <a:t>	2.4</a:t>
                  </a:r>
                </a:p>
              </p:txBody>
            </p:sp>
            <p:sp>
              <p:nvSpPr>
                <p:cNvPr id="88" name="TextBox 87">
                  <a:extLst>
                    <a:ext uri="{FF2B5EF4-FFF2-40B4-BE49-F238E27FC236}">
                      <a16:creationId xmlns:a16="http://schemas.microsoft.com/office/drawing/2014/main" id="{0FC6329B-E2A3-2711-933B-1B2AF354320F}"/>
                    </a:ext>
                  </a:extLst>
                </p:cNvPr>
                <p:cNvSpPr txBox="1"/>
                <p:nvPr/>
              </p:nvSpPr>
              <p:spPr>
                <a:xfrm>
                  <a:off x="2962275" y="2909597"/>
                  <a:ext cx="1371832" cy="247554"/>
                </a:xfrm>
                <a:prstGeom prst="roundRect">
                  <a:avLst/>
                </a:prstGeom>
                <a:noFill/>
                <a:ln w="12700">
                  <a:solidFill>
                    <a:schemeClr val="accent3"/>
                  </a:solidFill>
                </a:ln>
              </p:spPr>
              <p:txBody>
                <a:bodyPr wrap="square" lIns="36000" tIns="36000" rIns="36000" bIns="0" rtlCol="0" anchor="ctr" anchorCtr="0">
                  <a:noAutofit/>
                </a:bodyPr>
                <a:lstStyle/>
                <a:p>
                  <a:r>
                    <a:rPr lang="en-US" sz="1400" b="1">
                      <a:solidFill>
                        <a:schemeClr val="accent3"/>
                      </a:solidFill>
                      <a:latin typeface="DM Sans" pitchFamily="2" charset="77"/>
                    </a:rPr>
                    <a:t>D</a:t>
                  </a:r>
                  <a:r>
                    <a:rPr lang="en-US" sz="1400">
                      <a:solidFill>
                        <a:schemeClr val="accent3"/>
                      </a:solidFill>
                      <a:latin typeface="DM Sans" pitchFamily="2" charset="77"/>
                    </a:rPr>
                    <a:t>	0.0</a:t>
                  </a:r>
                </a:p>
              </p:txBody>
            </p:sp>
          </p:grpSp>
        </p:grpSp>
      </p:grpSp>
    </p:spTree>
    <p:extLst>
      <p:ext uri="{BB962C8B-B14F-4D97-AF65-F5344CB8AC3E}">
        <p14:creationId xmlns:p14="http://schemas.microsoft.com/office/powerpoint/2010/main" val="26436268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AEABD-8BE9-7F59-C434-AB817A760364}"/>
              </a:ext>
            </a:extLst>
          </p:cNvPr>
          <p:cNvSpPr>
            <a:spLocks noGrp="1"/>
          </p:cNvSpPr>
          <p:nvPr>
            <p:ph type="title"/>
          </p:nvPr>
        </p:nvSpPr>
        <p:spPr/>
        <p:txBody>
          <a:bodyPr/>
          <a:lstStyle/>
          <a:p>
            <a:r>
              <a:rPr lang="en-US"/>
              <a:t>Sustainability Model</a:t>
            </a:r>
          </a:p>
        </p:txBody>
      </p:sp>
      <p:sp>
        <p:nvSpPr>
          <p:cNvPr id="4" name="Footer Placeholder 3">
            <a:extLst>
              <a:ext uri="{FF2B5EF4-FFF2-40B4-BE49-F238E27FC236}">
                <a16:creationId xmlns:a16="http://schemas.microsoft.com/office/drawing/2014/main" id="{81F40147-A66E-50AA-E6E3-B294306169A0}"/>
              </a:ext>
            </a:extLst>
          </p:cNvPr>
          <p:cNvSpPr>
            <a:spLocks noGrp="1"/>
          </p:cNvSpPr>
          <p:nvPr>
            <p:ph type="ftr" sz="quarter" idx="11"/>
          </p:nvPr>
        </p:nvSpPr>
        <p:spPr/>
        <p:txBody>
          <a:bodyPr/>
          <a:lstStyle/>
          <a:p>
            <a:r>
              <a:rPr lang="en-US"/>
              <a:t>Session 4     Working with People</a:t>
            </a:r>
          </a:p>
        </p:txBody>
      </p:sp>
      <p:sp>
        <p:nvSpPr>
          <p:cNvPr id="5" name="Slide Number Placeholder 4">
            <a:extLst>
              <a:ext uri="{FF2B5EF4-FFF2-40B4-BE49-F238E27FC236}">
                <a16:creationId xmlns:a16="http://schemas.microsoft.com/office/drawing/2014/main" id="{D500A5BF-CA07-53A5-C67C-18261436A28D}"/>
              </a:ext>
            </a:extLst>
          </p:cNvPr>
          <p:cNvSpPr>
            <a:spLocks noGrp="1"/>
          </p:cNvSpPr>
          <p:nvPr>
            <p:ph type="sldNum" sz="quarter" idx="12"/>
          </p:nvPr>
        </p:nvSpPr>
        <p:spPr/>
        <p:txBody>
          <a:bodyPr/>
          <a:lstStyle/>
          <a:p>
            <a:fld id="{16C5AC08-0ACD-404A-9C9F-AB39E786C34A}" type="slidenum">
              <a:rPr lang="en-GB"/>
              <a:t>41</a:t>
            </a:fld>
            <a:endParaRPr lang="en-GB"/>
          </a:p>
        </p:txBody>
      </p:sp>
      <p:sp>
        <p:nvSpPr>
          <p:cNvPr id="6" name="Text Placeholder 5">
            <a:extLst>
              <a:ext uri="{FF2B5EF4-FFF2-40B4-BE49-F238E27FC236}">
                <a16:creationId xmlns:a16="http://schemas.microsoft.com/office/drawing/2014/main" id="{DEC6E540-7D09-54CC-7D1E-4507D63D5E8A}"/>
              </a:ext>
            </a:extLst>
          </p:cNvPr>
          <p:cNvSpPr>
            <a:spLocks noGrp="1"/>
          </p:cNvSpPr>
          <p:nvPr>
            <p:ph type="body" sz="quarter" idx="13"/>
          </p:nvPr>
        </p:nvSpPr>
        <p:spPr/>
        <p:txBody>
          <a:bodyPr/>
          <a:lstStyle/>
          <a:p>
            <a:r>
              <a:rPr lang="en-US"/>
              <a:t>Sustainability Model</a:t>
            </a:r>
          </a:p>
        </p:txBody>
      </p:sp>
      <p:grpSp>
        <p:nvGrpSpPr>
          <p:cNvPr id="30" name="Group 29">
            <a:extLst>
              <a:ext uri="{FF2B5EF4-FFF2-40B4-BE49-F238E27FC236}">
                <a16:creationId xmlns:a16="http://schemas.microsoft.com/office/drawing/2014/main" id="{E1F24286-3018-5FF8-58F9-BDC036CF1C22}"/>
              </a:ext>
            </a:extLst>
          </p:cNvPr>
          <p:cNvGrpSpPr/>
          <p:nvPr/>
        </p:nvGrpSpPr>
        <p:grpSpPr>
          <a:xfrm>
            <a:off x="1314066" y="1520825"/>
            <a:ext cx="10636634" cy="5244360"/>
            <a:chOff x="1717964" y="1520825"/>
            <a:chExt cx="10232735" cy="5045219"/>
          </a:xfrm>
        </p:grpSpPr>
        <p:pic>
          <p:nvPicPr>
            <p:cNvPr id="9" name="Picture 8">
              <a:extLst>
                <a:ext uri="{FF2B5EF4-FFF2-40B4-BE49-F238E27FC236}">
                  <a16:creationId xmlns:a16="http://schemas.microsoft.com/office/drawing/2014/main" id="{D48F8EF3-4BB0-E48E-5BBE-443ABCDDABBD}"/>
                </a:ext>
              </a:extLst>
            </p:cNvPr>
            <p:cNvPicPr>
              <a:picLocks noChangeAspect="1"/>
            </p:cNvPicPr>
            <p:nvPr/>
          </p:nvPicPr>
          <p:blipFill>
            <a:blip r:embed="rId3"/>
            <a:stretch>
              <a:fillRect/>
            </a:stretch>
          </p:blipFill>
          <p:spPr>
            <a:xfrm>
              <a:off x="1717964" y="1520825"/>
              <a:ext cx="10232735" cy="4901074"/>
            </a:xfrm>
            <a:prstGeom prst="rect">
              <a:avLst/>
            </a:prstGeom>
          </p:spPr>
        </p:pic>
        <p:sp>
          <p:nvSpPr>
            <p:cNvPr id="10" name="Content Placeholder 8">
              <a:extLst>
                <a:ext uri="{FF2B5EF4-FFF2-40B4-BE49-F238E27FC236}">
                  <a16:creationId xmlns:a16="http://schemas.microsoft.com/office/drawing/2014/main" id="{5EA7774B-6391-9992-844E-84A2FA594081}"/>
                </a:ext>
              </a:extLst>
            </p:cNvPr>
            <p:cNvSpPr txBox="1">
              <a:spLocks/>
            </p:cNvSpPr>
            <p:nvPr/>
          </p:nvSpPr>
          <p:spPr>
            <a:xfrm>
              <a:off x="2059709" y="1520825"/>
              <a:ext cx="1653309" cy="400740"/>
            </a:xfrm>
            <a:prstGeom prst="roundRect">
              <a:avLst>
                <a:gd name="adj" fmla="val 5721"/>
              </a:avLst>
            </a:prstGeom>
            <a:noFill/>
            <a:ln>
              <a:noFill/>
            </a:ln>
          </p:spPr>
          <p:txBody>
            <a:bodyPr vert="horz" lIns="0" tIns="0" rIns="0" bIns="0" rtlCol="0" anchor="ctr" anchorCtr="0">
              <a:noAutofit/>
            </a:bodyPr>
            <a:lstStyle>
              <a:lvl1pPr marL="0" indent="0" algn="l" defTabSz="914400" rtl="0" eaLnBrk="1" latinLnBrk="0" hangingPunct="1">
                <a:lnSpc>
                  <a:spcPct val="90000"/>
                </a:lnSpc>
                <a:spcBef>
                  <a:spcPts val="1000"/>
                </a:spcBef>
                <a:spcAft>
                  <a:spcPts val="1700"/>
                </a:spcAft>
                <a:buFont typeface="Arial" panose="020B0604020202020204" pitchFamily="34" charset="0"/>
                <a:buNone/>
                <a:defRPr sz="3800" b="0" kern="1200">
                  <a:solidFill>
                    <a:schemeClr val="accent5"/>
                  </a:solidFill>
                  <a:latin typeface="DM Sans" pitchFamily="2" charset="77"/>
                  <a:ea typeface="+mn-ea"/>
                  <a:cs typeface="+mn-cs"/>
                </a:defRPr>
              </a:lvl1pPr>
              <a:lvl2pPr marL="6350" indent="0" algn="l" defTabSz="914400" rtl="0" eaLnBrk="1" latinLnBrk="0" hangingPunct="1">
                <a:lnSpc>
                  <a:spcPct val="90000"/>
                </a:lnSpc>
                <a:spcBef>
                  <a:spcPts val="500"/>
                </a:spcBef>
                <a:spcAft>
                  <a:spcPts val="1700"/>
                </a:spcAft>
                <a:buFont typeface="Arial" panose="020B0604020202020204" pitchFamily="34" charset="0"/>
                <a:buNone/>
                <a:tabLst/>
                <a:defRPr sz="2600" b="0" i="0" kern="1200">
                  <a:solidFill>
                    <a:schemeClr val="accent5"/>
                  </a:solidFill>
                  <a:latin typeface="DM Sans Medium" pitchFamily="2" charset="77"/>
                  <a:ea typeface="+mn-ea"/>
                  <a:cs typeface="+mn-cs"/>
                </a:defRPr>
              </a:lvl2pPr>
              <a:lvl3pPr marL="268288" indent="-261938" algn="l" defTabSz="914400" rtl="0" eaLnBrk="1" latinLnBrk="0" hangingPunct="1">
                <a:lnSpc>
                  <a:spcPct val="90000"/>
                </a:lnSpc>
                <a:spcBef>
                  <a:spcPts val="500"/>
                </a:spcBef>
                <a:spcAft>
                  <a:spcPts val="1700"/>
                </a:spcAft>
                <a:buClr>
                  <a:schemeClr val="accent2"/>
                </a:buClr>
                <a:buFont typeface="Arial" panose="020B0604020202020204" pitchFamily="34" charset="0"/>
                <a:buChar char="•"/>
                <a:tabLst/>
                <a:defRPr sz="2600" b="0" i="0" kern="1200">
                  <a:solidFill>
                    <a:schemeClr val="accent5"/>
                  </a:solidFill>
                  <a:latin typeface="DM Sans Medium" pitchFamily="2" charset="77"/>
                  <a:ea typeface="+mn-ea"/>
                  <a:cs typeface="+mn-cs"/>
                </a:defRPr>
              </a:lvl3pPr>
              <a:lvl4pPr marL="6350" indent="0" algn="l" defTabSz="914400" rtl="0" eaLnBrk="1" latinLnBrk="0" hangingPunct="1">
                <a:lnSpc>
                  <a:spcPct val="90000"/>
                </a:lnSpc>
                <a:spcBef>
                  <a:spcPts val="500"/>
                </a:spcBef>
                <a:buFont typeface="Arial" panose="020B0604020202020204" pitchFamily="34" charset="0"/>
                <a:buNone/>
                <a:tabLst/>
                <a:defRPr sz="1950" kern="1200">
                  <a:solidFill>
                    <a:schemeClr val="accent5"/>
                  </a:solidFill>
                  <a:latin typeface="DM Sans" pitchFamily="2" charset="77"/>
                  <a:ea typeface="+mn-ea"/>
                  <a:cs typeface="+mn-cs"/>
                </a:defRPr>
              </a:lvl4pPr>
              <a:lvl5pPr marL="6350" indent="0" algn="l" defTabSz="914400" rtl="0" eaLnBrk="1" latinLnBrk="0" hangingPunct="1">
                <a:lnSpc>
                  <a:spcPct val="90000"/>
                </a:lnSpc>
                <a:spcBef>
                  <a:spcPts val="500"/>
                </a:spcBef>
                <a:buFont typeface="Arial" panose="020B0604020202020204" pitchFamily="34" charset="0"/>
                <a:buNone/>
                <a:tabLst/>
                <a:defRPr sz="1550" kern="1200">
                  <a:solidFill>
                    <a:schemeClr val="accent5"/>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4"/>
              <a:r>
                <a:rPr lang="en-US" sz="1000" b="1">
                  <a:solidFill>
                    <a:schemeClr val="accent3"/>
                  </a:solidFill>
                </a:rPr>
                <a:t>Benefits beyond helping patients</a:t>
              </a:r>
            </a:p>
          </p:txBody>
        </p:sp>
        <p:sp>
          <p:nvSpPr>
            <p:cNvPr id="11" name="Content Placeholder 8">
              <a:extLst>
                <a:ext uri="{FF2B5EF4-FFF2-40B4-BE49-F238E27FC236}">
                  <a16:creationId xmlns:a16="http://schemas.microsoft.com/office/drawing/2014/main" id="{A4AAC6F2-6FA7-A98D-DFDE-20E711192047}"/>
                </a:ext>
              </a:extLst>
            </p:cNvPr>
            <p:cNvSpPr txBox="1">
              <a:spLocks/>
            </p:cNvSpPr>
            <p:nvPr/>
          </p:nvSpPr>
          <p:spPr>
            <a:xfrm>
              <a:off x="4655840" y="1520825"/>
              <a:ext cx="1653309" cy="400740"/>
            </a:xfrm>
            <a:prstGeom prst="roundRect">
              <a:avLst>
                <a:gd name="adj" fmla="val 5721"/>
              </a:avLst>
            </a:prstGeom>
            <a:noFill/>
            <a:ln>
              <a:noFill/>
            </a:ln>
          </p:spPr>
          <p:txBody>
            <a:bodyPr vert="horz" lIns="0" tIns="0" rIns="0" bIns="0" rtlCol="0" anchor="ctr" anchorCtr="0">
              <a:noAutofit/>
            </a:bodyPr>
            <a:lstStyle>
              <a:lvl1pPr marL="0" indent="0" algn="l" defTabSz="914400" rtl="0" eaLnBrk="1" latinLnBrk="0" hangingPunct="1">
                <a:lnSpc>
                  <a:spcPct val="90000"/>
                </a:lnSpc>
                <a:spcBef>
                  <a:spcPts val="1000"/>
                </a:spcBef>
                <a:spcAft>
                  <a:spcPts val="1700"/>
                </a:spcAft>
                <a:buFont typeface="Arial" panose="020B0604020202020204" pitchFamily="34" charset="0"/>
                <a:buNone/>
                <a:defRPr sz="3800" b="0" kern="1200">
                  <a:solidFill>
                    <a:schemeClr val="accent5"/>
                  </a:solidFill>
                  <a:latin typeface="DM Sans" pitchFamily="2" charset="77"/>
                  <a:ea typeface="+mn-ea"/>
                  <a:cs typeface="+mn-cs"/>
                </a:defRPr>
              </a:lvl1pPr>
              <a:lvl2pPr marL="6350" indent="0" algn="l" defTabSz="914400" rtl="0" eaLnBrk="1" latinLnBrk="0" hangingPunct="1">
                <a:lnSpc>
                  <a:spcPct val="90000"/>
                </a:lnSpc>
                <a:spcBef>
                  <a:spcPts val="500"/>
                </a:spcBef>
                <a:spcAft>
                  <a:spcPts val="1700"/>
                </a:spcAft>
                <a:buFont typeface="Arial" panose="020B0604020202020204" pitchFamily="34" charset="0"/>
                <a:buNone/>
                <a:tabLst/>
                <a:defRPr sz="2600" b="0" i="0" kern="1200">
                  <a:solidFill>
                    <a:schemeClr val="accent5"/>
                  </a:solidFill>
                  <a:latin typeface="DM Sans Medium" pitchFamily="2" charset="77"/>
                  <a:ea typeface="+mn-ea"/>
                  <a:cs typeface="+mn-cs"/>
                </a:defRPr>
              </a:lvl2pPr>
              <a:lvl3pPr marL="268288" indent="-261938" algn="l" defTabSz="914400" rtl="0" eaLnBrk="1" latinLnBrk="0" hangingPunct="1">
                <a:lnSpc>
                  <a:spcPct val="90000"/>
                </a:lnSpc>
                <a:spcBef>
                  <a:spcPts val="500"/>
                </a:spcBef>
                <a:spcAft>
                  <a:spcPts val="1700"/>
                </a:spcAft>
                <a:buClr>
                  <a:schemeClr val="accent2"/>
                </a:buClr>
                <a:buFont typeface="Arial" panose="020B0604020202020204" pitchFamily="34" charset="0"/>
                <a:buChar char="•"/>
                <a:tabLst/>
                <a:defRPr sz="2600" b="0" i="0" kern="1200">
                  <a:solidFill>
                    <a:schemeClr val="accent5"/>
                  </a:solidFill>
                  <a:latin typeface="DM Sans Medium" pitchFamily="2" charset="77"/>
                  <a:ea typeface="+mn-ea"/>
                  <a:cs typeface="+mn-cs"/>
                </a:defRPr>
              </a:lvl3pPr>
              <a:lvl4pPr marL="6350" indent="0" algn="l" defTabSz="914400" rtl="0" eaLnBrk="1" latinLnBrk="0" hangingPunct="1">
                <a:lnSpc>
                  <a:spcPct val="90000"/>
                </a:lnSpc>
                <a:spcBef>
                  <a:spcPts val="500"/>
                </a:spcBef>
                <a:buFont typeface="Arial" panose="020B0604020202020204" pitchFamily="34" charset="0"/>
                <a:buNone/>
                <a:tabLst/>
                <a:defRPr sz="1950" kern="1200">
                  <a:solidFill>
                    <a:schemeClr val="accent5"/>
                  </a:solidFill>
                  <a:latin typeface="DM Sans" pitchFamily="2" charset="77"/>
                  <a:ea typeface="+mn-ea"/>
                  <a:cs typeface="+mn-cs"/>
                </a:defRPr>
              </a:lvl4pPr>
              <a:lvl5pPr marL="6350" indent="0" algn="l" defTabSz="914400" rtl="0" eaLnBrk="1" latinLnBrk="0" hangingPunct="1">
                <a:lnSpc>
                  <a:spcPct val="90000"/>
                </a:lnSpc>
                <a:spcBef>
                  <a:spcPts val="500"/>
                </a:spcBef>
                <a:buFont typeface="Arial" panose="020B0604020202020204" pitchFamily="34" charset="0"/>
                <a:buNone/>
                <a:tabLst/>
                <a:defRPr sz="1550" kern="1200">
                  <a:solidFill>
                    <a:schemeClr val="accent5"/>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4"/>
              <a:r>
                <a:rPr lang="en-US" sz="1000" b="1">
                  <a:solidFill>
                    <a:schemeClr val="accent3"/>
                  </a:solidFill>
                </a:rPr>
                <a:t>Credibility of the evidence</a:t>
              </a:r>
            </a:p>
          </p:txBody>
        </p:sp>
        <p:sp>
          <p:nvSpPr>
            <p:cNvPr id="12" name="Content Placeholder 8">
              <a:extLst>
                <a:ext uri="{FF2B5EF4-FFF2-40B4-BE49-F238E27FC236}">
                  <a16:creationId xmlns:a16="http://schemas.microsoft.com/office/drawing/2014/main" id="{0F813EB3-92C9-2FE2-FE64-A6E738A87B7D}"/>
                </a:ext>
              </a:extLst>
            </p:cNvPr>
            <p:cNvSpPr txBox="1">
              <a:spLocks/>
            </p:cNvSpPr>
            <p:nvPr/>
          </p:nvSpPr>
          <p:spPr>
            <a:xfrm>
              <a:off x="7248128" y="1520825"/>
              <a:ext cx="1653309" cy="400740"/>
            </a:xfrm>
            <a:prstGeom prst="roundRect">
              <a:avLst>
                <a:gd name="adj" fmla="val 5721"/>
              </a:avLst>
            </a:prstGeom>
            <a:noFill/>
            <a:ln>
              <a:noFill/>
            </a:ln>
          </p:spPr>
          <p:txBody>
            <a:bodyPr vert="horz" lIns="0" tIns="0" rIns="0" bIns="0" rtlCol="0" anchor="ctr" anchorCtr="0">
              <a:noAutofit/>
            </a:bodyPr>
            <a:lstStyle>
              <a:lvl1pPr marL="0" indent="0" algn="l" defTabSz="914400" rtl="0" eaLnBrk="1" latinLnBrk="0" hangingPunct="1">
                <a:lnSpc>
                  <a:spcPct val="90000"/>
                </a:lnSpc>
                <a:spcBef>
                  <a:spcPts val="1000"/>
                </a:spcBef>
                <a:spcAft>
                  <a:spcPts val="1700"/>
                </a:spcAft>
                <a:buFont typeface="Arial" panose="020B0604020202020204" pitchFamily="34" charset="0"/>
                <a:buNone/>
                <a:defRPr sz="3800" b="0" kern="1200">
                  <a:solidFill>
                    <a:schemeClr val="accent5"/>
                  </a:solidFill>
                  <a:latin typeface="DM Sans" pitchFamily="2" charset="77"/>
                  <a:ea typeface="+mn-ea"/>
                  <a:cs typeface="+mn-cs"/>
                </a:defRPr>
              </a:lvl1pPr>
              <a:lvl2pPr marL="6350" indent="0" algn="l" defTabSz="914400" rtl="0" eaLnBrk="1" latinLnBrk="0" hangingPunct="1">
                <a:lnSpc>
                  <a:spcPct val="90000"/>
                </a:lnSpc>
                <a:spcBef>
                  <a:spcPts val="500"/>
                </a:spcBef>
                <a:spcAft>
                  <a:spcPts val="1700"/>
                </a:spcAft>
                <a:buFont typeface="Arial" panose="020B0604020202020204" pitchFamily="34" charset="0"/>
                <a:buNone/>
                <a:tabLst/>
                <a:defRPr sz="2600" b="0" i="0" kern="1200">
                  <a:solidFill>
                    <a:schemeClr val="accent5"/>
                  </a:solidFill>
                  <a:latin typeface="DM Sans Medium" pitchFamily="2" charset="77"/>
                  <a:ea typeface="+mn-ea"/>
                  <a:cs typeface="+mn-cs"/>
                </a:defRPr>
              </a:lvl2pPr>
              <a:lvl3pPr marL="268288" indent="-261938" algn="l" defTabSz="914400" rtl="0" eaLnBrk="1" latinLnBrk="0" hangingPunct="1">
                <a:lnSpc>
                  <a:spcPct val="90000"/>
                </a:lnSpc>
                <a:spcBef>
                  <a:spcPts val="500"/>
                </a:spcBef>
                <a:spcAft>
                  <a:spcPts val="1700"/>
                </a:spcAft>
                <a:buClr>
                  <a:schemeClr val="accent2"/>
                </a:buClr>
                <a:buFont typeface="Arial" panose="020B0604020202020204" pitchFamily="34" charset="0"/>
                <a:buChar char="•"/>
                <a:tabLst/>
                <a:defRPr sz="2600" b="0" i="0" kern="1200">
                  <a:solidFill>
                    <a:schemeClr val="accent5"/>
                  </a:solidFill>
                  <a:latin typeface="DM Sans Medium" pitchFamily="2" charset="77"/>
                  <a:ea typeface="+mn-ea"/>
                  <a:cs typeface="+mn-cs"/>
                </a:defRPr>
              </a:lvl3pPr>
              <a:lvl4pPr marL="6350" indent="0" algn="l" defTabSz="914400" rtl="0" eaLnBrk="1" latinLnBrk="0" hangingPunct="1">
                <a:lnSpc>
                  <a:spcPct val="90000"/>
                </a:lnSpc>
                <a:spcBef>
                  <a:spcPts val="500"/>
                </a:spcBef>
                <a:buFont typeface="Arial" panose="020B0604020202020204" pitchFamily="34" charset="0"/>
                <a:buNone/>
                <a:tabLst/>
                <a:defRPr sz="1950" kern="1200">
                  <a:solidFill>
                    <a:schemeClr val="accent5"/>
                  </a:solidFill>
                  <a:latin typeface="DM Sans" pitchFamily="2" charset="77"/>
                  <a:ea typeface="+mn-ea"/>
                  <a:cs typeface="+mn-cs"/>
                </a:defRPr>
              </a:lvl4pPr>
              <a:lvl5pPr marL="6350" indent="0" algn="l" defTabSz="914400" rtl="0" eaLnBrk="1" latinLnBrk="0" hangingPunct="1">
                <a:lnSpc>
                  <a:spcPct val="90000"/>
                </a:lnSpc>
                <a:spcBef>
                  <a:spcPts val="500"/>
                </a:spcBef>
                <a:buFont typeface="Arial" panose="020B0604020202020204" pitchFamily="34" charset="0"/>
                <a:buNone/>
                <a:tabLst/>
                <a:defRPr sz="1550" kern="1200">
                  <a:solidFill>
                    <a:schemeClr val="accent5"/>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4"/>
              <a:r>
                <a:rPr lang="en-US" sz="1000" b="1">
                  <a:solidFill>
                    <a:schemeClr val="accent3"/>
                  </a:solidFill>
                </a:rPr>
                <a:t>Adaptability of improved processes</a:t>
              </a:r>
            </a:p>
          </p:txBody>
        </p:sp>
        <p:sp>
          <p:nvSpPr>
            <p:cNvPr id="13" name="Content Placeholder 8">
              <a:extLst>
                <a:ext uri="{FF2B5EF4-FFF2-40B4-BE49-F238E27FC236}">
                  <a16:creationId xmlns:a16="http://schemas.microsoft.com/office/drawing/2014/main" id="{8CE21786-C559-A096-2902-43AF364CBC91}"/>
                </a:ext>
              </a:extLst>
            </p:cNvPr>
            <p:cNvSpPr txBox="1">
              <a:spLocks/>
            </p:cNvSpPr>
            <p:nvPr/>
          </p:nvSpPr>
          <p:spPr>
            <a:xfrm>
              <a:off x="9840416" y="1520825"/>
              <a:ext cx="1834348" cy="400740"/>
            </a:xfrm>
            <a:prstGeom prst="roundRect">
              <a:avLst>
                <a:gd name="adj" fmla="val 5721"/>
              </a:avLst>
            </a:prstGeom>
            <a:noFill/>
            <a:ln>
              <a:noFill/>
            </a:ln>
          </p:spPr>
          <p:txBody>
            <a:bodyPr vert="horz" lIns="0" tIns="0" rIns="0" bIns="0" rtlCol="0" anchor="ctr" anchorCtr="0">
              <a:noAutofit/>
            </a:bodyPr>
            <a:lstStyle>
              <a:lvl1pPr marL="0" indent="0" algn="l" defTabSz="914400" rtl="0" eaLnBrk="1" latinLnBrk="0" hangingPunct="1">
                <a:lnSpc>
                  <a:spcPct val="90000"/>
                </a:lnSpc>
                <a:spcBef>
                  <a:spcPts val="1000"/>
                </a:spcBef>
                <a:spcAft>
                  <a:spcPts val="1700"/>
                </a:spcAft>
                <a:buFont typeface="Arial" panose="020B0604020202020204" pitchFamily="34" charset="0"/>
                <a:buNone/>
                <a:defRPr sz="3800" b="0" kern="1200">
                  <a:solidFill>
                    <a:schemeClr val="accent5"/>
                  </a:solidFill>
                  <a:latin typeface="DM Sans" pitchFamily="2" charset="77"/>
                  <a:ea typeface="+mn-ea"/>
                  <a:cs typeface="+mn-cs"/>
                </a:defRPr>
              </a:lvl1pPr>
              <a:lvl2pPr marL="6350" indent="0" algn="l" defTabSz="914400" rtl="0" eaLnBrk="1" latinLnBrk="0" hangingPunct="1">
                <a:lnSpc>
                  <a:spcPct val="90000"/>
                </a:lnSpc>
                <a:spcBef>
                  <a:spcPts val="500"/>
                </a:spcBef>
                <a:spcAft>
                  <a:spcPts val="1700"/>
                </a:spcAft>
                <a:buFont typeface="Arial" panose="020B0604020202020204" pitchFamily="34" charset="0"/>
                <a:buNone/>
                <a:tabLst/>
                <a:defRPr sz="2600" b="0" i="0" kern="1200">
                  <a:solidFill>
                    <a:schemeClr val="accent5"/>
                  </a:solidFill>
                  <a:latin typeface="DM Sans Medium" pitchFamily="2" charset="77"/>
                  <a:ea typeface="+mn-ea"/>
                  <a:cs typeface="+mn-cs"/>
                </a:defRPr>
              </a:lvl2pPr>
              <a:lvl3pPr marL="268288" indent="-261938" algn="l" defTabSz="914400" rtl="0" eaLnBrk="1" latinLnBrk="0" hangingPunct="1">
                <a:lnSpc>
                  <a:spcPct val="90000"/>
                </a:lnSpc>
                <a:spcBef>
                  <a:spcPts val="500"/>
                </a:spcBef>
                <a:spcAft>
                  <a:spcPts val="1700"/>
                </a:spcAft>
                <a:buClr>
                  <a:schemeClr val="accent2"/>
                </a:buClr>
                <a:buFont typeface="Arial" panose="020B0604020202020204" pitchFamily="34" charset="0"/>
                <a:buChar char="•"/>
                <a:tabLst/>
                <a:defRPr sz="2600" b="0" i="0" kern="1200">
                  <a:solidFill>
                    <a:schemeClr val="accent5"/>
                  </a:solidFill>
                  <a:latin typeface="DM Sans Medium" pitchFamily="2" charset="77"/>
                  <a:ea typeface="+mn-ea"/>
                  <a:cs typeface="+mn-cs"/>
                </a:defRPr>
              </a:lvl3pPr>
              <a:lvl4pPr marL="6350" indent="0" algn="l" defTabSz="914400" rtl="0" eaLnBrk="1" latinLnBrk="0" hangingPunct="1">
                <a:lnSpc>
                  <a:spcPct val="90000"/>
                </a:lnSpc>
                <a:spcBef>
                  <a:spcPts val="500"/>
                </a:spcBef>
                <a:buFont typeface="Arial" panose="020B0604020202020204" pitchFamily="34" charset="0"/>
                <a:buNone/>
                <a:tabLst/>
                <a:defRPr sz="1950" kern="1200">
                  <a:solidFill>
                    <a:schemeClr val="accent5"/>
                  </a:solidFill>
                  <a:latin typeface="DM Sans" pitchFamily="2" charset="77"/>
                  <a:ea typeface="+mn-ea"/>
                  <a:cs typeface="+mn-cs"/>
                </a:defRPr>
              </a:lvl4pPr>
              <a:lvl5pPr marL="6350" indent="0" algn="l" defTabSz="914400" rtl="0" eaLnBrk="1" latinLnBrk="0" hangingPunct="1">
                <a:lnSpc>
                  <a:spcPct val="90000"/>
                </a:lnSpc>
                <a:spcBef>
                  <a:spcPts val="500"/>
                </a:spcBef>
                <a:buFont typeface="Arial" panose="020B0604020202020204" pitchFamily="34" charset="0"/>
                <a:buNone/>
                <a:tabLst/>
                <a:defRPr sz="1550" kern="1200">
                  <a:solidFill>
                    <a:schemeClr val="accent5"/>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4"/>
              <a:r>
                <a:rPr lang="en-US" sz="1000" b="1">
                  <a:solidFill>
                    <a:schemeClr val="accent3"/>
                  </a:solidFill>
                </a:rPr>
                <a:t>Effectiveness of the system </a:t>
              </a:r>
              <a:br>
                <a:rPr lang="en-US" sz="1000" b="1">
                  <a:solidFill>
                    <a:schemeClr val="accent3"/>
                  </a:solidFill>
                </a:rPr>
              </a:br>
              <a:r>
                <a:rPr lang="en-US" sz="1000" b="1">
                  <a:solidFill>
                    <a:schemeClr val="accent3"/>
                  </a:solidFill>
                </a:rPr>
                <a:t>to monitor progress</a:t>
              </a:r>
            </a:p>
          </p:txBody>
        </p:sp>
        <p:sp>
          <p:nvSpPr>
            <p:cNvPr id="14" name="Content Placeholder 8">
              <a:extLst>
                <a:ext uri="{FF2B5EF4-FFF2-40B4-BE49-F238E27FC236}">
                  <a16:creationId xmlns:a16="http://schemas.microsoft.com/office/drawing/2014/main" id="{EF299BFB-43EA-1795-76B4-BC798B3A10BA}"/>
                </a:ext>
              </a:extLst>
            </p:cNvPr>
            <p:cNvSpPr txBox="1">
              <a:spLocks/>
            </p:cNvSpPr>
            <p:nvPr/>
          </p:nvSpPr>
          <p:spPr>
            <a:xfrm>
              <a:off x="2059709" y="6165304"/>
              <a:ext cx="1653309" cy="400740"/>
            </a:xfrm>
            <a:prstGeom prst="roundRect">
              <a:avLst>
                <a:gd name="adj" fmla="val 5721"/>
              </a:avLst>
            </a:prstGeom>
            <a:noFill/>
            <a:ln>
              <a:noFill/>
            </a:ln>
          </p:spPr>
          <p:txBody>
            <a:bodyPr vert="horz" lIns="0" tIns="0" rIns="0" bIns="0" rtlCol="0" anchor="ctr" anchorCtr="0">
              <a:noAutofit/>
            </a:bodyPr>
            <a:lstStyle>
              <a:lvl1pPr marL="0" indent="0" algn="l" defTabSz="914400" rtl="0" eaLnBrk="1" latinLnBrk="0" hangingPunct="1">
                <a:lnSpc>
                  <a:spcPct val="90000"/>
                </a:lnSpc>
                <a:spcBef>
                  <a:spcPts val="1000"/>
                </a:spcBef>
                <a:spcAft>
                  <a:spcPts val="1700"/>
                </a:spcAft>
                <a:buFont typeface="Arial" panose="020B0604020202020204" pitchFamily="34" charset="0"/>
                <a:buNone/>
                <a:defRPr sz="3800" b="0" kern="1200">
                  <a:solidFill>
                    <a:schemeClr val="accent5"/>
                  </a:solidFill>
                  <a:latin typeface="DM Sans" pitchFamily="2" charset="77"/>
                  <a:ea typeface="+mn-ea"/>
                  <a:cs typeface="+mn-cs"/>
                </a:defRPr>
              </a:lvl1pPr>
              <a:lvl2pPr marL="6350" indent="0" algn="l" defTabSz="914400" rtl="0" eaLnBrk="1" latinLnBrk="0" hangingPunct="1">
                <a:lnSpc>
                  <a:spcPct val="90000"/>
                </a:lnSpc>
                <a:spcBef>
                  <a:spcPts val="500"/>
                </a:spcBef>
                <a:spcAft>
                  <a:spcPts val="1700"/>
                </a:spcAft>
                <a:buFont typeface="Arial" panose="020B0604020202020204" pitchFamily="34" charset="0"/>
                <a:buNone/>
                <a:tabLst/>
                <a:defRPr sz="2600" b="0" i="0" kern="1200">
                  <a:solidFill>
                    <a:schemeClr val="accent5"/>
                  </a:solidFill>
                  <a:latin typeface="DM Sans Medium" pitchFamily="2" charset="77"/>
                  <a:ea typeface="+mn-ea"/>
                  <a:cs typeface="+mn-cs"/>
                </a:defRPr>
              </a:lvl2pPr>
              <a:lvl3pPr marL="268288" indent="-261938" algn="l" defTabSz="914400" rtl="0" eaLnBrk="1" latinLnBrk="0" hangingPunct="1">
                <a:lnSpc>
                  <a:spcPct val="90000"/>
                </a:lnSpc>
                <a:spcBef>
                  <a:spcPts val="500"/>
                </a:spcBef>
                <a:spcAft>
                  <a:spcPts val="1700"/>
                </a:spcAft>
                <a:buClr>
                  <a:schemeClr val="accent2"/>
                </a:buClr>
                <a:buFont typeface="Arial" panose="020B0604020202020204" pitchFamily="34" charset="0"/>
                <a:buChar char="•"/>
                <a:tabLst/>
                <a:defRPr sz="2600" b="0" i="0" kern="1200">
                  <a:solidFill>
                    <a:schemeClr val="accent5"/>
                  </a:solidFill>
                  <a:latin typeface="DM Sans Medium" pitchFamily="2" charset="77"/>
                  <a:ea typeface="+mn-ea"/>
                  <a:cs typeface="+mn-cs"/>
                </a:defRPr>
              </a:lvl3pPr>
              <a:lvl4pPr marL="6350" indent="0" algn="l" defTabSz="914400" rtl="0" eaLnBrk="1" latinLnBrk="0" hangingPunct="1">
                <a:lnSpc>
                  <a:spcPct val="90000"/>
                </a:lnSpc>
                <a:spcBef>
                  <a:spcPts val="500"/>
                </a:spcBef>
                <a:buFont typeface="Arial" panose="020B0604020202020204" pitchFamily="34" charset="0"/>
                <a:buNone/>
                <a:tabLst/>
                <a:defRPr sz="1950" kern="1200">
                  <a:solidFill>
                    <a:schemeClr val="accent5"/>
                  </a:solidFill>
                  <a:latin typeface="DM Sans" pitchFamily="2" charset="77"/>
                  <a:ea typeface="+mn-ea"/>
                  <a:cs typeface="+mn-cs"/>
                </a:defRPr>
              </a:lvl4pPr>
              <a:lvl5pPr marL="6350" indent="0" algn="l" defTabSz="914400" rtl="0" eaLnBrk="1" latinLnBrk="0" hangingPunct="1">
                <a:lnSpc>
                  <a:spcPct val="90000"/>
                </a:lnSpc>
                <a:spcBef>
                  <a:spcPts val="500"/>
                </a:spcBef>
                <a:buFont typeface="Arial" panose="020B0604020202020204" pitchFamily="34" charset="0"/>
                <a:buNone/>
                <a:tabLst/>
                <a:defRPr sz="1550" kern="1200">
                  <a:solidFill>
                    <a:schemeClr val="accent5"/>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4"/>
              <a:r>
                <a:rPr lang="en-US" sz="1000">
                  <a:solidFill>
                    <a:schemeClr val="accent3"/>
                  </a:solidFill>
                </a:rPr>
                <a:t>Your score	       </a:t>
              </a:r>
              <a:r>
                <a:rPr lang="en-US" sz="1000">
                  <a:solidFill>
                    <a:schemeClr val="accent4"/>
                  </a:solidFill>
                </a:rPr>
                <a:t>Max</a:t>
              </a:r>
            </a:p>
          </p:txBody>
        </p:sp>
        <p:sp>
          <p:nvSpPr>
            <p:cNvPr id="15" name="Content Placeholder 8">
              <a:extLst>
                <a:ext uri="{FF2B5EF4-FFF2-40B4-BE49-F238E27FC236}">
                  <a16:creationId xmlns:a16="http://schemas.microsoft.com/office/drawing/2014/main" id="{129C4CBA-A08F-170F-2774-BD16DBC8F17C}"/>
                </a:ext>
              </a:extLst>
            </p:cNvPr>
            <p:cNvSpPr txBox="1">
              <a:spLocks/>
            </p:cNvSpPr>
            <p:nvPr/>
          </p:nvSpPr>
          <p:spPr>
            <a:xfrm>
              <a:off x="4683548" y="6165304"/>
              <a:ext cx="1653309" cy="400740"/>
            </a:xfrm>
            <a:prstGeom prst="roundRect">
              <a:avLst>
                <a:gd name="adj" fmla="val 5721"/>
              </a:avLst>
            </a:prstGeom>
            <a:noFill/>
            <a:ln>
              <a:noFill/>
            </a:ln>
          </p:spPr>
          <p:txBody>
            <a:bodyPr vert="horz" lIns="0" tIns="0" rIns="0" bIns="0" rtlCol="0" anchor="ctr" anchorCtr="0">
              <a:noAutofit/>
            </a:bodyPr>
            <a:lstStyle>
              <a:lvl1pPr marL="0" indent="0" algn="l" defTabSz="914400" rtl="0" eaLnBrk="1" latinLnBrk="0" hangingPunct="1">
                <a:lnSpc>
                  <a:spcPct val="90000"/>
                </a:lnSpc>
                <a:spcBef>
                  <a:spcPts val="1000"/>
                </a:spcBef>
                <a:spcAft>
                  <a:spcPts val="1700"/>
                </a:spcAft>
                <a:buFont typeface="Arial" panose="020B0604020202020204" pitchFamily="34" charset="0"/>
                <a:buNone/>
                <a:defRPr sz="3800" b="0" kern="1200">
                  <a:solidFill>
                    <a:schemeClr val="accent5"/>
                  </a:solidFill>
                  <a:latin typeface="DM Sans" pitchFamily="2" charset="77"/>
                  <a:ea typeface="+mn-ea"/>
                  <a:cs typeface="+mn-cs"/>
                </a:defRPr>
              </a:lvl1pPr>
              <a:lvl2pPr marL="6350" indent="0" algn="l" defTabSz="914400" rtl="0" eaLnBrk="1" latinLnBrk="0" hangingPunct="1">
                <a:lnSpc>
                  <a:spcPct val="90000"/>
                </a:lnSpc>
                <a:spcBef>
                  <a:spcPts val="500"/>
                </a:spcBef>
                <a:spcAft>
                  <a:spcPts val="1700"/>
                </a:spcAft>
                <a:buFont typeface="Arial" panose="020B0604020202020204" pitchFamily="34" charset="0"/>
                <a:buNone/>
                <a:tabLst/>
                <a:defRPr sz="2600" b="0" i="0" kern="1200">
                  <a:solidFill>
                    <a:schemeClr val="accent5"/>
                  </a:solidFill>
                  <a:latin typeface="DM Sans Medium" pitchFamily="2" charset="77"/>
                  <a:ea typeface="+mn-ea"/>
                  <a:cs typeface="+mn-cs"/>
                </a:defRPr>
              </a:lvl2pPr>
              <a:lvl3pPr marL="268288" indent="-261938" algn="l" defTabSz="914400" rtl="0" eaLnBrk="1" latinLnBrk="0" hangingPunct="1">
                <a:lnSpc>
                  <a:spcPct val="90000"/>
                </a:lnSpc>
                <a:spcBef>
                  <a:spcPts val="500"/>
                </a:spcBef>
                <a:spcAft>
                  <a:spcPts val="1700"/>
                </a:spcAft>
                <a:buClr>
                  <a:schemeClr val="accent2"/>
                </a:buClr>
                <a:buFont typeface="Arial" panose="020B0604020202020204" pitchFamily="34" charset="0"/>
                <a:buChar char="•"/>
                <a:tabLst/>
                <a:defRPr sz="2600" b="0" i="0" kern="1200">
                  <a:solidFill>
                    <a:schemeClr val="accent5"/>
                  </a:solidFill>
                  <a:latin typeface="DM Sans Medium" pitchFamily="2" charset="77"/>
                  <a:ea typeface="+mn-ea"/>
                  <a:cs typeface="+mn-cs"/>
                </a:defRPr>
              </a:lvl3pPr>
              <a:lvl4pPr marL="6350" indent="0" algn="l" defTabSz="914400" rtl="0" eaLnBrk="1" latinLnBrk="0" hangingPunct="1">
                <a:lnSpc>
                  <a:spcPct val="90000"/>
                </a:lnSpc>
                <a:spcBef>
                  <a:spcPts val="500"/>
                </a:spcBef>
                <a:buFont typeface="Arial" panose="020B0604020202020204" pitchFamily="34" charset="0"/>
                <a:buNone/>
                <a:tabLst/>
                <a:defRPr sz="1950" kern="1200">
                  <a:solidFill>
                    <a:schemeClr val="accent5"/>
                  </a:solidFill>
                  <a:latin typeface="DM Sans" pitchFamily="2" charset="77"/>
                  <a:ea typeface="+mn-ea"/>
                  <a:cs typeface="+mn-cs"/>
                </a:defRPr>
              </a:lvl4pPr>
              <a:lvl5pPr marL="6350" indent="0" algn="l" defTabSz="914400" rtl="0" eaLnBrk="1" latinLnBrk="0" hangingPunct="1">
                <a:lnSpc>
                  <a:spcPct val="90000"/>
                </a:lnSpc>
                <a:spcBef>
                  <a:spcPts val="500"/>
                </a:spcBef>
                <a:buFont typeface="Arial" panose="020B0604020202020204" pitchFamily="34" charset="0"/>
                <a:buNone/>
                <a:tabLst/>
                <a:defRPr sz="1550" kern="1200">
                  <a:solidFill>
                    <a:schemeClr val="accent5"/>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4"/>
              <a:r>
                <a:rPr lang="en-US" sz="1000">
                  <a:solidFill>
                    <a:schemeClr val="accent3"/>
                  </a:solidFill>
                </a:rPr>
                <a:t>Your score	       </a:t>
              </a:r>
              <a:r>
                <a:rPr lang="en-US" sz="1000">
                  <a:solidFill>
                    <a:schemeClr val="accent4"/>
                  </a:solidFill>
                </a:rPr>
                <a:t>Max</a:t>
              </a:r>
            </a:p>
          </p:txBody>
        </p:sp>
        <p:sp>
          <p:nvSpPr>
            <p:cNvPr id="16" name="Content Placeholder 8">
              <a:extLst>
                <a:ext uri="{FF2B5EF4-FFF2-40B4-BE49-F238E27FC236}">
                  <a16:creationId xmlns:a16="http://schemas.microsoft.com/office/drawing/2014/main" id="{E267C4A6-81B2-7B7E-DBDC-F65DF4116C04}"/>
                </a:ext>
              </a:extLst>
            </p:cNvPr>
            <p:cNvSpPr txBox="1">
              <a:spLocks/>
            </p:cNvSpPr>
            <p:nvPr/>
          </p:nvSpPr>
          <p:spPr>
            <a:xfrm>
              <a:off x="7320136" y="6165304"/>
              <a:ext cx="1653309" cy="400740"/>
            </a:xfrm>
            <a:prstGeom prst="roundRect">
              <a:avLst>
                <a:gd name="adj" fmla="val 5721"/>
              </a:avLst>
            </a:prstGeom>
            <a:noFill/>
            <a:ln>
              <a:noFill/>
            </a:ln>
          </p:spPr>
          <p:txBody>
            <a:bodyPr vert="horz" lIns="0" tIns="0" rIns="0" bIns="0" rtlCol="0" anchor="ctr" anchorCtr="0">
              <a:noAutofit/>
            </a:bodyPr>
            <a:lstStyle>
              <a:lvl1pPr marL="0" indent="0" algn="l" defTabSz="914400" rtl="0" eaLnBrk="1" latinLnBrk="0" hangingPunct="1">
                <a:lnSpc>
                  <a:spcPct val="90000"/>
                </a:lnSpc>
                <a:spcBef>
                  <a:spcPts val="1000"/>
                </a:spcBef>
                <a:spcAft>
                  <a:spcPts val="1700"/>
                </a:spcAft>
                <a:buFont typeface="Arial" panose="020B0604020202020204" pitchFamily="34" charset="0"/>
                <a:buNone/>
                <a:defRPr sz="3800" b="0" kern="1200">
                  <a:solidFill>
                    <a:schemeClr val="accent5"/>
                  </a:solidFill>
                  <a:latin typeface="DM Sans" pitchFamily="2" charset="77"/>
                  <a:ea typeface="+mn-ea"/>
                  <a:cs typeface="+mn-cs"/>
                </a:defRPr>
              </a:lvl1pPr>
              <a:lvl2pPr marL="6350" indent="0" algn="l" defTabSz="914400" rtl="0" eaLnBrk="1" latinLnBrk="0" hangingPunct="1">
                <a:lnSpc>
                  <a:spcPct val="90000"/>
                </a:lnSpc>
                <a:spcBef>
                  <a:spcPts val="500"/>
                </a:spcBef>
                <a:spcAft>
                  <a:spcPts val="1700"/>
                </a:spcAft>
                <a:buFont typeface="Arial" panose="020B0604020202020204" pitchFamily="34" charset="0"/>
                <a:buNone/>
                <a:tabLst/>
                <a:defRPr sz="2600" b="0" i="0" kern="1200">
                  <a:solidFill>
                    <a:schemeClr val="accent5"/>
                  </a:solidFill>
                  <a:latin typeface="DM Sans Medium" pitchFamily="2" charset="77"/>
                  <a:ea typeface="+mn-ea"/>
                  <a:cs typeface="+mn-cs"/>
                </a:defRPr>
              </a:lvl2pPr>
              <a:lvl3pPr marL="268288" indent="-261938" algn="l" defTabSz="914400" rtl="0" eaLnBrk="1" latinLnBrk="0" hangingPunct="1">
                <a:lnSpc>
                  <a:spcPct val="90000"/>
                </a:lnSpc>
                <a:spcBef>
                  <a:spcPts val="500"/>
                </a:spcBef>
                <a:spcAft>
                  <a:spcPts val="1700"/>
                </a:spcAft>
                <a:buClr>
                  <a:schemeClr val="accent2"/>
                </a:buClr>
                <a:buFont typeface="Arial" panose="020B0604020202020204" pitchFamily="34" charset="0"/>
                <a:buChar char="•"/>
                <a:tabLst/>
                <a:defRPr sz="2600" b="0" i="0" kern="1200">
                  <a:solidFill>
                    <a:schemeClr val="accent5"/>
                  </a:solidFill>
                  <a:latin typeface="DM Sans Medium" pitchFamily="2" charset="77"/>
                  <a:ea typeface="+mn-ea"/>
                  <a:cs typeface="+mn-cs"/>
                </a:defRPr>
              </a:lvl3pPr>
              <a:lvl4pPr marL="6350" indent="0" algn="l" defTabSz="914400" rtl="0" eaLnBrk="1" latinLnBrk="0" hangingPunct="1">
                <a:lnSpc>
                  <a:spcPct val="90000"/>
                </a:lnSpc>
                <a:spcBef>
                  <a:spcPts val="500"/>
                </a:spcBef>
                <a:buFont typeface="Arial" panose="020B0604020202020204" pitchFamily="34" charset="0"/>
                <a:buNone/>
                <a:tabLst/>
                <a:defRPr sz="1950" kern="1200">
                  <a:solidFill>
                    <a:schemeClr val="accent5"/>
                  </a:solidFill>
                  <a:latin typeface="DM Sans" pitchFamily="2" charset="77"/>
                  <a:ea typeface="+mn-ea"/>
                  <a:cs typeface="+mn-cs"/>
                </a:defRPr>
              </a:lvl4pPr>
              <a:lvl5pPr marL="6350" indent="0" algn="l" defTabSz="914400" rtl="0" eaLnBrk="1" latinLnBrk="0" hangingPunct="1">
                <a:lnSpc>
                  <a:spcPct val="90000"/>
                </a:lnSpc>
                <a:spcBef>
                  <a:spcPts val="500"/>
                </a:spcBef>
                <a:buFont typeface="Arial" panose="020B0604020202020204" pitchFamily="34" charset="0"/>
                <a:buNone/>
                <a:tabLst/>
                <a:defRPr sz="1550" kern="1200">
                  <a:solidFill>
                    <a:schemeClr val="accent5"/>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4"/>
              <a:r>
                <a:rPr lang="en-US" sz="1000">
                  <a:solidFill>
                    <a:schemeClr val="accent3">
                      <a:lumMod val="40000"/>
                      <a:lumOff val="60000"/>
                    </a:schemeClr>
                  </a:solidFill>
                </a:rPr>
                <a:t>Your score</a:t>
              </a:r>
              <a:r>
                <a:rPr lang="en-US" sz="1000">
                  <a:solidFill>
                    <a:schemeClr val="accent3"/>
                  </a:solidFill>
                </a:rPr>
                <a:t>	       </a:t>
              </a:r>
              <a:r>
                <a:rPr lang="en-US" sz="1000">
                  <a:solidFill>
                    <a:schemeClr val="accent4"/>
                  </a:solidFill>
                </a:rPr>
                <a:t>Max</a:t>
              </a:r>
            </a:p>
          </p:txBody>
        </p:sp>
        <p:sp>
          <p:nvSpPr>
            <p:cNvPr id="17" name="Content Placeholder 8">
              <a:extLst>
                <a:ext uri="{FF2B5EF4-FFF2-40B4-BE49-F238E27FC236}">
                  <a16:creationId xmlns:a16="http://schemas.microsoft.com/office/drawing/2014/main" id="{3331CE0F-C35B-BE2B-574D-78C6A993C4DB}"/>
                </a:ext>
              </a:extLst>
            </p:cNvPr>
            <p:cNvSpPr txBox="1">
              <a:spLocks/>
            </p:cNvSpPr>
            <p:nvPr/>
          </p:nvSpPr>
          <p:spPr>
            <a:xfrm>
              <a:off x="9956724" y="6165304"/>
              <a:ext cx="1653309" cy="400740"/>
            </a:xfrm>
            <a:prstGeom prst="roundRect">
              <a:avLst>
                <a:gd name="adj" fmla="val 5721"/>
              </a:avLst>
            </a:prstGeom>
            <a:noFill/>
            <a:ln>
              <a:noFill/>
            </a:ln>
          </p:spPr>
          <p:txBody>
            <a:bodyPr vert="horz" lIns="0" tIns="0" rIns="0" bIns="0" rtlCol="0" anchor="ctr" anchorCtr="0">
              <a:noAutofit/>
            </a:bodyPr>
            <a:lstStyle>
              <a:lvl1pPr marL="0" indent="0" algn="l" defTabSz="914400" rtl="0" eaLnBrk="1" latinLnBrk="0" hangingPunct="1">
                <a:lnSpc>
                  <a:spcPct val="90000"/>
                </a:lnSpc>
                <a:spcBef>
                  <a:spcPts val="1000"/>
                </a:spcBef>
                <a:spcAft>
                  <a:spcPts val="1700"/>
                </a:spcAft>
                <a:buFont typeface="Arial" panose="020B0604020202020204" pitchFamily="34" charset="0"/>
                <a:buNone/>
                <a:defRPr sz="3800" b="0" kern="1200">
                  <a:solidFill>
                    <a:schemeClr val="accent5"/>
                  </a:solidFill>
                  <a:latin typeface="DM Sans" pitchFamily="2" charset="77"/>
                  <a:ea typeface="+mn-ea"/>
                  <a:cs typeface="+mn-cs"/>
                </a:defRPr>
              </a:lvl1pPr>
              <a:lvl2pPr marL="6350" indent="0" algn="l" defTabSz="914400" rtl="0" eaLnBrk="1" latinLnBrk="0" hangingPunct="1">
                <a:lnSpc>
                  <a:spcPct val="90000"/>
                </a:lnSpc>
                <a:spcBef>
                  <a:spcPts val="500"/>
                </a:spcBef>
                <a:spcAft>
                  <a:spcPts val="1700"/>
                </a:spcAft>
                <a:buFont typeface="Arial" panose="020B0604020202020204" pitchFamily="34" charset="0"/>
                <a:buNone/>
                <a:tabLst/>
                <a:defRPr sz="2600" b="0" i="0" kern="1200">
                  <a:solidFill>
                    <a:schemeClr val="accent5"/>
                  </a:solidFill>
                  <a:latin typeface="DM Sans Medium" pitchFamily="2" charset="77"/>
                  <a:ea typeface="+mn-ea"/>
                  <a:cs typeface="+mn-cs"/>
                </a:defRPr>
              </a:lvl2pPr>
              <a:lvl3pPr marL="268288" indent="-261938" algn="l" defTabSz="914400" rtl="0" eaLnBrk="1" latinLnBrk="0" hangingPunct="1">
                <a:lnSpc>
                  <a:spcPct val="90000"/>
                </a:lnSpc>
                <a:spcBef>
                  <a:spcPts val="500"/>
                </a:spcBef>
                <a:spcAft>
                  <a:spcPts val="1700"/>
                </a:spcAft>
                <a:buClr>
                  <a:schemeClr val="accent2"/>
                </a:buClr>
                <a:buFont typeface="Arial" panose="020B0604020202020204" pitchFamily="34" charset="0"/>
                <a:buChar char="•"/>
                <a:tabLst/>
                <a:defRPr sz="2600" b="0" i="0" kern="1200">
                  <a:solidFill>
                    <a:schemeClr val="accent5"/>
                  </a:solidFill>
                  <a:latin typeface="DM Sans Medium" pitchFamily="2" charset="77"/>
                  <a:ea typeface="+mn-ea"/>
                  <a:cs typeface="+mn-cs"/>
                </a:defRPr>
              </a:lvl3pPr>
              <a:lvl4pPr marL="6350" indent="0" algn="l" defTabSz="914400" rtl="0" eaLnBrk="1" latinLnBrk="0" hangingPunct="1">
                <a:lnSpc>
                  <a:spcPct val="90000"/>
                </a:lnSpc>
                <a:spcBef>
                  <a:spcPts val="500"/>
                </a:spcBef>
                <a:buFont typeface="Arial" panose="020B0604020202020204" pitchFamily="34" charset="0"/>
                <a:buNone/>
                <a:tabLst/>
                <a:defRPr sz="1950" kern="1200">
                  <a:solidFill>
                    <a:schemeClr val="accent5"/>
                  </a:solidFill>
                  <a:latin typeface="DM Sans" pitchFamily="2" charset="77"/>
                  <a:ea typeface="+mn-ea"/>
                  <a:cs typeface="+mn-cs"/>
                </a:defRPr>
              </a:lvl4pPr>
              <a:lvl5pPr marL="6350" indent="0" algn="l" defTabSz="914400" rtl="0" eaLnBrk="1" latinLnBrk="0" hangingPunct="1">
                <a:lnSpc>
                  <a:spcPct val="90000"/>
                </a:lnSpc>
                <a:spcBef>
                  <a:spcPts val="500"/>
                </a:spcBef>
                <a:buFont typeface="Arial" panose="020B0604020202020204" pitchFamily="34" charset="0"/>
                <a:buNone/>
                <a:tabLst/>
                <a:defRPr sz="1550" kern="1200">
                  <a:solidFill>
                    <a:schemeClr val="accent5"/>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4"/>
              <a:r>
                <a:rPr lang="en-US" sz="1000">
                  <a:solidFill>
                    <a:schemeClr val="accent3">
                      <a:lumMod val="40000"/>
                      <a:lumOff val="60000"/>
                    </a:schemeClr>
                  </a:solidFill>
                </a:rPr>
                <a:t>Your score</a:t>
              </a:r>
              <a:r>
                <a:rPr lang="en-US" sz="1000">
                  <a:solidFill>
                    <a:schemeClr val="accent3"/>
                  </a:solidFill>
                </a:rPr>
                <a:t>	       </a:t>
              </a:r>
              <a:r>
                <a:rPr lang="en-US" sz="1000">
                  <a:solidFill>
                    <a:schemeClr val="accent4"/>
                  </a:solidFill>
                </a:rPr>
                <a:t>Max</a:t>
              </a:r>
            </a:p>
          </p:txBody>
        </p:sp>
      </p:grpSp>
      <p:grpSp>
        <p:nvGrpSpPr>
          <p:cNvPr id="31" name="Group 30">
            <a:extLst>
              <a:ext uri="{FF2B5EF4-FFF2-40B4-BE49-F238E27FC236}">
                <a16:creationId xmlns:a16="http://schemas.microsoft.com/office/drawing/2014/main" id="{A8DA1B1F-26B2-3A28-81F7-50DA4455C9F1}"/>
              </a:ext>
            </a:extLst>
          </p:cNvPr>
          <p:cNvGrpSpPr/>
          <p:nvPr/>
        </p:nvGrpSpPr>
        <p:grpSpPr>
          <a:xfrm>
            <a:off x="953476" y="1903082"/>
            <a:ext cx="256122" cy="4566059"/>
            <a:chOff x="1077913" y="1903082"/>
            <a:chExt cx="280245" cy="4566059"/>
          </a:xfrm>
        </p:grpSpPr>
        <p:sp>
          <p:nvSpPr>
            <p:cNvPr id="18" name="Content Placeholder 8">
              <a:extLst>
                <a:ext uri="{FF2B5EF4-FFF2-40B4-BE49-F238E27FC236}">
                  <a16:creationId xmlns:a16="http://schemas.microsoft.com/office/drawing/2014/main" id="{5CCD2D61-80E1-D732-EA89-6390548E68DD}"/>
                </a:ext>
              </a:extLst>
            </p:cNvPr>
            <p:cNvSpPr txBox="1">
              <a:spLocks/>
            </p:cNvSpPr>
            <p:nvPr/>
          </p:nvSpPr>
          <p:spPr>
            <a:xfrm>
              <a:off x="1077913" y="6228921"/>
              <a:ext cx="280245" cy="240220"/>
            </a:xfrm>
            <a:prstGeom prst="roundRect">
              <a:avLst>
                <a:gd name="adj" fmla="val 5721"/>
              </a:avLst>
            </a:prstGeom>
            <a:noFill/>
            <a:ln>
              <a:noFill/>
            </a:ln>
          </p:spPr>
          <p:txBody>
            <a:bodyPr vert="horz" lIns="0" tIns="0" rIns="0" bIns="0" rtlCol="0" anchor="ctr" anchorCtr="0">
              <a:noAutofit/>
            </a:bodyPr>
            <a:lstStyle>
              <a:lvl1pPr marL="0" indent="0" algn="l" defTabSz="914400" rtl="0" eaLnBrk="1" latinLnBrk="0" hangingPunct="1">
                <a:lnSpc>
                  <a:spcPct val="90000"/>
                </a:lnSpc>
                <a:spcBef>
                  <a:spcPts val="1000"/>
                </a:spcBef>
                <a:spcAft>
                  <a:spcPts val="1700"/>
                </a:spcAft>
                <a:buFont typeface="Arial" panose="020B0604020202020204" pitchFamily="34" charset="0"/>
                <a:buNone/>
                <a:defRPr sz="3800" b="0" kern="1200">
                  <a:solidFill>
                    <a:schemeClr val="accent5"/>
                  </a:solidFill>
                  <a:latin typeface="DM Sans" pitchFamily="2" charset="77"/>
                  <a:ea typeface="+mn-ea"/>
                  <a:cs typeface="+mn-cs"/>
                </a:defRPr>
              </a:lvl1pPr>
              <a:lvl2pPr marL="6350" indent="0" algn="l" defTabSz="914400" rtl="0" eaLnBrk="1" latinLnBrk="0" hangingPunct="1">
                <a:lnSpc>
                  <a:spcPct val="90000"/>
                </a:lnSpc>
                <a:spcBef>
                  <a:spcPts val="500"/>
                </a:spcBef>
                <a:spcAft>
                  <a:spcPts val="1700"/>
                </a:spcAft>
                <a:buFont typeface="Arial" panose="020B0604020202020204" pitchFamily="34" charset="0"/>
                <a:buNone/>
                <a:tabLst/>
                <a:defRPr sz="2600" b="0" i="0" kern="1200">
                  <a:solidFill>
                    <a:schemeClr val="accent5"/>
                  </a:solidFill>
                  <a:latin typeface="DM Sans Medium" pitchFamily="2" charset="77"/>
                  <a:ea typeface="+mn-ea"/>
                  <a:cs typeface="+mn-cs"/>
                </a:defRPr>
              </a:lvl2pPr>
              <a:lvl3pPr marL="268288" indent="-261938" algn="l" defTabSz="914400" rtl="0" eaLnBrk="1" latinLnBrk="0" hangingPunct="1">
                <a:lnSpc>
                  <a:spcPct val="90000"/>
                </a:lnSpc>
                <a:spcBef>
                  <a:spcPts val="500"/>
                </a:spcBef>
                <a:spcAft>
                  <a:spcPts val="1700"/>
                </a:spcAft>
                <a:buClr>
                  <a:schemeClr val="accent2"/>
                </a:buClr>
                <a:buFont typeface="Arial" panose="020B0604020202020204" pitchFamily="34" charset="0"/>
                <a:buChar char="•"/>
                <a:tabLst/>
                <a:defRPr sz="2600" b="0" i="0" kern="1200">
                  <a:solidFill>
                    <a:schemeClr val="accent5"/>
                  </a:solidFill>
                  <a:latin typeface="DM Sans Medium" pitchFamily="2" charset="77"/>
                  <a:ea typeface="+mn-ea"/>
                  <a:cs typeface="+mn-cs"/>
                </a:defRPr>
              </a:lvl3pPr>
              <a:lvl4pPr marL="6350" indent="0" algn="l" defTabSz="914400" rtl="0" eaLnBrk="1" latinLnBrk="0" hangingPunct="1">
                <a:lnSpc>
                  <a:spcPct val="90000"/>
                </a:lnSpc>
                <a:spcBef>
                  <a:spcPts val="500"/>
                </a:spcBef>
                <a:buFont typeface="Arial" panose="020B0604020202020204" pitchFamily="34" charset="0"/>
                <a:buNone/>
                <a:tabLst/>
                <a:defRPr sz="1950" kern="1200">
                  <a:solidFill>
                    <a:schemeClr val="accent5"/>
                  </a:solidFill>
                  <a:latin typeface="DM Sans" pitchFamily="2" charset="77"/>
                  <a:ea typeface="+mn-ea"/>
                  <a:cs typeface="+mn-cs"/>
                </a:defRPr>
              </a:lvl4pPr>
              <a:lvl5pPr marL="6350" indent="0" algn="l" defTabSz="914400" rtl="0" eaLnBrk="1" latinLnBrk="0" hangingPunct="1">
                <a:lnSpc>
                  <a:spcPct val="90000"/>
                </a:lnSpc>
                <a:spcBef>
                  <a:spcPts val="500"/>
                </a:spcBef>
                <a:buFont typeface="Arial" panose="020B0604020202020204" pitchFamily="34" charset="0"/>
                <a:buNone/>
                <a:tabLst/>
                <a:defRPr sz="1550" kern="1200">
                  <a:solidFill>
                    <a:schemeClr val="accent5"/>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4" algn="r"/>
              <a:r>
                <a:rPr lang="en-US" sz="1000">
                  <a:solidFill>
                    <a:schemeClr val="accent6">
                      <a:lumMod val="40000"/>
                      <a:lumOff val="60000"/>
                    </a:schemeClr>
                  </a:solidFill>
                </a:rPr>
                <a:t>0</a:t>
              </a:r>
            </a:p>
          </p:txBody>
        </p:sp>
        <p:sp>
          <p:nvSpPr>
            <p:cNvPr id="20" name="Content Placeholder 8">
              <a:extLst>
                <a:ext uri="{FF2B5EF4-FFF2-40B4-BE49-F238E27FC236}">
                  <a16:creationId xmlns:a16="http://schemas.microsoft.com/office/drawing/2014/main" id="{F94616CE-DFDD-8B49-CDC7-10CC5B55250D}"/>
                </a:ext>
              </a:extLst>
            </p:cNvPr>
            <p:cNvSpPr txBox="1">
              <a:spLocks/>
            </p:cNvSpPr>
            <p:nvPr/>
          </p:nvSpPr>
          <p:spPr>
            <a:xfrm>
              <a:off x="1077913" y="5796338"/>
              <a:ext cx="280245" cy="240220"/>
            </a:xfrm>
            <a:prstGeom prst="roundRect">
              <a:avLst>
                <a:gd name="adj" fmla="val 5721"/>
              </a:avLst>
            </a:prstGeom>
            <a:noFill/>
            <a:ln>
              <a:noFill/>
            </a:ln>
          </p:spPr>
          <p:txBody>
            <a:bodyPr vert="horz" lIns="0" tIns="0" rIns="0" bIns="0" rtlCol="0" anchor="ctr" anchorCtr="0">
              <a:noAutofit/>
            </a:bodyPr>
            <a:lstStyle>
              <a:lvl1pPr marL="0" indent="0" algn="l" defTabSz="914400" rtl="0" eaLnBrk="1" latinLnBrk="0" hangingPunct="1">
                <a:lnSpc>
                  <a:spcPct val="90000"/>
                </a:lnSpc>
                <a:spcBef>
                  <a:spcPts val="1000"/>
                </a:spcBef>
                <a:spcAft>
                  <a:spcPts val="1700"/>
                </a:spcAft>
                <a:buFont typeface="Arial" panose="020B0604020202020204" pitchFamily="34" charset="0"/>
                <a:buNone/>
                <a:defRPr sz="3800" b="0" kern="1200">
                  <a:solidFill>
                    <a:schemeClr val="accent5"/>
                  </a:solidFill>
                  <a:latin typeface="DM Sans" pitchFamily="2" charset="77"/>
                  <a:ea typeface="+mn-ea"/>
                  <a:cs typeface="+mn-cs"/>
                </a:defRPr>
              </a:lvl1pPr>
              <a:lvl2pPr marL="6350" indent="0" algn="l" defTabSz="914400" rtl="0" eaLnBrk="1" latinLnBrk="0" hangingPunct="1">
                <a:lnSpc>
                  <a:spcPct val="90000"/>
                </a:lnSpc>
                <a:spcBef>
                  <a:spcPts val="500"/>
                </a:spcBef>
                <a:spcAft>
                  <a:spcPts val="1700"/>
                </a:spcAft>
                <a:buFont typeface="Arial" panose="020B0604020202020204" pitchFamily="34" charset="0"/>
                <a:buNone/>
                <a:tabLst/>
                <a:defRPr sz="2600" b="0" i="0" kern="1200">
                  <a:solidFill>
                    <a:schemeClr val="accent5"/>
                  </a:solidFill>
                  <a:latin typeface="DM Sans Medium" pitchFamily="2" charset="77"/>
                  <a:ea typeface="+mn-ea"/>
                  <a:cs typeface="+mn-cs"/>
                </a:defRPr>
              </a:lvl2pPr>
              <a:lvl3pPr marL="268288" indent="-261938" algn="l" defTabSz="914400" rtl="0" eaLnBrk="1" latinLnBrk="0" hangingPunct="1">
                <a:lnSpc>
                  <a:spcPct val="90000"/>
                </a:lnSpc>
                <a:spcBef>
                  <a:spcPts val="500"/>
                </a:spcBef>
                <a:spcAft>
                  <a:spcPts val="1700"/>
                </a:spcAft>
                <a:buClr>
                  <a:schemeClr val="accent2"/>
                </a:buClr>
                <a:buFont typeface="Arial" panose="020B0604020202020204" pitchFamily="34" charset="0"/>
                <a:buChar char="•"/>
                <a:tabLst/>
                <a:defRPr sz="2600" b="0" i="0" kern="1200">
                  <a:solidFill>
                    <a:schemeClr val="accent5"/>
                  </a:solidFill>
                  <a:latin typeface="DM Sans Medium" pitchFamily="2" charset="77"/>
                  <a:ea typeface="+mn-ea"/>
                  <a:cs typeface="+mn-cs"/>
                </a:defRPr>
              </a:lvl3pPr>
              <a:lvl4pPr marL="6350" indent="0" algn="l" defTabSz="914400" rtl="0" eaLnBrk="1" latinLnBrk="0" hangingPunct="1">
                <a:lnSpc>
                  <a:spcPct val="90000"/>
                </a:lnSpc>
                <a:spcBef>
                  <a:spcPts val="500"/>
                </a:spcBef>
                <a:buFont typeface="Arial" panose="020B0604020202020204" pitchFamily="34" charset="0"/>
                <a:buNone/>
                <a:tabLst/>
                <a:defRPr sz="1950" kern="1200">
                  <a:solidFill>
                    <a:schemeClr val="accent5"/>
                  </a:solidFill>
                  <a:latin typeface="DM Sans" pitchFamily="2" charset="77"/>
                  <a:ea typeface="+mn-ea"/>
                  <a:cs typeface="+mn-cs"/>
                </a:defRPr>
              </a:lvl4pPr>
              <a:lvl5pPr marL="6350" indent="0" algn="l" defTabSz="914400" rtl="0" eaLnBrk="1" latinLnBrk="0" hangingPunct="1">
                <a:lnSpc>
                  <a:spcPct val="90000"/>
                </a:lnSpc>
                <a:spcBef>
                  <a:spcPts val="500"/>
                </a:spcBef>
                <a:buFont typeface="Arial" panose="020B0604020202020204" pitchFamily="34" charset="0"/>
                <a:buNone/>
                <a:tabLst/>
                <a:defRPr sz="1550" kern="1200">
                  <a:solidFill>
                    <a:schemeClr val="accent5"/>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4" algn="r"/>
              <a:r>
                <a:rPr lang="en-US" sz="1000">
                  <a:solidFill>
                    <a:schemeClr val="accent6">
                      <a:lumMod val="40000"/>
                      <a:lumOff val="60000"/>
                    </a:schemeClr>
                  </a:solidFill>
                </a:rPr>
                <a:t>1</a:t>
              </a:r>
            </a:p>
          </p:txBody>
        </p:sp>
        <p:sp>
          <p:nvSpPr>
            <p:cNvPr id="21" name="Content Placeholder 8">
              <a:extLst>
                <a:ext uri="{FF2B5EF4-FFF2-40B4-BE49-F238E27FC236}">
                  <a16:creationId xmlns:a16="http://schemas.microsoft.com/office/drawing/2014/main" id="{89413388-42EC-B0E1-1521-D54D9D00D2D6}"/>
                </a:ext>
              </a:extLst>
            </p:cNvPr>
            <p:cNvSpPr txBox="1">
              <a:spLocks/>
            </p:cNvSpPr>
            <p:nvPr/>
          </p:nvSpPr>
          <p:spPr>
            <a:xfrm>
              <a:off x="1077913" y="5363754"/>
              <a:ext cx="280245" cy="240220"/>
            </a:xfrm>
            <a:prstGeom prst="roundRect">
              <a:avLst>
                <a:gd name="adj" fmla="val 5721"/>
              </a:avLst>
            </a:prstGeom>
            <a:noFill/>
            <a:ln>
              <a:noFill/>
            </a:ln>
          </p:spPr>
          <p:txBody>
            <a:bodyPr vert="horz" lIns="0" tIns="0" rIns="0" bIns="0" rtlCol="0" anchor="ctr" anchorCtr="0">
              <a:noAutofit/>
            </a:bodyPr>
            <a:lstStyle>
              <a:lvl1pPr marL="0" indent="0" algn="l" defTabSz="914400" rtl="0" eaLnBrk="1" latinLnBrk="0" hangingPunct="1">
                <a:lnSpc>
                  <a:spcPct val="90000"/>
                </a:lnSpc>
                <a:spcBef>
                  <a:spcPts val="1000"/>
                </a:spcBef>
                <a:spcAft>
                  <a:spcPts val="1700"/>
                </a:spcAft>
                <a:buFont typeface="Arial" panose="020B0604020202020204" pitchFamily="34" charset="0"/>
                <a:buNone/>
                <a:defRPr sz="3800" b="0" kern="1200">
                  <a:solidFill>
                    <a:schemeClr val="accent5"/>
                  </a:solidFill>
                  <a:latin typeface="DM Sans" pitchFamily="2" charset="77"/>
                  <a:ea typeface="+mn-ea"/>
                  <a:cs typeface="+mn-cs"/>
                </a:defRPr>
              </a:lvl1pPr>
              <a:lvl2pPr marL="6350" indent="0" algn="l" defTabSz="914400" rtl="0" eaLnBrk="1" latinLnBrk="0" hangingPunct="1">
                <a:lnSpc>
                  <a:spcPct val="90000"/>
                </a:lnSpc>
                <a:spcBef>
                  <a:spcPts val="500"/>
                </a:spcBef>
                <a:spcAft>
                  <a:spcPts val="1700"/>
                </a:spcAft>
                <a:buFont typeface="Arial" panose="020B0604020202020204" pitchFamily="34" charset="0"/>
                <a:buNone/>
                <a:tabLst/>
                <a:defRPr sz="2600" b="0" i="0" kern="1200">
                  <a:solidFill>
                    <a:schemeClr val="accent5"/>
                  </a:solidFill>
                  <a:latin typeface="DM Sans Medium" pitchFamily="2" charset="77"/>
                  <a:ea typeface="+mn-ea"/>
                  <a:cs typeface="+mn-cs"/>
                </a:defRPr>
              </a:lvl2pPr>
              <a:lvl3pPr marL="268288" indent="-261938" algn="l" defTabSz="914400" rtl="0" eaLnBrk="1" latinLnBrk="0" hangingPunct="1">
                <a:lnSpc>
                  <a:spcPct val="90000"/>
                </a:lnSpc>
                <a:spcBef>
                  <a:spcPts val="500"/>
                </a:spcBef>
                <a:spcAft>
                  <a:spcPts val="1700"/>
                </a:spcAft>
                <a:buClr>
                  <a:schemeClr val="accent2"/>
                </a:buClr>
                <a:buFont typeface="Arial" panose="020B0604020202020204" pitchFamily="34" charset="0"/>
                <a:buChar char="•"/>
                <a:tabLst/>
                <a:defRPr sz="2600" b="0" i="0" kern="1200">
                  <a:solidFill>
                    <a:schemeClr val="accent5"/>
                  </a:solidFill>
                  <a:latin typeface="DM Sans Medium" pitchFamily="2" charset="77"/>
                  <a:ea typeface="+mn-ea"/>
                  <a:cs typeface="+mn-cs"/>
                </a:defRPr>
              </a:lvl3pPr>
              <a:lvl4pPr marL="6350" indent="0" algn="l" defTabSz="914400" rtl="0" eaLnBrk="1" latinLnBrk="0" hangingPunct="1">
                <a:lnSpc>
                  <a:spcPct val="90000"/>
                </a:lnSpc>
                <a:spcBef>
                  <a:spcPts val="500"/>
                </a:spcBef>
                <a:buFont typeface="Arial" panose="020B0604020202020204" pitchFamily="34" charset="0"/>
                <a:buNone/>
                <a:tabLst/>
                <a:defRPr sz="1950" kern="1200">
                  <a:solidFill>
                    <a:schemeClr val="accent5"/>
                  </a:solidFill>
                  <a:latin typeface="DM Sans" pitchFamily="2" charset="77"/>
                  <a:ea typeface="+mn-ea"/>
                  <a:cs typeface="+mn-cs"/>
                </a:defRPr>
              </a:lvl4pPr>
              <a:lvl5pPr marL="6350" indent="0" algn="l" defTabSz="914400" rtl="0" eaLnBrk="1" latinLnBrk="0" hangingPunct="1">
                <a:lnSpc>
                  <a:spcPct val="90000"/>
                </a:lnSpc>
                <a:spcBef>
                  <a:spcPts val="500"/>
                </a:spcBef>
                <a:buFont typeface="Arial" panose="020B0604020202020204" pitchFamily="34" charset="0"/>
                <a:buNone/>
                <a:tabLst/>
                <a:defRPr sz="1550" kern="1200">
                  <a:solidFill>
                    <a:schemeClr val="accent5"/>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4" algn="r"/>
              <a:r>
                <a:rPr lang="en-US" sz="1000">
                  <a:solidFill>
                    <a:schemeClr val="accent6">
                      <a:lumMod val="40000"/>
                      <a:lumOff val="60000"/>
                    </a:schemeClr>
                  </a:solidFill>
                </a:rPr>
                <a:t>2</a:t>
              </a:r>
            </a:p>
          </p:txBody>
        </p:sp>
        <p:sp>
          <p:nvSpPr>
            <p:cNvPr id="22" name="Content Placeholder 8">
              <a:extLst>
                <a:ext uri="{FF2B5EF4-FFF2-40B4-BE49-F238E27FC236}">
                  <a16:creationId xmlns:a16="http://schemas.microsoft.com/office/drawing/2014/main" id="{7515F39F-A43E-C8B3-A7BC-59CFDCA36EFD}"/>
                </a:ext>
              </a:extLst>
            </p:cNvPr>
            <p:cNvSpPr txBox="1">
              <a:spLocks/>
            </p:cNvSpPr>
            <p:nvPr/>
          </p:nvSpPr>
          <p:spPr>
            <a:xfrm>
              <a:off x="1077913" y="4931170"/>
              <a:ext cx="280245" cy="240220"/>
            </a:xfrm>
            <a:prstGeom prst="roundRect">
              <a:avLst>
                <a:gd name="adj" fmla="val 5721"/>
              </a:avLst>
            </a:prstGeom>
            <a:noFill/>
            <a:ln>
              <a:noFill/>
            </a:ln>
          </p:spPr>
          <p:txBody>
            <a:bodyPr vert="horz" lIns="0" tIns="0" rIns="0" bIns="0" rtlCol="0" anchor="ctr" anchorCtr="0">
              <a:noAutofit/>
            </a:bodyPr>
            <a:lstStyle>
              <a:lvl1pPr marL="0" indent="0" algn="l" defTabSz="914400" rtl="0" eaLnBrk="1" latinLnBrk="0" hangingPunct="1">
                <a:lnSpc>
                  <a:spcPct val="90000"/>
                </a:lnSpc>
                <a:spcBef>
                  <a:spcPts val="1000"/>
                </a:spcBef>
                <a:spcAft>
                  <a:spcPts val="1700"/>
                </a:spcAft>
                <a:buFont typeface="Arial" panose="020B0604020202020204" pitchFamily="34" charset="0"/>
                <a:buNone/>
                <a:defRPr sz="3800" b="0" kern="1200">
                  <a:solidFill>
                    <a:schemeClr val="accent5"/>
                  </a:solidFill>
                  <a:latin typeface="DM Sans" pitchFamily="2" charset="77"/>
                  <a:ea typeface="+mn-ea"/>
                  <a:cs typeface="+mn-cs"/>
                </a:defRPr>
              </a:lvl1pPr>
              <a:lvl2pPr marL="6350" indent="0" algn="l" defTabSz="914400" rtl="0" eaLnBrk="1" latinLnBrk="0" hangingPunct="1">
                <a:lnSpc>
                  <a:spcPct val="90000"/>
                </a:lnSpc>
                <a:spcBef>
                  <a:spcPts val="500"/>
                </a:spcBef>
                <a:spcAft>
                  <a:spcPts val="1700"/>
                </a:spcAft>
                <a:buFont typeface="Arial" panose="020B0604020202020204" pitchFamily="34" charset="0"/>
                <a:buNone/>
                <a:tabLst/>
                <a:defRPr sz="2600" b="0" i="0" kern="1200">
                  <a:solidFill>
                    <a:schemeClr val="accent5"/>
                  </a:solidFill>
                  <a:latin typeface="DM Sans Medium" pitchFamily="2" charset="77"/>
                  <a:ea typeface="+mn-ea"/>
                  <a:cs typeface="+mn-cs"/>
                </a:defRPr>
              </a:lvl2pPr>
              <a:lvl3pPr marL="268288" indent="-261938" algn="l" defTabSz="914400" rtl="0" eaLnBrk="1" latinLnBrk="0" hangingPunct="1">
                <a:lnSpc>
                  <a:spcPct val="90000"/>
                </a:lnSpc>
                <a:spcBef>
                  <a:spcPts val="500"/>
                </a:spcBef>
                <a:spcAft>
                  <a:spcPts val="1700"/>
                </a:spcAft>
                <a:buClr>
                  <a:schemeClr val="accent2"/>
                </a:buClr>
                <a:buFont typeface="Arial" panose="020B0604020202020204" pitchFamily="34" charset="0"/>
                <a:buChar char="•"/>
                <a:tabLst/>
                <a:defRPr sz="2600" b="0" i="0" kern="1200">
                  <a:solidFill>
                    <a:schemeClr val="accent5"/>
                  </a:solidFill>
                  <a:latin typeface="DM Sans Medium" pitchFamily="2" charset="77"/>
                  <a:ea typeface="+mn-ea"/>
                  <a:cs typeface="+mn-cs"/>
                </a:defRPr>
              </a:lvl3pPr>
              <a:lvl4pPr marL="6350" indent="0" algn="l" defTabSz="914400" rtl="0" eaLnBrk="1" latinLnBrk="0" hangingPunct="1">
                <a:lnSpc>
                  <a:spcPct val="90000"/>
                </a:lnSpc>
                <a:spcBef>
                  <a:spcPts val="500"/>
                </a:spcBef>
                <a:buFont typeface="Arial" panose="020B0604020202020204" pitchFamily="34" charset="0"/>
                <a:buNone/>
                <a:tabLst/>
                <a:defRPr sz="1950" kern="1200">
                  <a:solidFill>
                    <a:schemeClr val="accent5"/>
                  </a:solidFill>
                  <a:latin typeface="DM Sans" pitchFamily="2" charset="77"/>
                  <a:ea typeface="+mn-ea"/>
                  <a:cs typeface="+mn-cs"/>
                </a:defRPr>
              </a:lvl4pPr>
              <a:lvl5pPr marL="6350" indent="0" algn="l" defTabSz="914400" rtl="0" eaLnBrk="1" latinLnBrk="0" hangingPunct="1">
                <a:lnSpc>
                  <a:spcPct val="90000"/>
                </a:lnSpc>
                <a:spcBef>
                  <a:spcPts val="500"/>
                </a:spcBef>
                <a:buFont typeface="Arial" panose="020B0604020202020204" pitchFamily="34" charset="0"/>
                <a:buNone/>
                <a:tabLst/>
                <a:defRPr sz="1550" kern="1200">
                  <a:solidFill>
                    <a:schemeClr val="accent5"/>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4" algn="r"/>
              <a:r>
                <a:rPr lang="en-US" sz="1000">
                  <a:solidFill>
                    <a:schemeClr val="accent6">
                      <a:lumMod val="40000"/>
                      <a:lumOff val="60000"/>
                    </a:schemeClr>
                  </a:solidFill>
                </a:rPr>
                <a:t>3</a:t>
              </a:r>
            </a:p>
          </p:txBody>
        </p:sp>
        <p:sp>
          <p:nvSpPr>
            <p:cNvPr id="23" name="Content Placeholder 8">
              <a:extLst>
                <a:ext uri="{FF2B5EF4-FFF2-40B4-BE49-F238E27FC236}">
                  <a16:creationId xmlns:a16="http://schemas.microsoft.com/office/drawing/2014/main" id="{7EBB9F9E-0538-40E1-8721-57C0E0E5F372}"/>
                </a:ext>
              </a:extLst>
            </p:cNvPr>
            <p:cNvSpPr txBox="1">
              <a:spLocks/>
            </p:cNvSpPr>
            <p:nvPr/>
          </p:nvSpPr>
          <p:spPr>
            <a:xfrm>
              <a:off x="1077913" y="4498586"/>
              <a:ext cx="280245" cy="240220"/>
            </a:xfrm>
            <a:prstGeom prst="roundRect">
              <a:avLst>
                <a:gd name="adj" fmla="val 5721"/>
              </a:avLst>
            </a:prstGeom>
            <a:noFill/>
            <a:ln>
              <a:noFill/>
            </a:ln>
          </p:spPr>
          <p:txBody>
            <a:bodyPr vert="horz" lIns="0" tIns="0" rIns="0" bIns="0" rtlCol="0" anchor="ctr" anchorCtr="0">
              <a:noAutofit/>
            </a:bodyPr>
            <a:lstStyle>
              <a:lvl1pPr marL="0" indent="0" algn="l" defTabSz="914400" rtl="0" eaLnBrk="1" latinLnBrk="0" hangingPunct="1">
                <a:lnSpc>
                  <a:spcPct val="90000"/>
                </a:lnSpc>
                <a:spcBef>
                  <a:spcPts val="1000"/>
                </a:spcBef>
                <a:spcAft>
                  <a:spcPts val="1700"/>
                </a:spcAft>
                <a:buFont typeface="Arial" panose="020B0604020202020204" pitchFamily="34" charset="0"/>
                <a:buNone/>
                <a:defRPr sz="3800" b="0" kern="1200">
                  <a:solidFill>
                    <a:schemeClr val="accent5"/>
                  </a:solidFill>
                  <a:latin typeface="DM Sans" pitchFamily="2" charset="77"/>
                  <a:ea typeface="+mn-ea"/>
                  <a:cs typeface="+mn-cs"/>
                </a:defRPr>
              </a:lvl1pPr>
              <a:lvl2pPr marL="6350" indent="0" algn="l" defTabSz="914400" rtl="0" eaLnBrk="1" latinLnBrk="0" hangingPunct="1">
                <a:lnSpc>
                  <a:spcPct val="90000"/>
                </a:lnSpc>
                <a:spcBef>
                  <a:spcPts val="500"/>
                </a:spcBef>
                <a:spcAft>
                  <a:spcPts val="1700"/>
                </a:spcAft>
                <a:buFont typeface="Arial" panose="020B0604020202020204" pitchFamily="34" charset="0"/>
                <a:buNone/>
                <a:tabLst/>
                <a:defRPr sz="2600" b="0" i="0" kern="1200">
                  <a:solidFill>
                    <a:schemeClr val="accent5"/>
                  </a:solidFill>
                  <a:latin typeface="DM Sans Medium" pitchFamily="2" charset="77"/>
                  <a:ea typeface="+mn-ea"/>
                  <a:cs typeface="+mn-cs"/>
                </a:defRPr>
              </a:lvl2pPr>
              <a:lvl3pPr marL="268288" indent="-261938" algn="l" defTabSz="914400" rtl="0" eaLnBrk="1" latinLnBrk="0" hangingPunct="1">
                <a:lnSpc>
                  <a:spcPct val="90000"/>
                </a:lnSpc>
                <a:spcBef>
                  <a:spcPts val="500"/>
                </a:spcBef>
                <a:spcAft>
                  <a:spcPts val="1700"/>
                </a:spcAft>
                <a:buClr>
                  <a:schemeClr val="accent2"/>
                </a:buClr>
                <a:buFont typeface="Arial" panose="020B0604020202020204" pitchFamily="34" charset="0"/>
                <a:buChar char="•"/>
                <a:tabLst/>
                <a:defRPr sz="2600" b="0" i="0" kern="1200">
                  <a:solidFill>
                    <a:schemeClr val="accent5"/>
                  </a:solidFill>
                  <a:latin typeface="DM Sans Medium" pitchFamily="2" charset="77"/>
                  <a:ea typeface="+mn-ea"/>
                  <a:cs typeface="+mn-cs"/>
                </a:defRPr>
              </a:lvl3pPr>
              <a:lvl4pPr marL="6350" indent="0" algn="l" defTabSz="914400" rtl="0" eaLnBrk="1" latinLnBrk="0" hangingPunct="1">
                <a:lnSpc>
                  <a:spcPct val="90000"/>
                </a:lnSpc>
                <a:spcBef>
                  <a:spcPts val="500"/>
                </a:spcBef>
                <a:buFont typeface="Arial" panose="020B0604020202020204" pitchFamily="34" charset="0"/>
                <a:buNone/>
                <a:tabLst/>
                <a:defRPr sz="1950" kern="1200">
                  <a:solidFill>
                    <a:schemeClr val="accent5"/>
                  </a:solidFill>
                  <a:latin typeface="DM Sans" pitchFamily="2" charset="77"/>
                  <a:ea typeface="+mn-ea"/>
                  <a:cs typeface="+mn-cs"/>
                </a:defRPr>
              </a:lvl4pPr>
              <a:lvl5pPr marL="6350" indent="0" algn="l" defTabSz="914400" rtl="0" eaLnBrk="1" latinLnBrk="0" hangingPunct="1">
                <a:lnSpc>
                  <a:spcPct val="90000"/>
                </a:lnSpc>
                <a:spcBef>
                  <a:spcPts val="500"/>
                </a:spcBef>
                <a:buFont typeface="Arial" panose="020B0604020202020204" pitchFamily="34" charset="0"/>
                <a:buNone/>
                <a:tabLst/>
                <a:defRPr sz="1550" kern="1200">
                  <a:solidFill>
                    <a:schemeClr val="accent5"/>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4" algn="r"/>
              <a:r>
                <a:rPr lang="en-US" sz="1000">
                  <a:solidFill>
                    <a:schemeClr val="accent6">
                      <a:lumMod val="40000"/>
                      <a:lumOff val="60000"/>
                    </a:schemeClr>
                  </a:solidFill>
                </a:rPr>
                <a:t>4</a:t>
              </a:r>
            </a:p>
          </p:txBody>
        </p:sp>
        <p:sp>
          <p:nvSpPr>
            <p:cNvPr id="24" name="Content Placeholder 8">
              <a:extLst>
                <a:ext uri="{FF2B5EF4-FFF2-40B4-BE49-F238E27FC236}">
                  <a16:creationId xmlns:a16="http://schemas.microsoft.com/office/drawing/2014/main" id="{313FE7B1-1F60-D35D-D6A3-99833892653D}"/>
                </a:ext>
              </a:extLst>
            </p:cNvPr>
            <p:cNvSpPr txBox="1">
              <a:spLocks/>
            </p:cNvSpPr>
            <p:nvPr/>
          </p:nvSpPr>
          <p:spPr>
            <a:xfrm>
              <a:off x="1077913" y="4066002"/>
              <a:ext cx="280245" cy="240220"/>
            </a:xfrm>
            <a:prstGeom prst="roundRect">
              <a:avLst>
                <a:gd name="adj" fmla="val 5721"/>
              </a:avLst>
            </a:prstGeom>
            <a:noFill/>
            <a:ln>
              <a:noFill/>
            </a:ln>
          </p:spPr>
          <p:txBody>
            <a:bodyPr vert="horz" lIns="0" tIns="0" rIns="0" bIns="0" rtlCol="0" anchor="ctr" anchorCtr="0">
              <a:noAutofit/>
            </a:bodyPr>
            <a:lstStyle>
              <a:lvl1pPr marL="0" indent="0" algn="l" defTabSz="914400" rtl="0" eaLnBrk="1" latinLnBrk="0" hangingPunct="1">
                <a:lnSpc>
                  <a:spcPct val="90000"/>
                </a:lnSpc>
                <a:spcBef>
                  <a:spcPts val="1000"/>
                </a:spcBef>
                <a:spcAft>
                  <a:spcPts val="1700"/>
                </a:spcAft>
                <a:buFont typeface="Arial" panose="020B0604020202020204" pitchFamily="34" charset="0"/>
                <a:buNone/>
                <a:defRPr sz="3800" b="0" kern="1200">
                  <a:solidFill>
                    <a:schemeClr val="accent5"/>
                  </a:solidFill>
                  <a:latin typeface="DM Sans" pitchFamily="2" charset="77"/>
                  <a:ea typeface="+mn-ea"/>
                  <a:cs typeface="+mn-cs"/>
                </a:defRPr>
              </a:lvl1pPr>
              <a:lvl2pPr marL="6350" indent="0" algn="l" defTabSz="914400" rtl="0" eaLnBrk="1" latinLnBrk="0" hangingPunct="1">
                <a:lnSpc>
                  <a:spcPct val="90000"/>
                </a:lnSpc>
                <a:spcBef>
                  <a:spcPts val="500"/>
                </a:spcBef>
                <a:spcAft>
                  <a:spcPts val="1700"/>
                </a:spcAft>
                <a:buFont typeface="Arial" panose="020B0604020202020204" pitchFamily="34" charset="0"/>
                <a:buNone/>
                <a:tabLst/>
                <a:defRPr sz="2600" b="0" i="0" kern="1200">
                  <a:solidFill>
                    <a:schemeClr val="accent5"/>
                  </a:solidFill>
                  <a:latin typeface="DM Sans Medium" pitchFamily="2" charset="77"/>
                  <a:ea typeface="+mn-ea"/>
                  <a:cs typeface="+mn-cs"/>
                </a:defRPr>
              </a:lvl2pPr>
              <a:lvl3pPr marL="268288" indent="-261938" algn="l" defTabSz="914400" rtl="0" eaLnBrk="1" latinLnBrk="0" hangingPunct="1">
                <a:lnSpc>
                  <a:spcPct val="90000"/>
                </a:lnSpc>
                <a:spcBef>
                  <a:spcPts val="500"/>
                </a:spcBef>
                <a:spcAft>
                  <a:spcPts val="1700"/>
                </a:spcAft>
                <a:buClr>
                  <a:schemeClr val="accent2"/>
                </a:buClr>
                <a:buFont typeface="Arial" panose="020B0604020202020204" pitchFamily="34" charset="0"/>
                <a:buChar char="•"/>
                <a:tabLst/>
                <a:defRPr sz="2600" b="0" i="0" kern="1200">
                  <a:solidFill>
                    <a:schemeClr val="accent5"/>
                  </a:solidFill>
                  <a:latin typeface="DM Sans Medium" pitchFamily="2" charset="77"/>
                  <a:ea typeface="+mn-ea"/>
                  <a:cs typeface="+mn-cs"/>
                </a:defRPr>
              </a:lvl3pPr>
              <a:lvl4pPr marL="6350" indent="0" algn="l" defTabSz="914400" rtl="0" eaLnBrk="1" latinLnBrk="0" hangingPunct="1">
                <a:lnSpc>
                  <a:spcPct val="90000"/>
                </a:lnSpc>
                <a:spcBef>
                  <a:spcPts val="500"/>
                </a:spcBef>
                <a:buFont typeface="Arial" panose="020B0604020202020204" pitchFamily="34" charset="0"/>
                <a:buNone/>
                <a:tabLst/>
                <a:defRPr sz="1950" kern="1200">
                  <a:solidFill>
                    <a:schemeClr val="accent5"/>
                  </a:solidFill>
                  <a:latin typeface="DM Sans" pitchFamily="2" charset="77"/>
                  <a:ea typeface="+mn-ea"/>
                  <a:cs typeface="+mn-cs"/>
                </a:defRPr>
              </a:lvl4pPr>
              <a:lvl5pPr marL="6350" indent="0" algn="l" defTabSz="914400" rtl="0" eaLnBrk="1" latinLnBrk="0" hangingPunct="1">
                <a:lnSpc>
                  <a:spcPct val="90000"/>
                </a:lnSpc>
                <a:spcBef>
                  <a:spcPts val="500"/>
                </a:spcBef>
                <a:buFont typeface="Arial" panose="020B0604020202020204" pitchFamily="34" charset="0"/>
                <a:buNone/>
                <a:tabLst/>
                <a:defRPr sz="1550" kern="1200">
                  <a:solidFill>
                    <a:schemeClr val="accent5"/>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4" algn="r"/>
              <a:r>
                <a:rPr lang="en-US" sz="1000">
                  <a:solidFill>
                    <a:schemeClr val="accent6">
                      <a:lumMod val="40000"/>
                      <a:lumOff val="60000"/>
                    </a:schemeClr>
                  </a:solidFill>
                </a:rPr>
                <a:t>5</a:t>
              </a:r>
            </a:p>
          </p:txBody>
        </p:sp>
        <p:sp>
          <p:nvSpPr>
            <p:cNvPr id="25" name="Content Placeholder 8">
              <a:extLst>
                <a:ext uri="{FF2B5EF4-FFF2-40B4-BE49-F238E27FC236}">
                  <a16:creationId xmlns:a16="http://schemas.microsoft.com/office/drawing/2014/main" id="{3877155C-B0A2-BB4F-4908-8AAA302E01EF}"/>
                </a:ext>
              </a:extLst>
            </p:cNvPr>
            <p:cNvSpPr txBox="1">
              <a:spLocks/>
            </p:cNvSpPr>
            <p:nvPr/>
          </p:nvSpPr>
          <p:spPr>
            <a:xfrm>
              <a:off x="1077913" y="3633418"/>
              <a:ext cx="280245" cy="240220"/>
            </a:xfrm>
            <a:prstGeom prst="roundRect">
              <a:avLst>
                <a:gd name="adj" fmla="val 5721"/>
              </a:avLst>
            </a:prstGeom>
            <a:noFill/>
            <a:ln>
              <a:noFill/>
            </a:ln>
          </p:spPr>
          <p:txBody>
            <a:bodyPr vert="horz" lIns="0" tIns="0" rIns="0" bIns="0" rtlCol="0" anchor="ctr" anchorCtr="0">
              <a:noAutofit/>
            </a:bodyPr>
            <a:lstStyle>
              <a:lvl1pPr marL="0" indent="0" algn="l" defTabSz="914400" rtl="0" eaLnBrk="1" latinLnBrk="0" hangingPunct="1">
                <a:lnSpc>
                  <a:spcPct val="90000"/>
                </a:lnSpc>
                <a:spcBef>
                  <a:spcPts val="1000"/>
                </a:spcBef>
                <a:spcAft>
                  <a:spcPts val="1700"/>
                </a:spcAft>
                <a:buFont typeface="Arial" panose="020B0604020202020204" pitchFamily="34" charset="0"/>
                <a:buNone/>
                <a:defRPr sz="3800" b="0" kern="1200">
                  <a:solidFill>
                    <a:schemeClr val="accent5"/>
                  </a:solidFill>
                  <a:latin typeface="DM Sans" pitchFamily="2" charset="77"/>
                  <a:ea typeface="+mn-ea"/>
                  <a:cs typeface="+mn-cs"/>
                </a:defRPr>
              </a:lvl1pPr>
              <a:lvl2pPr marL="6350" indent="0" algn="l" defTabSz="914400" rtl="0" eaLnBrk="1" latinLnBrk="0" hangingPunct="1">
                <a:lnSpc>
                  <a:spcPct val="90000"/>
                </a:lnSpc>
                <a:spcBef>
                  <a:spcPts val="500"/>
                </a:spcBef>
                <a:spcAft>
                  <a:spcPts val="1700"/>
                </a:spcAft>
                <a:buFont typeface="Arial" panose="020B0604020202020204" pitchFamily="34" charset="0"/>
                <a:buNone/>
                <a:tabLst/>
                <a:defRPr sz="2600" b="0" i="0" kern="1200">
                  <a:solidFill>
                    <a:schemeClr val="accent5"/>
                  </a:solidFill>
                  <a:latin typeface="DM Sans Medium" pitchFamily="2" charset="77"/>
                  <a:ea typeface="+mn-ea"/>
                  <a:cs typeface="+mn-cs"/>
                </a:defRPr>
              </a:lvl2pPr>
              <a:lvl3pPr marL="268288" indent="-261938" algn="l" defTabSz="914400" rtl="0" eaLnBrk="1" latinLnBrk="0" hangingPunct="1">
                <a:lnSpc>
                  <a:spcPct val="90000"/>
                </a:lnSpc>
                <a:spcBef>
                  <a:spcPts val="500"/>
                </a:spcBef>
                <a:spcAft>
                  <a:spcPts val="1700"/>
                </a:spcAft>
                <a:buClr>
                  <a:schemeClr val="accent2"/>
                </a:buClr>
                <a:buFont typeface="Arial" panose="020B0604020202020204" pitchFamily="34" charset="0"/>
                <a:buChar char="•"/>
                <a:tabLst/>
                <a:defRPr sz="2600" b="0" i="0" kern="1200">
                  <a:solidFill>
                    <a:schemeClr val="accent5"/>
                  </a:solidFill>
                  <a:latin typeface="DM Sans Medium" pitchFamily="2" charset="77"/>
                  <a:ea typeface="+mn-ea"/>
                  <a:cs typeface="+mn-cs"/>
                </a:defRPr>
              </a:lvl3pPr>
              <a:lvl4pPr marL="6350" indent="0" algn="l" defTabSz="914400" rtl="0" eaLnBrk="1" latinLnBrk="0" hangingPunct="1">
                <a:lnSpc>
                  <a:spcPct val="90000"/>
                </a:lnSpc>
                <a:spcBef>
                  <a:spcPts val="500"/>
                </a:spcBef>
                <a:buFont typeface="Arial" panose="020B0604020202020204" pitchFamily="34" charset="0"/>
                <a:buNone/>
                <a:tabLst/>
                <a:defRPr sz="1950" kern="1200">
                  <a:solidFill>
                    <a:schemeClr val="accent5"/>
                  </a:solidFill>
                  <a:latin typeface="DM Sans" pitchFamily="2" charset="77"/>
                  <a:ea typeface="+mn-ea"/>
                  <a:cs typeface="+mn-cs"/>
                </a:defRPr>
              </a:lvl4pPr>
              <a:lvl5pPr marL="6350" indent="0" algn="l" defTabSz="914400" rtl="0" eaLnBrk="1" latinLnBrk="0" hangingPunct="1">
                <a:lnSpc>
                  <a:spcPct val="90000"/>
                </a:lnSpc>
                <a:spcBef>
                  <a:spcPts val="500"/>
                </a:spcBef>
                <a:buFont typeface="Arial" panose="020B0604020202020204" pitchFamily="34" charset="0"/>
                <a:buNone/>
                <a:tabLst/>
                <a:defRPr sz="1550" kern="1200">
                  <a:solidFill>
                    <a:schemeClr val="accent5"/>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4" algn="r"/>
              <a:r>
                <a:rPr lang="en-US" sz="1000">
                  <a:solidFill>
                    <a:schemeClr val="accent6">
                      <a:lumMod val="40000"/>
                      <a:lumOff val="60000"/>
                    </a:schemeClr>
                  </a:solidFill>
                </a:rPr>
                <a:t>6</a:t>
              </a:r>
            </a:p>
          </p:txBody>
        </p:sp>
        <p:sp>
          <p:nvSpPr>
            <p:cNvPr id="26" name="Content Placeholder 8">
              <a:extLst>
                <a:ext uri="{FF2B5EF4-FFF2-40B4-BE49-F238E27FC236}">
                  <a16:creationId xmlns:a16="http://schemas.microsoft.com/office/drawing/2014/main" id="{0E59BC07-8C81-52CD-E9BC-D3A67A2F4587}"/>
                </a:ext>
              </a:extLst>
            </p:cNvPr>
            <p:cNvSpPr txBox="1">
              <a:spLocks/>
            </p:cNvSpPr>
            <p:nvPr/>
          </p:nvSpPr>
          <p:spPr>
            <a:xfrm>
              <a:off x="1077913" y="3200834"/>
              <a:ext cx="280245" cy="240220"/>
            </a:xfrm>
            <a:prstGeom prst="roundRect">
              <a:avLst>
                <a:gd name="adj" fmla="val 5721"/>
              </a:avLst>
            </a:prstGeom>
            <a:noFill/>
            <a:ln>
              <a:noFill/>
            </a:ln>
          </p:spPr>
          <p:txBody>
            <a:bodyPr vert="horz" lIns="0" tIns="0" rIns="0" bIns="0" rtlCol="0" anchor="ctr" anchorCtr="0">
              <a:noAutofit/>
            </a:bodyPr>
            <a:lstStyle>
              <a:lvl1pPr marL="0" indent="0" algn="l" defTabSz="914400" rtl="0" eaLnBrk="1" latinLnBrk="0" hangingPunct="1">
                <a:lnSpc>
                  <a:spcPct val="90000"/>
                </a:lnSpc>
                <a:spcBef>
                  <a:spcPts val="1000"/>
                </a:spcBef>
                <a:spcAft>
                  <a:spcPts val="1700"/>
                </a:spcAft>
                <a:buFont typeface="Arial" panose="020B0604020202020204" pitchFamily="34" charset="0"/>
                <a:buNone/>
                <a:defRPr sz="3800" b="0" kern="1200">
                  <a:solidFill>
                    <a:schemeClr val="accent5"/>
                  </a:solidFill>
                  <a:latin typeface="DM Sans" pitchFamily="2" charset="77"/>
                  <a:ea typeface="+mn-ea"/>
                  <a:cs typeface="+mn-cs"/>
                </a:defRPr>
              </a:lvl1pPr>
              <a:lvl2pPr marL="6350" indent="0" algn="l" defTabSz="914400" rtl="0" eaLnBrk="1" latinLnBrk="0" hangingPunct="1">
                <a:lnSpc>
                  <a:spcPct val="90000"/>
                </a:lnSpc>
                <a:spcBef>
                  <a:spcPts val="500"/>
                </a:spcBef>
                <a:spcAft>
                  <a:spcPts val="1700"/>
                </a:spcAft>
                <a:buFont typeface="Arial" panose="020B0604020202020204" pitchFamily="34" charset="0"/>
                <a:buNone/>
                <a:tabLst/>
                <a:defRPr sz="2600" b="0" i="0" kern="1200">
                  <a:solidFill>
                    <a:schemeClr val="accent5"/>
                  </a:solidFill>
                  <a:latin typeface="DM Sans Medium" pitchFamily="2" charset="77"/>
                  <a:ea typeface="+mn-ea"/>
                  <a:cs typeface="+mn-cs"/>
                </a:defRPr>
              </a:lvl2pPr>
              <a:lvl3pPr marL="268288" indent="-261938" algn="l" defTabSz="914400" rtl="0" eaLnBrk="1" latinLnBrk="0" hangingPunct="1">
                <a:lnSpc>
                  <a:spcPct val="90000"/>
                </a:lnSpc>
                <a:spcBef>
                  <a:spcPts val="500"/>
                </a:spcBef>
                <a:spcAft>
                  <a:spcPts val="1700"/>
                </a:spcAft>
                <a:buClr>
                  <a:schemeClr val="accent2"/>
                </a:buClr>
                <a:buFont typeface="Arial" panose="020B0604020202020204" pitchFamily="34" charset="0"/>
                <a:buChar char="•"/>
                <a:tabLst/>
                <a:defRPr sz="2600" b="0" i="0" kern="1200">
                  <a:solidFill>
                    <a:schemeClr val="accent5"/>
                  </a:solidFill>
                  <a:latin typeface="DM Sans Medium" pitchFamily="2" charset="77"/>
                  <a:ea typeface="+mn-ea"/>
                  <a:cs typeface="+mn-cs"/>
                </a:defRPr>
              </a:lvl3pPr>
              <a:lvl4pPr marL="6350" indent="0" algn="l" defTabSz="914400" rtl="0" eaLnBrk="1" latinLnBrk="0" hangingPunct="1">
                <a:lnSpc>
                  <a:spcPct val="90000"/>
                </a:lnSpc>
                <a:spcBef>
                  <a:spcPts val="500"/>
                </a:spcBef>
                <a:buFont typeface="Arial" panose="020B0604020202020204" pitchFamily="34" charset="0"/>
                <a:buNone/>
                <a:tabLst/>
                <a:defRPr sz="1950" kern="1200">
                  <a:solidFill>
                    <a:schemeClr val="accent5"/>
                  </a:solidFill>
                  <a:latin typeface="DM Sans" pitchFamily="2" charset="77"/>
                  <a:ea typeface="+mn-ea"/>
                  <a:cs typeface="+mn-cs"/>
                </a:defRPr>
              </a:lvl4pPr>
              <a:lvl5pPr marL="6350" indent="0" algn="l" defTabSz="914400" rtl="0" eaLnBrk="1" latinLnBrk="0" hangingPunct="1">
                <a:lnSpc>
                  <a:spcPct val="90000"/>
                </a:lnSpc>
                <a:spcBef>
                  <a:spcPts val="500"/>
                </a:spcBef>
                <a:buFont typeface="Arial" panose="020B0604020202020204" pitchFamily="34" charset="0"/>
                <a:buNone/>
                <a:tabLst/>
                <a:defRPr sz="1550" kern="1200">
                  <a:solidFill>
                    <a:schemeClr val="accent5"/>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4" algn="r"/>
              <a:r>
                <a:rPr lang="en-US" sz="1000">
                  <a:solidFill>
                    <a:schemeClr val="accent6">
                      <a:lumMod val="40000"/>
                      <a:lumOff val="60000"/>
                    </a:schemeClr>
                  </a:solidFill>
                </a:rPr>
                <a:t>7</a:t>
              </a:r>
            </a:p>
          </p:txBody>
        </p:sp>
        <p:sp>
          <p:nvSpPr>
            <p:cNvPr id="27" name="Content Placeholder 8">
              <a:extLst>
                <a:ext uri="{FF2B5EF4-FFF2-40B4-BE49-F238E27FC236}">
                  <a16:creationId xmlns:a16="http://schemas.microsoft.com/office/drawing/2014/main" id="{9DA566C1-AD04-F416-E844-BDDD60D405AA}"/>
                </a:ext>
              </a:extLst>
            </p:cNvPr>
            <p:cNvSpPr txBox="1">
              <a:spLocks/>
            </p:cNvSpPr>
            <p:nvPr/>
          </p:nvSpPr>
          <p:spPr>
            <a:xfrm>
              <a:off x="1077913" y="2768250"/>
              <a:ext cx="280245" cy="240220"/>
            </a:xfrm>
            <a:prstGeom prst="roundRect">
              <a:avLst>
                <a:gd name="adj" fmla="val 5721"/>
              </a:avLst>
            </a:prstGeom>
            <a:noFill/>
            <a:ln>
              <a:noFill/>
            </a:ln>
          </p:spPr>
          <p:txBody>
            <a:bodyPr vert="horz" lIns="0" tIns="0" rIns="0" bIns="0" rtlCol="0" anchor="ctr" anchorCtr="0">
              <a:noAutofit/>
            </a:bodyPr>
            <a:lstStyle>
              <a:lvl1pPr marL="0" indent="0" algn="l" defTabSz="914400" rtl="0" eaLnBrk="1" latinLnBrk="0" hangingPunct="1">
                <a:lnSpc>
                  <a:spcPct val="90000"/>
                </a:lnSpc>
                <a:spcBef>
                  <a:spcPts val="1000"/>
                </a:spcBef>
                <a:spcAft>
                  <a:spcPts val="1700"/>
                </a:spcAft>
                <a:buFont typeface="Arial" panose="020B0604020202020204" pitchFamily="34" charset="0"/>
                <a:buNone/>
                <a:defRPr sz="3800" b="0" kern="1200">
                  <a:solidFill>
                    <a:schemeClr val="accent5"/>
                  </a:solidFill>
                  <a:latin typeface="DM Sans" pitchFamily="2" charset="77"/>
                  <a:ea typeface="+mn-ea"/>
                  <a:cs typeface="+mn-cs"/>
                </a:defRPr>
              </a:lvl1pPr>
              <a:lvl2pPr marL="6350" indent="0" algn="l" defTabSz="914400" rtl="0" eaLnBrk="1" latinLnBrk="0" hangingPunct="1">
                <a:lnSpc>
                  <a:spcPct val="90000"/>
                </a:lnSpc>
                <a:spcBef>
                  <a:spcPts val="500"/>
                </a:spcBef>
                <a:spcAft>
                  <a:spcPts val="1700"/>
                </a:spcAft>
                <a:buFont typeface="Arial" panose="020B0604020202020204" pitchFamily="34" charset="0"/>
                <a:buNone/>
                <a:tabLst/>
                <a:defRPr sz="2600" b="0" i="0" kern="1200">
                  <a:solidFill>
                    <a:schemeClr val="accent5"/>
                  </a:solidFill>
                  <a:latin typeface="DM Sans Medium" pitchFamily="2" charset="77"/>
                  <a:ea typeface="+mn-ea"/>
                  <a:cs typeface="+mn-cs"/>
                </a:defRPr>
              </a:lvl2pPr>
              <a:lvl3pPr marL="268288" indent="-261938" algn="l" defTabSz="914400" rtl="0" eaLnBrk="1" latinLnBrk="0" hangingPunct="1">
                <a:lnSpc>
                  <a:spcPct val="90000"/>
                </a:lnSpc>
                <a:spcBef>
                  <a:spcPts val="500"/>
                </a:spcBef>
                <a:spcAft>
                  <a:spcPts val="1700"/>
                </a:spcAft>
                <a:buClr>
                  <a:schemeClr val="accent2"/>
                </a:buClr>
                <a:buFont typeface="Arial" panose="020B0604020202020204" pitchFamily="34" charset="0"/>
                <a:buChar char="•"/>
                <a:tabLst/>
                <a:defRPr sz="2600" b="0" i="0" kern="1200">
                  <a:solidFill>
                    <a:schemeClr val="accent5"/>
                  </a:solidFill>
                  <a:latin typeface="DM Sans Medium" pitchFamily="2" charset="77"/>
                  <a:ea typeface="+mn-ea"/>
                  <a:cs typeface="+mn-cs"/>
                </a:defRPr>
              </a:lvl3pPr>
              <a:lvl4pPr marL="6350" indent="0" algn="l" defTabSz="914400" rtl="0" eaLnBrk="1" latinLnBrk="0" hangingPunct="1">
                <a:lnSpc>
                  <a:spcPct val="90000"/>
                </a:lnSpc>
                <a:spcBef>
                  <a:spcPts val="500"/>
                </a:spcBef>
                <a:buFont typeface="Arial" panose="020B0604020202020204" pitchFamily="34" charset="0"/>
                <a:buNone/>
                <a:tabLst/>
                <a:defRPr sz="1950" kern="1200">
                  <a:solidFill>
                    <a:schemeClr val="accent5"/>
                  </a:solidFill>
                  <a:latin typeface="DM Sans" pitchFamily="2" charset="77"/>
                  <a:ea typeface="+mn-ea"/>
                  <a:cs typeface="+mn-cs"/>
                </a:defRPr>
              </a:lvl4pPr>
              <a:lvl5pPr marL="6350" indent="0" algn="l" defTabSz="914400" rtl="0" eaLnBrk="1" latinLnBrk="0" hangingPunct="1">
                <a:lnSpc>
                  <a:spcPct val="90000"/>
                </a:lnSpc>
                <a:spcBef>
                  <a:spcPts val="500"/>
                </a:spcBef>
                <a:buFont typeface="Arial" panose="020B0604020202020204" pitchFamily="34" charset="0"/>
                <a:buNone/>
                <a:tabLst/>
                <a:defRPr sz="1550" kern="1200">
                  <a:solidFill>
                    <a:schemeClr val="accent5"/>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4" algn="r"/>
              <a:r>
                <a:rPr lang="en-US" sz="1000">
                  <a:solidFill>
                    <a:schemeClr val="accent6">
                      <a:lumMod val="40000"/>
                      <a:lumOff val="60000"/>
                    </a:schemeClr>
                  </a:solidFill>
                </a:rPr>
                <a:t>8</a:t>
              </a:r>
            </a:p>
          </p:txBody>
        </p:sp>
        <p:sp>
          <p:nvSpPr>
            <p:cNvPr id="28" name="Content Placeholder 8">
              <a:extLst>
                <a:ext uri="{FF2B5EF4-FFF2-40B4-BE49-F238E27FC236}">
                  <a16:creationId xmlns:a16="http://schemas.microsoft.com/office/drawing/2014/main" id="{17905DAB-5085-2DA3-114D-5B113972DAA3}"/>
                </a:ext>
              </a:extLst>
            </p:cNvPr>
            <p:cNvSpPr txBox="1">
              <a:spLocks/>
            </p:cNvSpPr>
            <p:nvPr/>
          </p:nvSpPr>
          <p:spPr>
            <a:xfrm>
              <a:off x="1077913" y="2335666"/>
              <a:ext cx="280245" cy="240220"/>
            </a:xfrm>
            <a:prstGeom prst="roundRect">
              <a:avLst>
                <a:gd name="adj" fmla="val 5721"/>
              </a:avLst>
            </a:prstGeom>
            <a:noFill/>
            <a:ln>
              <a:noFill/>
            </a:ln>
          </p:spPr>
          <p:txBody>
            <a:bodyPr vert="horz" lIns="0" tIns="0" rIns="0" bIns="0" rtlCol="0" anchor="ctr" anchorCtr="0">
              <a:noAutofit/>
            </a:bodyPr>
            <a:lstStyle>
              <a:lvl1pPr marL="0" indent="0" algn="l" defTabSz="914400" rtl="0" eaLnBrk="1" latinLnBrk="0" hangingPunct="1">
                <a:lnSpc>
                  <a:spcPct val="90000"/>
                </a:lnSpc>
                <a:spcBef>
                  <a:spcPts val="1000"/>
                </a:spcBef>
                <a:spcAft>
                  <a:spcPts val="1700"/>
                </a:spcAft>
                <a:buFont typeface="Arial" panose="020B0604020202020204" pitchFamily="34" charset="0"/>
                <a:buNone/>
                <a:defRPr sz="3800" b="0" kern="1200">
                  <a:solidFill>
                    <a:schemeClr val="accent5"/>
                  </a:solidFill>
                  <a:latin typeface="DM Sans" pitchFamily="2" charset="77"/>
                  <a:ea typeface="+mn-ea"/>
                  <a:cs typeface="+mn-cs"/>
                </a:defRPr>
              </a:lvl1pPr>
              <a:lvl2pPr marL="6350" indent="0" algn="l" defTabSz="914400" rtl="0" eaLnBrk="1" latinLnBrk="0" hangingPunct="1">
                <a:lnSpc>
                  <a:spcPct val="90000"/>
                </a:lnSpc>
                <a:spcBef>
                  <a:spcPts val="500"/>
                </a:spcBef>
                <a:spcAft>
                  <a:spcPts val="1700"/>
                </a:spcAft>
                <a:buFont typeface="Arial" panose="020B0604020202020204" pitchFamily="34" charset="0"/>
                <a:buNone/>
                <a:tabLst/>
                <a:defRPr sz="2600" b="0" i="0" kern="1200">
                  <a:solidFill>
                    <a:schemeClr val="accent5"/>
                  </a:solidFill>
                  <a:latin typeface="DM Sans Medium" pitchFamily="2" charset="77"/>
                  <a:ea typeface="+mn-ea"/>
                  <a:cs typeface="+mn-cs"/>
                </a:defRPr>
              </a:lvl2pPr>
              <a:lvl3pPr marL="268288" indent="-261938" algn="l" defTabSz="914400" rtl="0" eaLnBrk="1" latinLnBrk="0" hangingPunct="1">
                <a:lnSpc>
                  <a:spcPct val="90000"/>
                </a:lnSpc>
                <a:spcBef>
                  <a:spcPts val="500"/>
                </a:spcBef>
                <a:spcAft>
                  <a:spcPts val="1700"/>
                </a:spcAft>
                <a:buClr>
                  <a:schemeClr val="accent2"/>
                </a:buClr>
                <a:buFont typeface="Arial" panose="020B0604020202020204" pitchFamily="34" charset="0"/>
                <a:buChar char="•"/>
                <a:tabLst/>
                <a:defRPr sz="2600" b="0" i="0" kern="1200">
                  <a:solidFill>
                    <a:schemeClr val="accent5"/>
                  </a:solidFill>
                  <a:latin typeface="DM Sans Medium" pitchFamily="2" charset="77"/>
                  <a:ea typeface="+mn-ea"/>
                  <a:cs typeface="+mn-cs"/>
                </a:defRPr>
              </a:lvl3pPr>
              <a:lvl4pPr marL="6350" indent="0" algn="l" defTabSz="914400" rtl="0" eaLnBrk="1" latinLnBrk="0" hangingPunct="1">
                <a:lnSpc>
                  <a:spcPct val="90000"/>
                </a:lnSpc>
                <a:spcBef>
                  <a:spcPts val="500"/>
                </a:spcBef>
                <a:buFont typeface="Arial" panose="020B0604020202020204" pitchFamily="34" charset="0"/>
                <a:buNone/>
                <a:tabLst/>
                <a:defRPr sz="1950" kern="1200">
                  <a:solidFill>
                    <a:schemeClr val="accent5"/>
                  </a:solidFill>
                  <a:latin typeface="DM Sans" pitchFamily="2" charset="77"/>
                  <a:ea typeface="+mn-ea"/>
                  <a:cs typeface="+mn-cs"/>
                </a:defRPr>
              </a:lvl4pPr>
              <a:lvl5pPr marL="6350" indent="0" algn="l" defTabSz="914400" rtl="0" eaLnBrk="1" latinLnBrk="0" hangingPunct="1">
                <a:lnSpc>
                  <a:spcPct val="90000"/>
                </a:lnSpc>
                <a:spcBef>
                  <a:spcPts val="500"/>
                </a:spcBef>
                <a:buFont typeface="Arial" panose="020B0604020202020204" pitchFamily="34" charset="0"/>
                <a:buNone/>
                <a:tabLst/>
                <a:defRPr sz="1550" kern="1200">
                  <a:solidFill>
                    <a:schemeClr val="accent5"/>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4" algn="r"/>
              <a:r>
                <a:rPr lang="en-US" sz="1000">
                  <a:solidFill>
                    <a:schemeClr val="accent6">
                      <a:lumMod val="40000"/>
                      <a:lumOff val="60000"/>
                    </a:schemeClr>
                  </a:solidFill>
                </a:rPr>
                <a:t>9</a:t>
              </a:r>
            </a:p>
          </p:txBody>
        </p:sp>
        <p:sp>
          <p:nvSpPr>
            <p:cNvPr id="29" name="Content Placeholder 8">
              <a:extLst>
                <a:ext uri="{FF2B5EF4-FFF2-40B4-BE49-F238E27FC236}">
                  <a16:creationId xmlns:a16="http://schemas.microsoft.com/office/drawing/2014/main" id="{989A0120-CA58-0B5D-1C49-BCB647B1CB85}"/>
                </a:ext>
              </a:extLst>
            </p:cNvPr>
            <p:cNvSpPr txBox="1">
              <a:spLocks/>
            </p:cNvSpPr>
            <p:nvPr/>
          </p:nvSpPr>
          <p:spPr>
            <a:xfrm>
              <a:off x="1077913" y="1903082"/>
              <a:ext cx="280245" cy="240220"/>
            </a:xfrm>
            <a:prstGeom prst="roundRect">
              <a:avLst>
                <a:gd name="adj" fmla="val 5721"/>
              </a:avLst>
            </a:prstGeom>
            <a:noFill/>
            <a:ln>
              <a:noFill/>
            </a:ln>
          </p:spPr>
          <p:txBody>
            <a:bodyPr vert="horz" lIns="0" tIns="0" rIns="0" bIns="0" rtlCol="0" anchor="ctr" anchorCtr="0">
              <a:noAutofit/>
            </a:bodyPr>
            <a:lstStyle>
              <a:lvl1pPr marL="0" indent="0" algn="l" defTabSz="914400" rtl="0" eaLnBrk="1" latinLnBrk="0" hangingPunct="1">
                <a:lnSpc>
                  <a:spcPct val="90000"/>
                </a:lnSpc>
                <a:spcBef>
                  <a:spcPts val="1000"/>
                </a:spcBef>
                <a:spcAft>
                  <a:spcPts val="1700"/>
                </a:spcAft>
                <a:buFont typeface="Arial" panose="020B0604020202020204" pitchFamily="34" charset="0"/>
                <a:buNone/>
                <a:defRPr sz="3800" b="0" kern="1200">
                  <a:solidFill>
                    <a:schemeClr val="accent5"/>
                  </a:solidFill>
                  <a:latin typeface="DM Sans" pitchFamily="2" charset="77"/>
                  <a:ea typeface="+mn-ea"/>
                  <a:cs typeface="+mn-cs"/>
                </a:defRPr>
              </a:lvl1pPr>
              <a:lvl2pPr marL="6350" indent="0" algn="l" defTabSz="914400" rtl="0" eaLnBrk="1" latinLnBrk="0" hangingPunct="1">
                <a:lnSpc>
                  <a:spcPct val="90000"/>
                </a:lnSpc>
                <a:spcBef>
                  <a:spcPts val="500"/>
                </a:spcBef>
                <a:spcAft>
                  <a:spcPts val="1700"/>
                </a:spcAft>
                <a:buFont typeface="Arial" panose="020B0604020202020204" pitchFamily="34" charset="0"/>
                <a:buNone/>
                <a:tabLst/>
                <a:defRPr sz="2600" b="0" i="0" kern="1200">
                  <a:solidFill>
                    <a:schemeClr val="accent5"/>
                  </a:solidFill>
                  <a:latin typeface="DM Sans Medium" pitchFamily="2" charset="77"/>
                  <a:ea typeface="+mn-ea"/>
                  <a:cs typeface="+mn-cs"/>
                </a:defRPr>
              </a:lvl2pPr>
              <a:lvl3pPr marL="268288" indent="-261938" algn="l" defTabSz="914400" rtl="0" eaLnBrk="1" latinLnBrk="0" hangingPunct="1">
                <a:lnSpc>
                  <a:spcPct val="90000"/>
                </a:lnSpc>
                <a:spcBef>
                  <a:spcPts val="500"/>
                </a:spcBef>
                <a:spcAft>
                  <a:spcPts val="1700"/>
                </a:spcAft>
                <a:buClr>
                  <a:schemeClr val="accent2"/>
                </a:buClr>
                <a:buFont typeface="Arial" panose="020B0604020202020204" pitchFamily="34" charset="0"/>
                <a:buChar char="•"/>
                <a:tabLst/>
                <a:defRPr sz="2600" b="0" i="0" kern="1200">
                  <a:solidFill>
                    <a:schemeClr val="accent5"/>
                  </a:solidFill>
                  <a:latin typeface="DM Sans Medium" pitchFamily="2" charset="77"/>
                  <a:ea typeface="+mn-ea"/>
                  <a:cs typeface="+mn-cs"/>
                </a:defRPr>
              </a:lvl3pPr>
              <a:lvl4pPr marL="6350" indent="0" algn="l" defTabSz="914400" rtl="0" eaLnBrk="1" latinLnBrk="0" hangingPunct="1">
                <a:lnSpc>
                  <a:spcPct val="90000"/>
                </a:lnSpc>
                <a:spcBef>
                  <a:spcPts val="500"/>
                </a:spcBef>
                <a:buFont typeface="Arial" panose="020B0604020202020204" pitchFamily="34" charset="0"/>
                <a:buNone/>
                <a:tabLst/>
                <a:defRPr sz="1950" kern="1200">
                  <a:solidFill>
                    <a:schemeClr val="accent5"/>
                  </a:solidFill>
                  <a:latin typeface="DM Sans" pitchFamily="2" charset="77"/>
                  <a:ea typeface="+mn-ea"/>
                  <a:cs typeface="+mn-cs"/>
                </a:defRPr>
              </a:lvl4pPr>
              <a:lvl5pPr marL="6350" indent="0" algn="l" defTabSz="914400" rtl="0" eaLnBrk="1" latinLnBrk="0" hangingPunct="1">
                <a:lnSpc>
                  <a:spcPct val="90000"/>
                </a:lnSpc>
                <a:spcBef>
                  <a:spcPts val="500"/>
                </a:spcBef>
                <a:buFont typeface="Arial" panose="020B0604020202020204" pitchFamily="34" charset="0"/>
                <a:buNone/>
                <a:tabLst/>
                <a:defRPr sz="1550" kern="1200">
                  <a:solidFill>
                    <a:schemeClr val="accent5"/>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4" algn="r"/>
              <a:r>
                <a:rPr lang="en-US" sz="1000">
                  <a:solidFill>
                    <a:schemeClr val="accent6">
                      <a:lumMod val="40000"/>
                      <a:lumOff val="60000"/>
                    </a:schemeClr>
                  </a:solidFill>
                </a:rPr>
                <a:t>10</a:t>
              </a:r>
            </a:p>
          </p:txBody>
        </p:sp>
      </p:grpSp>
    </p:spTree>
    <p:extLst>
      <p:ext uri="{BB962C8B-B14F-4D97-AF65-F5344CB8AC3E}">
        <p14:creationId xmlns:p14="http://schemas.microsoft.com/office/powerpoint/2010/main" val="23217947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F0351B-754A-611A-1372-A161AF6F02CA}"/>
              </a:ext>
            </a:extLst>
          </p:cNvPr>
          <p:cNvSpPr>
            <a:spLocks noGrp="1"/>
          </p:cNvSpPr>
          <p:nvPr>
            <p:ph idx="1"/>
          </p:nvPr>
        </p:nvSpPr>
        <p:spPr/>
        <p:txBody>
          <a:bodyPr/>
          <a:lstStyle/>
          <a:p>
            <a:pPr>
              <a:lnSpc>
                <a:spcPct val="70000"/>
              </a:lnSpc>
            </a:pPr>
            <a:r>
              <a:rPr lang="en-US" sz="9600" dirty="0">
                <a:solidFill>
                  <a:schemeClr val="bg1"/>
                </a:solidFill>
                <a:latin typeface="Petrona Light" pitchFamily="2" charset="77"/>
              </a:rPr>
              <a:t>Model for Understanding Success in Quality </a:t>
            </a:r>
            <a:r>
              <a:rPr lang="en-US" sz="4800" b="1" dirty="0">
                <a:solidFill>
                  <a:schemeClr val="bg1"/>
                </a:solidFill>
                <a:latin typeface="Petrona Light" pitchFamily="2" charset="77"/>
              </a:rPr>
              <a:t>MUSIQ</a:t>
            </a:r>
            <a:r>
              <a:rPr lang="en-US" sz="9600" b="1" dirty="0">
                <a:solidFill>
                  <a:schemeClr val="bg1"/>
                </a:solidFill>
                <a:latin typeface="Petrona Light" pitchFamily="2" charset="77"/>
              </a:rPr>
              <a:t> </a:t>
            </a:r>
          </a:p>
          <a:p>
            <a:pPr>
              <a:lnSpc>
                <a:spcPct val="70000"/>
              </a:lnSpc>
            </a:pPr>
            <a:r>
              <a:rPr lang="en-US" sz="1600" dirty="0">
                <a:solidFill>
                  <a:schemeClr val="bg1"/>
                </a:solidFill>
              </a:rPr>
              <a:t>Kaplan et al (2012)</a:t>
            </a:r>
          </a:p>
          <a:p>
            <a:pPr>
              <a:lnSpc>
                <a:spcPct val="70000"/>
              </a:lnSpc>
            </a:pPr>
            <a:endParaRPr lang="en-US" sz="1600" dirty="0">
              <a:solidFill>
                <a:schemeClr val="bg1"/>
              </a:solidFill>
            </a:endParaRPr>
          </a:p>
        </p:txBody>
      </p:sp>
      <p:sp>
        <p:nvSpPr>
          <p:cNvPr id="4" name="Footer Placeholder 3">
            <a:extLst>
              <a:ext uri="{FF2B5EF4-FFF2-40B4-BE49-F238E27FC236}">
                <a16:creationId xmlns:a16="http://schemas.microsoft.com/office/drawing/2014/main" id="{71E87B9B-519D-51F7-D08D-6F9176A82A20}"/>
              </a:ext>
            </a:extLst>
          </p:cNvPr>
          <p:cNvSpPr>
            <a:spLocks noGrp="1"/>
          </p:cNvSpPr>
          <p:nvPr>
            <p:ph type="ftr" sz="quarter" idx="11"/>
          </p:nvPr>
        </p:nvSpPr>
        <p:spPr/>
        <p:txBody>
          <a:bodyPr/>
          <a:lstStyle/>
          <a:p>
            <a:r>
              <a:rPr lang="en-US">
                <a:solidFill>
                  <a:schemeClr val="accent4"/>
                </a:solidFill>
              </a:rPr>
              <a:t>Session 4     Working with People</a:t>
            </a:r>
          </a:p>
        </p:txBody>
      </p:sp>
      <p:sp>
        <p:nvSpPr>
          <p:cNvPr id="5" name="Slide Number Placeholder 4">
            <a:extLst>
              <a:ext uri="{FF2B5EF4-FFF2-40B4-BE49-F238E27FC236}">
                <a16:creationId xmlns:a16="http://schemas.microsoft.com/office/drawing/2014/main" id="{1C6E493A-E57A-4C22-93FB-63DE15ADF32A}"/>
              </a:ext>
            </a:extLst>
          </p:cNvPr>
          <p:cNvSpPr>
            <a:spLocks noGrp="1"/>
          </p:cNvSpPr>
          <p:nvPr>
            <p:ph type="sldNum" sz="quarter" idx="12"/>
          </p:nvPr>
        </p:nvSpPr>
        <p:spPr/>
        <p:txBody>
          <a:bodyPr/>
          <a:lstStyle/>
          <a:p>
            <a:fld id="{16C5AC08-0ACD-404A-9C9F-AB39E786C34A}" type="slidenum">
              <a:rPr lang="en-GB">
                <a:solidFill>
                  <a:schemeClr val="accent4"/>
                </a:solidFill>
              </a:rPr>
              <a:t>42</a:t>
            </a:fld>
            <a:endParaRPr lang="en-GB">
              <a:solidFill>
                <a:schemeClr val="accent4"/>
              </a:solidFill>
            </a:endParaRPr>
          </a:p>
        </p:txBody>
      </p:sp>
      <p:sp>
        <p:nvSpPr>
          <p:cNvPr id="6" name="Text Placeholder 5">
            <a:extLst>
              <a:ext uri="{FF2B5EF4-FFF2-40B4-BE49-F238E27FC236}">
                <a16:creationId xmlns:a16="http://schemas.microsoft.com/office/drawing/2014/main" id="{7F45AFDF-4271-2D4C-B61E-EA985A91CD1E}"/>
              </a:ext>
            </a:extLst>
          </p:cNvPr>
          <p:cNvSpPr>
            <a:spLocks noGrp="1"/>
          </p:cNvSpPr>
          <p:nvPr>
            <p:ph type="body" sz="quarter" idx="13"/>
          </p:nvPr>
        </p:nvSpPr>
        <p:spPr/>
        <p:txBody>
          <a:bodyPr/>
          <a:lstStyle/>
          <a:p>
            <a:r>
              <a:rPr lang="en-US" dirty="0">
                <a:solidFill>
                  <a:schemeClr val="accent4"/>
                </a:solidFill>
              </a:rPr>
              <a:t>MUSIQ</a:t>
            </a:r>
          </a:p>
        </p:txBody>
      </p:sp>
      <p:grpSp>
        <p:nvGrpSpPr>
          <p:cNvPr id="2" name="Group 1">
            <a:extLst>
              <a:ext uri="{FF2B5EF4-FFF2-40B4-BE49-F238E27FC236}">
                <a16:creationId xmlns:a16="http://schemas.microsoft.com/office/drawing/2014/main" id="{4D60E2D2-DC22-CCB7-DCDB-87A051AF7C7D}"/>
              </a:ext>
            </a:extLst>
          </p:cNvPr>
          <p:cNvGrpSpPr/>
          <p:nvPr/>
        </p:nvGrpSpPr>
        <p:grpSpPr>
          <a:xfrm>
            <a:off x="238126" y="808387"/>
            <a:ext cx="466724" cy="569563"/>
            <a:chOff x="238126" y="808387"/>
            <a:chExt cx="466724" cy="569563"/>
          </a:xfrm>
        </p:grpSpPr>
        <p:pic>
          <p:nvPicPr>
            <p:cNvPr id="8" name="Picture 7">
              <a:extLst>
                <a:ext uri="{FF2B5EF4-FFF2-40B4-BE49-F238E27FC236}">
                  <a16:creationId xmlns:a16="http://schemas.microsoft.com/office/drawing/2014/main" id="{86158360-DF14-2CCF-7B9F-F900C3907528}"/>
                </a:ext>
              </a:extLst>
            </p:cNvPr>
            <p:cNvPicPr>
              <a:picLocks noChangeAspect="1"/>
            </p:cNvPicPr>
            <p:nvPr/>
          </p:nvPicPr>
          <p:blipFill>
            <a:blip r:embed="rId3"/>
            <a:srcRect/>
            <a:stretch/>
          </p:blipFill>
          <p:spPr>
            <a:xfrm>
              <a:off x="331788" y="808387"/>
              <a:ext cx="279400" cy="330200"/>
            </a:xfrm>
            <a:prstGeom prst="rect">
              <a:avLst/>
            </a:prstGeom>
          </p:spPr>
        </p:pic>
        <p:sp>
          <p:nvSpPr>
            <p:cNvPr id="9" name="TextBox 8">
              <a:extLst>
                <a:ext uri="{FF2B5EF4-FFF2-40B4-BE49-F238E27FC236}">
                  <a16:creationId xmlns:a16="http://schemas.microsoft.com/office/drawing/2014/main" id="{90886CB1-4FC9-8FD4-8F2A-818CEF4FFB46}"/>
                </a:ext>
              </a:extLst>
            </p:cNvPr>
            <p:cNvSpPr txBox="1"/>
            <p:nvPr/>
          </p:nvSpPr>
          <p:spPr>
            <a:xfrm>
              <a:off x="238126" y="1162506"/>
              <a:ext cx="466724" cy="215444"/>
            </a:xfrm>
            <a:prstGeom prst="rect">
              <a:avLst/>
            </a:prstGeom>
            <a:noFill/>
          </p:spPr>
          <p:txBody>
            <a:bodyPr wrap="square" rtlCol="0">
              <a:spAutoFit/>
            </a:bodyPr>
            <a:lstStyle/>
            <a:p>
              <a:pPr algn="ctr"/>
              <a:r>
                <a:rPr lang="en-GB" sz="800" b="1" dirty="0">
                  <a:solidFill>
                    <a:srgbClr val="412669"/>
                  </a:solidFill>
                  <a:effectLst/>
                  <a:latin typeface="DM Sans" pitchFamily="2" charset="77"/>
                </a:rPr>
                <a:t>p158</a:t>
              </a:r>
              <a:endParaRPr lang="en-US" sz="800" dirty="0">
                <a:latin typeface="Petrona" pitchFamily="2" charset="77"/>
              </a:endParaRPr>
            </a:p>
          </p:txBody>
        </p:sp>
      </p:grpSp>
      <p:pic>
        <p:nvPicPr>
          <p:cNvPr id="12" name="Picture 11">
            <a:extLst>
              <a:ext uri="{FF2B5EF4-FFF2-40B4-BE49-F238E27FC236}">
                <a16:creationId xmlns:a16="http://schemas.microsoft.com/office/drawing/2014/main" id="{61151E3E-D2F8-901E-8AD2-EEBEF0EA2290}"/>
              </a:ext>
            </a:extLst>
          </p:cNvPr>
          <p:cNvPicPr>
            <a:picLocks noChangeAspect="1"/>
          </p:cNvPicPr>
          <p:nvPr/>
        </p:nvPicPr>
        <p:blipFill>
          <a:blip r:embed="rId4"/>
          <a:stretch>
            <a:fillRect/>
          </a:stretch>
        </p:blipFill>
        <p:spPr>
          <a:xfrm>
            <a:off x="13150152" y="393054"/>
            <a:ext cx="2089900" cy="1969791"/>
          </a:xfrm>
          <a:prstGeom prst="rect">
            <a:avLst/>
          </a:prstGeom>
        </p:spPr>
      </p:pic>
      <p:pic>
        <p:nvPicPr>
          <p:cNvPr id="13" name="Picture 12">
            <a:extLst>
              <a:ext uri="{FF2B5EF4-FFF2-40B4-BE49-F238E27FC236}">
                <a16:creationId xmlns:a16="http://schemas.microsoft.com/office/drawing/2014/main" id="{8289A0AA-B443-0134-3409-DD4FE483531F}"/>
              </a:ext>
            </a:extLst>
          </p:cNvPr>
          <p:cNvPicPr>
            <a:picLocks noChangeAspect="1"/>
          </p:cNvPicPr>
          <p:nvPr/>
        </p:nvPicPr>
        <p:blipFill>
          <a:blip r:embed="rId5"/>
          <a:stretch>
            <a:fillRect/>
          </a:stretch>
        </p:blipFill>
        <p:spPr>
          <a:xfrm>
            <a:off x="9576079" y="361950"/>
            <a:ext cx="2170584" cy="2019148"/>
          </a:xfrm>
          <a:prstGeom prst="rect">
            <a:avLst/>
          </a:prstGeom>
        </p:spPr>
      </p:pic>
    </p:spTree>
    <p:extLst>
      <p:ext uri="{BB962C8B-B14F-4D97-AF65-F5344CB8AC3E}">
        <p14:creationId xmlns:p14="http://schemas.microsoft.com/office/powerpoint/2010/main" val="158465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D556D-5509-6D40-4A34-1356DA305B82}"/>
              </a:ext>
            </a:extLst>
          </p:cNvPr>
          <p:cNvSpPr>
            <a:spLocks noGrp="1"/>
          </p:cNvSpPr>
          <p:nvPr>
            <p:ph type="title"/>
          </p:nvPr>
        </p:nvSpPr>
        <p:spPr/>
        <p:txBody>
          <a:bodyPr/>
          <a:lstStyle/>
          <a:p>
            <a:r>
              <a:rPr lang="en-US"/>
              <a:t>QI readiness</a:t>
            </a:r>
          </a:p>
        </p:txBody>
      </p:sp>
      <p:sp>
        <p:nvSpPr>
          <p:cNvPr id="4" name="Footer Placeholder 3">
            <a:extLst>
              <a:ext uri="{FF2B5EF4-FFF2-40B4-BE49-F238E27FC236}">
                <a16:creationId xmlns:a16="http://schemas.microsoft.com/office/drawing/2014/main" id="{F350C47B-F406-A2C9-1B9B-4FFF7109B3D8}"/>
              </a:ext>
            </a:extLst>
          </p:cNvPr>
          <p:cNvSpPr>
            <a:spLocks noGrp="1"/>
          </p:cNvSpPr>
          <p:nvPr>
            <p:ph type="ftr" sz="quarter" idx="11"/>
          </p:nvPr>
        </p:nvSpPr>
        <p:spPr/>
        <p:txBody>
          <a:bodyPr/>
          <a:lstStyle/>
          <a:p>
            <a:r>
              <a:rPr lang="en-US"/>
              <a:t>Session 4     Working with People</a:t>
            </a:r>
          </a:p>
        </p:txBody>
      </p:sp>
      <p:sp>
        <p:nvSpPr>
          <p:cNvPr id="5" name="Slide Number Placeholder 4">
            <a:extLst>
              <a:ext uri="{FF2B5EF4-FFF2-40B4-BE49-F238E27FC236}">
                <a16:creationId xmlns:a16="http://schemas.microsoft.com/office/drawing/2014/main" id="{7CE4C0E7-0386-793B-854D-4BC6FC00AC7A}"/>
              </a:ext>
            </a:extLst>
          </p:cNvPr>
          <p:cNvSpPr>
            <a:spLocks noGrp="1"/>
          </p:cNvSpPr>
          <p:nvPr>
            <p:ph type="sldNum" sz="quarter" idx="12"/>
          </p:nvPr>
        </p:nvSpPr>
        <p:spPr/>
        <p:txBody>
          <a:bodyPr/>
          <a:lstStyle/>
          <a:p>
            <a:fld id="{16C5AC08-0ACD-404A-9C9F-AB39E786C34A}" type="slidenum">
              <a:rPr lang="en-GB"/>
              <a:t>43</a:t>
            </a:fld>
            <a:endParaRPr lang="en-GB"/>
          </a:p>
        </p:txBody>
      </p:sp>
      <p:sp>
        <p:nvSpPr>
          <p:cNvPr id="6" name="Text Placeholder 5">
            <a:extLst>
              <a:ext uri="{FF2B5EF4-FFF2-40B4-BE49-F238E27FC236}">
                <a16:creationId xmlns:a16="http://schemas.microsoft.com/office/drawing/2014/main" id="{58DCE5B8-6836-6285-E3BE-FF6236150648}"/>
              </a:ext>
            </a:extLst>
          </p:cNvPr>
          <p:cNvSpPr>
            <a:spLocks noGrp="1"/>
          </p:cNvSpPr>
          <p:nvPr>
            <p:ph type="body" sz="quarter" idx="13"/>
          </p:nvPr>
        </p:nvSpPr>
        <p:spPr/>
        <p:txBody>
          <a:bodyPr/>
          <a:lstStyle/>
          <a:p>
            <a:r>
              <a:rPr lang="en-US"/>
              <a:t>QI readiness</a:t>
            </a:r>
          </a:p>
        </p:txBody>
      </p:sp>
      <p:sp>
        <p:nvSpPr>
          <p:cNvPr id="8" name="Content Placeholder 2">
            <a:extLst>
              <a:ext uri="{FF2B5EF4-FFF2-40B4-BE49-F238E27FC236}">
                <a16:creationId xmlns:a16="http://schemas.microsoft.com/office/drawing/2014/main" id="{7FCA3FFC-EF55-0C52-D0CC-856A78505F5B}"/>
              </a:ext>
            </a:extLst>
          </p:cNvPr>
          <p:cNvSpPr txBox="1">
            <a:spLocks/>
          </p:cNvSpPr>
          <p:nvPr/>
        </p:nvSpPr>
        <p:spPr>
          <a:xfrm>
            <a:off x="1077913" y="1520825"/>
            <a:ext cx="10872787" cy="1206877"/>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spcAft>
                <a:spcPts val="1700"/>
              </a:spcAft>
              <a:buFont typeface="Arial" panose="020B0604020202020204" pitchFamily="34" charset="0"/>
              <a:buNone/>
              <a:defRPr sz="3800" b="0" kern="1200">
                <a:solidFill>
                  <a:schemeClr val="accent5"/>
                </a:solidFill>
                <a:latin typeface="DM Sans" pitchFamily="2" charset="77"/>
                <a:ea typeface="+mn-ea"/>
                <a:cs typeface="+mn-cs"/>
              </a:defRPr>
            </a:lvl1pPr>
            <a:lvl2pPr marL="6350" indent="0" algn="l" defTabSz="914400" rtl="0" eaLnBrk="1" latinLnBrk="0" hangingPunct="1">
              <a:lnSpc>
                <a:spcPct val="90000"/>
              </a:lnSpc>
              <a:spcBef>
                <a:spcPts val="500"/>
              </a:spcBef>
              <a:spcAft>
                <a:spcPts val="1700"/>
              </a:spcAft>
              <a:buFont typeface="Arial" panose="020B0604020202020204" pitchFamily="34" charset="0"/>
              <a:buNone/>
              <a:tabLst/>
              <a:defRPr sz="2600" b="0" i="0" kern="1200">
                <a:solidFill>
                  <a:schemeClr val="accent5"/>
                </a:solidFill>
                <a:latin typeface="DM Sans Medium" pitchFamily="2" charset="77"/>
                <a:ea typeface="+mn-ea"/>
                <a:cs typeface="+mn-cs"/>
              </a:defRPr>
            </a:lvl2pPr>
            <a:lvl3pPr marL="268288" indent="-261938" algn="l" defTabSz="914400" rtl="0" eaLnBrk="1" latinLnBrk="0" hangingPunct="1">
              <a:lnSpc>
                <a:spcPct val="90000"/>
              </a:lnSpc>
              <a:spcBef>
                <a:spcPts val="500"/>
              </a:spcBef>
              <a:spcAft>
                <a:spcPts val="1700"/>
              </a:spcAft>
              <a:buClr>
                <a:schemeClr val="accent2"/>
              </a:buClr>
              <a:buFont typeface="Arial" panose="020B0604020202020204" pitchFamily="34" charset="0"/>
              <a:buChar char="•"/>
              <a:tabLst/>
              <a:defRPr sz="2600" b="0" i="0" kern="1200">
                <a:solidFill>
                  <a:schemeClr val="accent5"/>
                </a:solidFill>
                <a:latin typeface="DM Sans Medium" pitchFamily="2" charset="77"/>
                <a:ea typeface="+mn-ea"/>
                <a:cs typeface="+mn-cs"/>
              </a:defRPr>
            </a:lvl3pPr>
            <a:lvl4pPr marL="6350" indent="0" algn="l" defTabSz="914400" rtl="0" eaLnBrk="1" latinLnBrk="0" hangingPunct="1">
              <a:lnSpc>
                <a:spcPct val="90000"/>
              </a:lnSpc>
              <a:spcBef>
                <a:spcPts val="500"/>
              </a:spcBef>
              <a:buFont typeface="Arial" panose="020B0604020202020204" pitchFamily="34" charset="0"/>
              <a:buNone/>
              <a:tabLst/>
              <a:defRPr sz="1950" kern="1200">
                <a:solidFill>
                  <a:schemeClr val="accent5"/>
                </a:solidFill>
                <a:latin typeface="DM Sans" pitchFamily="2" charset="77"/>
                <a:ea typeface="+mn-ea"/>
                <a:cs typeface="+mn-cs"/>
              </a:defRPr>
            </a:lvl4pPr>
            <a:lvl5pPr marL="6350" indent="0" algn="l" defTabSz="914400" rtl="0" eaLnBrk="1" latinLnBrk="0" hangingPunct="1">
              <a:lnSpc>
                <a:spcPct val="90000"/>
              </a:lnSpc>
              <a:spcBef>
                <a:spcPts val="500"/>
              </a:spcBef>
              <a:buFont typeface="Arial" panose="020B0604020202020204" pitchFamily="34" charset="0"/>
              <a:buNone/>
              <a:tabLst/>
              <a:defRPr sz="1550" kern="1200">
                <a:solidFill>
                  <a:schemeClr val="accent5"/>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Successful quality improvement is like making beautiful music...</a:t>
            </a:r>
          </a:p>
        </p:txBody>
      </p:sp>
      <p:grpSp>
        <p:nvGrpSpPr>
          <p:cNvPr id="9" name="Group 8">
            <a:extLst>
              <a:ext uri="{FF2B5EF4-FFF2-40B4-BE49-F238E27FC236}">
                <a16:creationId xmlns:a16="http://schemas.microsoft.com/office/drawing/2014/main" id="{98DEF125-CF5F-D5B7-8B39-6829E5D02DC1}"/>
              </a:ext>
            </a:extLst>
          </p:cNvPr>
          <p:cNvGrpSpPr/>
          <p:nvPr/>
        </p:nvGrpSpPr>
        <p:grpSpPr>
          <a:xfrm>
            <a:off x="4846639" y="2458352"/>
            <a:ext cx="3332161" cy="4082192"/>
            <a:chOff x="4846639" y="2458352"/>
            <a:chExt cx="3332161" cy="4082192"/>
          </a:xfrm>
        </p:grpSpPr>
        <p:sp>
          <p:nvSpPr>
            <p:cNvPr id="10" name="Content Placeholder 9">
              <a:extLst>
                <a:ext uri="{FF2B5EF4-FFF2-40B4-BE49-F238E27FC236}">
                  <a16:creationId xmlns:a16="http://schemas.microsoft.com/office/drawing/2014/main" id="{3C35DEDD-FE04-49C1-8DB2-3ABA3B8A237C}"/>
                </a:ext>
              </a:extLst>
            </p:cNvPr>
            <p:cNvSpPr txBox="1">
              <a:spLocks/>
            </p:cNvSpPr>
            <p:nvPr/>
          </p:nvSpPr>
          <p:spPr>
            <a:xfrm>
              <a:off x="4846639" y="4918075"/>
              <a:ext cx="3332161" cy="162246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spcAft>
                  <a:spcPts val="1700"/>
                </a:spcAft>
                <a:buFont typeface="Arial" panose="020B0604020202020204" pitchFamily="34" charset="0"/>
                <a:buNone/>
                <a:defRPr sz="3800" b="0" kern="1200">
                  <a:solidFill>
                    <a:schemeClr val="accent5"/>
                  </a:solidFill>
                  <a:latin typeface="DM Sans" pitchFamily="2" charset="77"/>
                  <a:ea typeface="+mn-ea"/>
                  <a:cs typeface="+mn-cs"/>
                </a:defRPr>
              </a:lvl1pPr>
              <a:lvl2pPr marL="6350" indent="0" algn="l" defTabSz="914400" rtl="0" eaLnBrk="1" latinLnBrk="0" hangingPunct="1">
                <a:lnSpc>
                  <a:spcPct val="90000"/>
                </a:lnSpc>
                <a:spcBef>
                  <a:spcPts val="500"/>
                </a:spcBef>
                <a:spcAft>
                  <a:spcPts val="1700"/>
                </a:spcAft>
                <a:buFont typeface="Arial" panose="020B0604020202020204" pitchFamily="34" charset="0"/>
                <a:buNone/>
                <a:tabLst/>
                <a:defRPr sz="2600" b="0" i="0" kern="1200">
                  <a:solidFill>
                    <a:schemeClr val="accent5"/>
                  </a:solidFill>
                  <a:latin typeface="DM Sans Medium" pitchFamily="2" charset="77"/>
                  <a:ea typeface="+mn-ea"/>
                  <a:cs typeface="+mn-cs"/>
                </a:defRPr>
              </a:lvl2pPr>
              <a:lvl3pPr marL="268288" indent="-261938" algn="l" defTabSz="914400" rtl="0" eaLnBrk="1" latinLnBrk="0" hangingPunct="1">
                <a:lnSpc>
                  <a:spcPct val="90000"/>
                </a:lnSpc>
                <a:spcBef>
                  <a:spcPts val="500"/>
                </a:spcBef>
                <a:spcAft>
                  <a:spcPts val="1700"/>
                </a:spcAft>
                <a:buClr>
                  <a:schemeClr val="accent2"/>
                </a:buClr>
                <a:buFont typeface="Arial" panose="020B0604020202020204" pitchFamily="34" charset="0"/>
                <a:buChar char="•"/>
                <a:tabLst/>
                <a:defRPr sz="2600" b="0" i="0" kern="1200">
                  <a:solidFill>
                    <a:schemeClr val="accent5"/>
                  </a:solidFill>
                  <a:latin typeface="DM Sans Medium" pitchFamily="2" charset="77"/>
                  <a:ea typeface="+mn-ea"/>
                  <a:cs typeface="+mn-cs"/>
                </a:defRPr>
              </a:lvl3pPr>
              <a:lvl4pPr marL="6350" indent="0" algn="l" defTabSz="914400" rtl="0" eaLnBrk="1" latinLnBrk="0" hangingPunct="1">
                <a:lnSpc>
                  <a:spcPct val="90000"/>
                </a:lnSpc>
                <a:spcBef>
                  <a:spcPts val="500"/>
                </a:spcBef>
                <a:buFont typeface="Arial" panose="020B0604020202020204" pitchFamily="34" charset="0"/>
                <a:buNone/>
                <a:tabLst/>
                <a:defRPr sz="1950" kern="1200">
                  <a:solidFill>
                    <a:schemeClr val="accent5"/>
                  </a:solidFill>
                  <a:latin typeface="DM Sans" pitchFamily="2" charset="77"/>
                  <a:ea typeface="+mn-ea"/>
                  <a:cs typeface="+mn-cs"/>
                </a:defRPr>
              </a:lvl4pPr>
              <a:lvl5pPr marL="6350" indent="0" algn="l" defTabSz="914400" rtl="0" eaLnBrk="1" latinLnBrk="0" hangingPunct="1">
                <a:lnSpc>
                  <a:spcPct val="90000"/>
                </a:lnSpc>
                <a:spcBef>
                  <a:spcPts val="500"/>
                </a:spcBef>
                <a:buFont typeface="Arial" panose="020B0604020202020204" pitchFamily="34" charset="0"/>
                <a:buNone/>
                <a:tabLst/>
                <a:defRPr sz="1550" kern="1200">
                  <a:solidFill>
                    <a:schemeClr val="accent5"/>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3" algn="ctr"/>
              <a:r>
                <a:rPr lang="en-US" b="1">
                  <a:solidFill>
                    <a:schemeClr val="accent1"/>
                  </a:solidFill>
                </a:rPr>
                <a:t>Instruments</a:t>
              </a:r>
            </a:p>
            <a:p>
              <a:pPr lvl="3" algn="ctr"/>
              <a:endParaRPr lang="en-US"/>
            </a:p>
            <a:p>
              <a:pPr lvl="3" algn="ctr"/>
              <a:r>
                <a:rPr lang="en-US" sz="1200" b="1">
                  <a:solidFill>
                    <a:schemeClr val="accent2"/>
                  </a:solidFill>
                </a:rPr>
                <a:t>CHANGE PROCESS</a:t>
              </a:r>
              <a:br>
                <a:rPr lang="en-US"/>
              </a:br>
              <a:r>
                <a:rPr lang="en-US"/>
                <a:t>QI methods – </a:t>
              </a:r>
              <a:br>
                <a:rPr lang="en-US"/>
              </a:br>
              <a:r>
                <a:rPr lang="en-US"/>
                <a:t>Model for Improvement</a:t>
              </a:r>
            </a:p>
            <a:p>
              <a:pPr lvl="3" algn="ctr"/>
              <a:endParaRPr lang="en-US"/>
            </a:p>
            <a:p>
              <a:endParaRPr lang="en-US"/>
            </a:p>
          </p:txBody>
        </p:sp>
        <p:pic>
          <p:nvPicPr>
            <p:cNvPr id="11" name="Picture 10">
              <a:extLst>
                <a:ext uri="{FF2B5EF4-FFF2-40B4-BE49-F238E27FC236}">
                  <a16:creationId xmlns:a16="http://schemas.microsoft.com/office/drawing/2014/main" id="{831130DF-4AE0-BE5E-4DB0-103C60975D1D}"/>
                </a:ext>
              </a:extLst>
            </p:cNvPr>
            <p:cNvPicPr>
              <a:picLocks noChangeAspect="1"/>
            </p:cNvPicPr>
            <p:nvPr/>
          </p:nvPicPr>
          <p:blipFill>
            <a:blip r:embed="rId3"/>
            <a:stretch>
              <a:fillRect/>
            </a:stretch>
          </p:blipFill>
          <p:spPr>
            <a:xfrm>
              <a:off x="5732245" y="2458352"/>
              <a:ext cx="1727333" cy="2360688"/>
            </a:xfrm>
            <a:prstGeom prst="rect">
              <a:avLst/>
            </a:prstGeom>
          </p:spPr>
        </p:pic>
      </p:grpSp>
      <p:grpSp>
        <p:nvGrpSpPr>
          <p:cNvPr id="12" name="Group 11">
            <a:extLst>
              <a:ext uri="{FF2B5EF4-FFF2-40B4-BE49-F238E27FC236}">
                <a16:creationId xmlns:a16="http://schemas.microsoft.com/office/drawing/2014/main" id="{A9663BCE-10EC-C0FE-B851-662F051C3E12}"/>
              </a:ext>
            </a:extLst>
          </p:cNvPr>
          <p:cNvGrpSpPr/>
          <p:nvPr/>
        </p:nvGrpSpPr>
        <p:grpSpPr>
          <a:xfrm>
            <a:off x="8492428" y="2670584"/>
            <a:ext cx="3594278" cy="3869960"/>
            <a:chOff x="8492428" y="2670584"/>
            <a:chExt cx="3594278" cy="3869960"/>
          </a:xfrm>
        </p:grpSpPr>
        <p:sp>
          <p:nvSpPr>
            <p:cNvPr id="13" name="Content Placeholder 8">
              <a:extLst>
                <a:ext uri="{FF2B5EF4-FFF2-40B4-BE49-F238E27FC236}">
                  <a16:creationId xmlns:a16="http://schemas.microsoft.com/office/drawing/2014/main" id="{D0707D24-9086-3E97-462C-790E69DFC913}"/>
                </a:ext>
              </a:extLst>
            </p:cNvPr>
            <p:cNvSpPr txBox="1">
              <a:spLocks/>
            </p:cNvSpPr>
            <p:nvPr/>
          </p:nvSpPr>
          <p:spPr>
            <a:xfrm>
              <a:off x="8492428" y="4918075"/>
              <a:ext cx="3594278" cy="162246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spcAft>
                  <a:spcPts val="1700"/>
                </a:spcAft>
                <a:buFont typeface="Arial" panose="020B0604020202020204" pitchFamily="34" charset="0"/>
                <a:buNone/>
                <a:defRPr sz="3800" b="0" kern="1200">
                  <a:solidFill>
                    <a:schemeClr val="accent5"/>
                  </a:solidFill>
                  <a:latin typeface="DM Sans" pitchFamily="2" charset="77"/>
                  <a:ea typeface="+mn-ea"/>
                  <a:cs typeface="+mn-cs"/>
                </a:defRPr>
              </a:lvl1pPr>
              <a:lvl2pPr marL="6350" indent="0" algn="l" defTabSz="914400" rtl="0" eaLnBrk="1" latinLnBrk="0" hangingPunct="1">
                <a:lnSpc>
                  <a:spcPct val="90000"/>
                </a:lnSpc>
                <a:spcBef>
                  <a:spcPts val="500"/>
                </a:spcBef>
                <a:spcAft>
                  <a:spcPts val="1700"/>
                </a:spcAft>
                <a:buFont typeface="Arial" panose="020B0604020202020204" pitchFamily="34" charset="0"/>
                <a:buNone/>
                <a:tabLst/>
                <a:defRPr sz="2600" b="0" i="0" kern="1200">
                  <a:solidFill>
                    <a:schemeClr val="accent5"/>
                  </a:solidFill>
                  <a:latin typeface="DM Sans Medium" pitchFamily="2" charset="77"/>
                  <a:ea typeface="+mn-ea"/>
                  <a:cs typeface="+mn-cs"/>
                </a:defRPr>
              </a:lvl2pPr>
              <a:lvl3pPr marL="268288" indent="-261938" algn="l" defTabSz="914400" rtl="0" eaLnBrk="1" latinLnBrk="0" hangingPunct="1">
                <a:lnSpc>
                  <a:spcPct val="90000"/>
                </a:lnSpc>
                <a:spcBef>
                  <a:spcPts val="500"/>
                </a:spcBef>
                <a:spcAft>
                  <a:spcPts val="1700"/>
                </a:spcAft>
                <a:buClr>
                  <a:schemeClr val="accent2"/>
                </a:buClr>
                <a:buFont typeface="Arial" panose="020B0604020202020204" pitchFamily="34" charset="0"/>
                <a:buChar char="•"/>
                <a:tabLst/>
                <a:defRPr sz="2600" b="0" i="0" kern="1200">
                  <a:solidFill>
                    <a:schemeClr val="accent5"/>
                  </a:solidFill>
                  <a:latin typeface="DM Sans Medium" pitchFamily="2" charset="77"/>
                  <a:ea typeface="+mn-ea"/>
                  <a:cs typeface="+mn-cs"/>
                </a:defRPr>
              </a:lvl3pPr>
              <a:lvl4pPr marL="6350" indent="0" algn="l" defTabSz="914400" rtl="0" eaLnBrk="1" latinLnBrk="0" hangingPunct="1">
                <a:lnSpc>
                  <a:spcPct val="90000"/>
                </a:lnSpc>
                <a:spcBef>
                  <a:spcPts val="500"/>
                </a:spcBef>
                <a:buFont typeface="Arial" panose="020B0604020202020204" pitchFamily="34" charset="0"/>
                <a:buNone/>
                <a:tabLst/>
                <a:defRPr sz="1950" kern="1200">
                  <a:solidFill>
                    <a:schemeClr val="accent5"/>
                  </a:solidFill>
                  <a:latin typeface="DM Sans" pitchFamily="2" charset="77"/>
                  <a:ea typeface="+mn-ea"/>
                  <a:cs typeface="+mn-cs"/>
                </a:defRPr>
              </a:lvl4pPr>
              <a:lvl5pPr marL="6350" indent="0" algn="l" defTabSz="914400" rtl="0" eaLnBrk="1" latinLnBrk="0" hangingPunct="1">
                <a:lnSpc>
                  <a:spcPct val="90000"/>
                </a:lnSpc>
                <a:spcBef>
                  <a:spcPts val="500"/>
                </a:spcBef>
                <a:buFont typeface="Arial" panose="020B0604020202020204" pitchFamily="34" charset="0"/>
                <a:buNone/>
                <a:tabLst/>
                <a:defRPr sz="1550" kern="1200">
                  <a:solidFill>
                    <a:schemeClr val="accent5"/>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3" algn="ctr"/>
              <a:r>
                <a:rPr lang="en-US" b="1">
                  <a:solidFill>
                    <a:schemeClr val="accent1"/>
                  </a:solidFill>
                </a:rPr>
                <a:t>Performance space</a:t>
              </a:r>
            </a:p>
            <a:p>
              <a:pPr lvl="3" algn="ctr"/>
              <a:endParaRPr lang="en-US"/>
            </a:p>
            <a:p>
              <a:pPr lvl="3" algn="ctr"/>
              <a:r>
                <a:rPr lang="en-US" sz="1200" b="1">
                  <a:solidFill>
                    <a:schemeClr val="accent2"/>
                  </a:solidFill>
                </a:rPr>
                <a:t>CONTEXT</a:t>
              </a:r>
              <a:br>
                <a:rPr lang="en-US"/>
              </a:br>
              <a:r>
                <a:rPr lang="en-US"/>
                <a:t>Culture, leadership, resources, training, motivation</a:t>
              </a:r>
            </a:p>
          </p:txBody>
        </p:sp>
        <p:pic>
          <p:nvPicPr>
            <p:cNvPr id="14" name="Picture 13">
              <a:extLst>
                <a:ext uri="{FF2B5EF4-FFF2-40B4-BE49-F238E27FC236}">
                  <a16:creationId xmlns:a16="http://schemas.microsoft.com/office/drawing/2014/main" id="{BD806DBF-456C-DCAB-6CA6-EA1EB0D7B2BD}"/>
                </a:ext>
              </a:extLst>
            </p:cNvPr>
            <p:cNvPicPr>
              <a:picLocks noChangeAspect="1"/>
            </p:cNvPicPr>
            <p:nvPr/>
          </p:nvPicPr>
          <p:blipFill>
            <a:blip r:embed="rId4"/>
            <a:stretch>
              <a:fillRect/>
            </a:stretch>
          </p:blipFill>
          <p:spPr>
            <a:xfrm>
              <a:off x="9198543" y="2670584"/>
              <a:ext cx="2091890" cy="1824840"/>
            </a:xfrm>
            <a:prstGeom prst="rect">
              <a:avLst/>
            </a:prstGeom>
          </p:spPr>
        </p:pic>
      </p:grpSp>
      <p:grpSp>
        <p:nvGrpSpPr>
          <p:cNvPr id="15" name="Group 14">
            <a:extLst>
              <a:ext uri="{FF2B5EF4-FFF2-40B4-BE49-F238E27FC236}">
                <a16:creationId xmlns:a16="http://schemas.microsoft.com/office/drawing/2014/main" id="{8B3E91DA-2166-9EB7-A273-7A63014E9464}"/>
              </a:ext>
            </a:extLst>
          </p:cNvPr>
          <p:cNvGrpSpPr/>
          <p:nvPr/>
        </p:nvGrpSpPr>
        <p:grpSpPr>
          <a:xfrm>
            <a:off x="1077914" y="2940318"/>
            <a:ext cx="3332161" cy="3600226"/>
            <a:chOff x="1077914" y="2940318"/>
            <a:chExt cx="3332161" cy="3600226"/>
          </a:xfrm>
        </p:grpSpPr>
        <p:pic>
          <p:nvPicPr>
            <p:cNvPr id="16" name="Picture 15">
              <a:extLst>
                <a:ext uri="{FF2B5EF4-FFF2-40B4-BE49-F238E27FC236}">
                  <a16:creationId xmlns:a16="http://schemas.microsoft.com/office/drawing/2014/main" id="{FD31D9CF-16B0-B35E-D2BF-AFAA7958DB7F}"/>
                </a:ext>
              </a:extLst>
            </p:cNvPr>
            <p:cNvPicPr>
              <a:picLocks noChangeAspect="1"/>
            </p:cNvPicPr>
            <p:nvPr/>
          </p:nvPicPr>
          <p:blipFill>
            <a:blip r:embed="rId5"/>
            <a:stretch>
              <a:fillRect/>
            </a:stretch>
          </p:blipFill>
          <p:spPr>
            <a:xfrm>
              <a:off x="2125445" y="2940318"/>
              <a:ext cx="1147144" cy="1355716"/>
            </a:xfrm>
            <a:prstGeom prst="rect">
              <a:avLst/>
            </a:prstGeom>
          </p:spPr>
        </p:pic>
        <p:sp>
          <p:nvSpPr>
            <p:cNvPr id="17" name="Content Placeholder 6">
              <a:extLst>
                <a:ext uri="{FF2B5EF4-FFF2-40B4-BE49-F238E27FC236}">
                  <a16:creationId xmlns:a16="http://schemas.microsoft.com/office/drawing/2014/main" id="{5A1910F4-5F27-EB64-F130-368CD822B21D}"/>
                </a:ext>
              </a:extLst>
            </p:cNvPr>
            <p:cNvSpPr txBox="1">
              <a:spLocks/>
            </p:cNvSpPr>
            <p:nvPr/>
          </p:nvSpPr>
          <p:spPr>
            <a:xfrm>
              <a:off x="1077914" y="4918075"/>
              <a:ext cx="3332161" cy="162246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spcAft>
                  <a:spcPts val="1700"/>
                </a:spcAft>
                <a:buFont typeface="Arial" panose="020B0604020202020204" pitchFamily="34" charset="0"/>
                <a:buNone/>
                <a:defRPr sz="3800" b="0" kern="1200">
                  <a:solidFill>
                    <a:schemeClr val="accent5"/>
                  </a:solidFill>
                  <a:latin typeface="DM Sans" pitchFamily="2" charset="77"/>
                  <a:ea typeface="+mn-ea"/>
                  <a:cs typeface="+mn-cs"/>
                </a:defRPr>
              </a:lvl1pPr>
              <a:lvl2pPr marL="6350" indent="0" algn="l" defTabSz="914400" rtl="0" eaLnBrk="1" latinLnBrk="0" hangingPunct="1">
                <a:lnSpc>
                  <a:spcPct val="90000"/>
                </a:lnSpc>
                <a:spcBef>
                  <a:spcPts val="500"/>
                </a:spcBef>
                <a:spcAft>
                  <a:spcPts val="1700"/>
                </a:spcAft>
                <a:buFont typeface="Arial" panose="020B0604020202020204" pitchFamily="34" charset="0"/>
                <a:buNone/>
                <a:tabLst/>
                <a:defRPr sz="2600" b="0" i="0" kern="1200">
                  <a:solidFill>
                    <a:schemeClr val="accent5"/>
                  </a:solidFill>
                  <a:latin typeface="DM Sans Medium" pitchFamily="2" charset="77"/>
                  <a:ea typeface="+mn-ea"/>
                  <a:cs typeface="+mn-cs"/>
                </a:defRPr>
              </a:lvl2pPr>
              <a:lvl3pPr marL="268288" indent="-261938" algn="l" defTabSz="914400" rtl="0" eaLnBrk="1" latinLnBrk="0" hangingPunct="1">
                <a:lnSpc>
                  <a:spcPct val="90000"/>
                </a:lnSpc>
                <a:spcBef>
                  <a:spcPts val="500"/>
                </a:spcBef>
                <a:spcAft>
                  <a:spcPts val="1700"/>
                </a:spcAft>
                <a:buClr>
                  <a:schemeClr val="accent2"/>
                </a:buClr>
                <a:buFont typeface="Arial" panose="020B0604020202020204" pitchFamily="34" charset="0"/>
                <a:buChar char="•"/>
                <a:tabLst/>
                <a:defRPr sz="2600" b="0" i="0" kern="1200">
                  <a:solidFill>
                    <a:schemeClr val="accent5"/>
                  </a:solidFill>
                  <a:latin typeface="DM Sans Medium" pitchFamily="2" charset="77"/>
                  <a:ea typeface="+mn-ea"/>
                  <a:cs typeface="+mn-cs"/>
                </a:defRPr>
              </a:lvl3pPr>
              <a:lvl4pPr marL="6350" indent="0" algn="l" defTabSz="914400" rtl="0" eaLnBrk="1" latinLnBrk="0" hangingPunct="1">
                <a:lnSpc>
                  <a:spcPct val="90000"/>
                </a:lnSpc>
                <a:spcBef>
                  <a:spcPts val="500"/>
                </a:spcBef>
                <a:buFont typeface="Arial" panose="020B0604020202020204" pitchFamily="34" charset="0"/>
                <a:buNone/>
                <a:tabLst/>
                <a:defRPr sz="1950" kern="1200">
                  <a:solidFill>
                    <a:schemeClr val="accent5"/>
                  </a:solidFill>
                  <a:latin typeface="DM Sans" pitchFamily="2" charset="77"/>
                  <a:ea typeface="+mn-ea"/>
                  <a:cs typeface="+mn-cs"/>
                </a:defRPr>
              </a:lvl4pPr>
              <a:lvl5pPr marL="6350" indent="0" algn="l" defTabSz="914400" rtl="0" eaLnBrk="1" latinLnBrk="0" hangingPunct="1">
                <a:lnSpc>
                  <a:spcPct val="90000"/>
                </a:lnSpc>
                <a:spcBef>
                  <a:spcPts val="500"/>
                </a:spcBef>
                <a:buFont typeface="Arial" panose="020B0604020202020204" pitchFamily="34" charset="0"/>
                <a:buNone/>
                <a:tabLst/>
                <a:defRPr sz="1550" kern="1200">
                  <a:solidFill>
                    <a:schemeClr val="accent5"/>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3" algn="ctr"/>
              <a:r>
                <a:rPr lang="en-US" b="1">
                  <a:solidFill>
                    <a:schemeClr val="accent1"/>
                  </a:solidFill>
                </a:rPr>
                <a:t>Piece of music</a:t>
              </a:r>
            </a:p>
            <a:p>
              <a:pPr lvl="3" algn="ctr"/>
              <a:endParaRPr lang="en-US"/>
            </a:p>
            <a:p>
              <a:pPr lvl="3" algn="ctr"/>
              <a:r>
                <a:rPr lang="en-US" sz="1200" b="1">
                  <a:solidFill>
                    <a:schemeClr val="accent2"/>
                  </a:solidFill>
                </a:rPr>
                <a:t>CHANGE CONTENT</a:t>
              </a:r>
              <a:br>
                <a:rPr lang="en-US"/>
              </a:br>
              <a:r>
                <a:rPr lang="en-US"/>
                <a:t>Evidence-based care processes </a:t>
              </a:r>
            </a:p>
          </p:txBody>
        </p:sp>
      </p:grpSp>
      <p:sp>
        <p:nvSpPr>
          <p:cNvPr id="18" name="Rectangle 17">
            <a:extLst>
              <a:ext uri="{FF2B5EF4-FFF2-40B4-BE49-F238E27FC236}">
                <a16:creationId xmlns:a16="http://schemas.microsoft.com/office/drawing/2014/main" id="{79B3CE59-F0C4-7191-A529-4821F401A2BB}"/>
              </a:ext>
            </a:extLst>
          </p:cNvPr>
          <p:cNvSpPr/>
          <p:nvPr/>
        </p:nvSpPr>
        <p:spPr>
          <a:xfrm>
            <a:off x="1077913" y="5140036"/>
            <a:ext cx="3332162" cy="1717964"/>
          </a:xfrm>
          <a:prstGeom prst="rect">
            <a:avLst/>
          </a:prstGeom>
          <a:gradFill flip="none" rotWithShape="1">
            <a:gsLst>
              <a:gs pos="76000">
                <a:schemeClr val="bg1"/>
              </a:gs>
              <a:gs pos="99000">
                <a:schemeClr val="bg1">
                  <a:alpha val="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699B88C-05C3-0D24-4D91-2208C0FE4C50}"/>
              </a:ext>
            </a:extLst>
          </p:cNvPr>
          <p:cNvSpPr/>
          <p:nvPr/>
        </p:nvSpPr>
        <p:spPr>
          <a:xfrm>
            <a:off x="4848225" y="5140036"/>
            <a:ext cx="3332162" cy="1717964"/>
          </a:xfrm>
          <a:prstGeom prst="rect">
            <a:avLst/>
          </a:prstGeom>
          <a:gradFill flip="none" rotWithShape="1">
            <a:gsLst>
              <a:gs pos="76000">
                <a:schemeClr val="bg1"/>
              </a:gs>
              <a:gs pos="99000">
                <a:schemeClr val="bg1">
                  <a:alpha val="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67F255C-70BB-5487-0D0E-4C49F9D92058}"/>
              </a:ext>
            </a:extLst>
          </p:cNvPr>
          <p:cNvSpPr/>
          <p:nvPr/>
        </p:nvSpPr>
        <p:spPr>
          <a:xfrm>
            <a:off x="8478838" y="5140036"/>
            <a:ext cx="3611562" cy="1717964"/>
          </a:xfrm>
          <a:prstGeom prst="rect">
            <a:avLst/>
          </a:prstGeom>
          <a:gradFill flip="none" rotWithShape="1">
            <a:gsLst>
              <a:gs pos="76000">
                <a:schemeClr val="bg1"/>
              </a:gs>
              <a:gs pos="99000">
                <a:schemeClr val="bg1">
                  <a:alpha val="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B83B6F0-E7A9-3DB8-876E-4FCD1550415A}"/>
              </a:ext>
            </a:extLst>
          </p:cNvPr>
          <p:cNvSpPr txBox="1"/>
          <p:nvPr/>
        </p:nvSpPr>
        <p:spPr>
          <a:xfrm>
            <a:off x="931026" y="6421594"/>
            <a:ext cx="11133809" cy="230832"/>
          </a:xfrm>
          <a:prstGeom prst="rect">
            <a:avLst/>
          </a:prstGeom>
          <a:noFill/>
        </p:spPr>
        <p:txBody>
          <a:bodyPr wrap="square">
            <a:spAutoFit/>
          </a:bodyPr>
          <a:lstStyle/>
          <a:p>
            <a:pPr algn="r"/>
            <a:r>
              <a:rPr lang="en-GB" sz="900" b="1" dirty="0">
                <a:latin typeface="DM Sans" pitchFamily="2" charset="77"/>
              </a:rPr>
              <a:t>Source: </a:t>
            </a:r>
            <a:r>
              <a:rPr lang="en-GB" sz="900" dirty="0">
                <a:latin typeface="DM Sans" pitchFamily="2" charset="77"/>
              </a:rPr>
              <a:t>Kaplan et al. (2012)</a:t>
            </a:r>
          </a:p>
        </p:txBody>
      </p:sp>
    </p:spTree>
    <p:extLst>
      <p:ext uri="{BB962C8B-B14F-4D97-AF65-F5344CB8AC3E}">
        <p14:creationId xmlns:p14="http://schemas.microsoft.com/office/powerpoint/2010/main" val="187653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42" presetClass="path" presetSubtype="0" accel="50000" decel="50000" fill="hold" grpId="0" nodeType="afterEffect">
                                  <p:stCondLst>
                                    <p:cond delay="0"/>
                                  </p:stCondLst>
                                  <p:childTnLst>
                                    <p:animMotion origin="layout" path="M 0 1.48148E-6 L 0 0.25 " pathEditMode="relative" rAng="0" ptsTypes="AA">
                                      <p:cBhvr>
                                        <p:cTn id="11" dur="1000" fill="hold"/>
                                        <p:tgtEl>
                                          <p:spTgt spid="18"/>
                                        </p:tgtEl>
                                        <p:attrNameLst>
                                          <p:attrName>ppt_x</p:attrName>
                                          <p:attrName>ppt_y</p:attrName>
                                        </p:attrNameLst>
                                      </p:cBhvr>
                                      <p:rCtr x="0" y="12500"/>
                                    </p:animMotion>
                                  </p:childTnLst>
                                </p:cTn>
                              </p:par>
                            </p:childTnLst>
                          </p:cTn>
                        </p:par>
                        <p:par>
                          <p:cTn id="12" fill="hold">
                            <p:stCondLst>
                              <p:cond delay="2000"/>
                            </p:stCondLst>
                            <p:childTnLst>
                              <p:par>
                                <p:cTn id="13" presetID="2" presetClass="entr" presetSubtype="4" accel="50000" decel="50000" fill="hold" nodeType="afterEffect">
                                  <p:stCondLst>
                                    <p:cond delay="10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ppt_x"/>
                                          </p:val>
                                        </p:tav>
                                        <p:tav tm="100000">
                                          <p:val>
                                            <p:strVal val="#ppt_x"/>
                                          </p:val>
                                        </p:tav>
                                      </p:tavLst>
                                    </p:anim>
                                    <p:anim calcmode="lin" valueType="num">
                                      <p:cBhvr additive="base">
                                        <p:cTn id="16" dur="1000" fill="hold"/>
                                        <p:tgtEl>
                                          <p:spTgt spid="9"/>
                                        </p:tgtEl>
                                        <p:attrNameLst>
                                          <p:attrName>ppt_y</p:attrName>
                                        </p:attrNameLst>
                                      </p:cBhvr>
                                      <p:tavLst>
                                        <p:tav tm="0">
                                          <p:val>
                                            <p:strVal val="1+#ppt_h/2"/>
                                          </p:val>
                                        </p:tav>
                                        <p:tav tm="100000">
                                          <p:val>
                                            <p:strVal val="#ppt_y"/>
                                          </p:val>
                                        </p:tav>
                                      </p:tavLst>
                                    </p:anim>
                                  </p:childTnLst>
                                </p:cTn>
                              </p:par>
                            </p:childTnLst>
                          </p:cTn>
                        </p:par>
                        <p:par>
                          <p:cTn id="17" fill="hold">
                            <p:stCondLst>
                              <p:cond delay="4000"/>
                            </p:stCondLst>
                            <p:childTnLst>
                              <p:par>
                                <p:cTn id="18" presetID="42" presetClass="path" presetSubtype="0" accel="50000" decel="50000" fill="hold" grpId="0" nodeType="afterEffect">
                                  <p:stCondLst>
                                    <p:cond delay="0"/>
                                  </p:stCondLst>
                                  <p:childTnLst>
                                    <p:animMotion origin="layout" path="M -4.79167E-6 1.48148E-6 L -4.79167E-6 0.25 " pathEditMode="relative" rAng="0" ptsTypes="AA">
                                      <p:cBhvr>
                                        <p:cTn id="19" dur="1000" fill="hold"/>
                                        <p:tgtEl>
                                          <p:spTgt spid="19"/>
                                        </p:tgtEl>
                                        <p:attrNameLst>
                                          <p:attrName>ppt_x</p:attrName>
                                          <p:attrName>ppt_y</p:attrName>
                                        </p:attrNameLst>
                                      </p:cBhvr>
                                      <p:rCtr x="0" y="12500"/>
                                    </p:animMotion>
                                  </p:childTnLst>
                                </p:cTn>
                              </p:par>
                            </p:childTnLst>
                          </p:cTn>
                        </p:par>
                        <p:par>
                          <p:cTn id="20" fill="hold">
                            <p:stCondLst>
                              <p:cond delay="5000"/>
                            </p:stCondLst>
                            <p:childTnLst>
                              <p:par>
                                <p:cTn id="21" presetID="2" presetClass="entr" presetSubtype="4" accel="50000" decel="50000" fill="hold" nodeType="afterEffect">
                                  <p:stCondLst>
                                    <p:cond delay="100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1000" fill="hold"/>
                                        <p:tgtEl>
                                          <p:spTgt spid="12"/>
                                        </p:tgtEl>
                                        <p:attrNameLst>
                                          <p:attrName>ppt_x</p:attrName>
                                        </p:attrNameLst>
                                      </p:cBhvr>
                                      <p:tavLst>
                                        <p:tav tm="0">
                                          <p:val>
                                            <p:strVal val="#ppt_x"/>
                                          </p:val>
                                        </p:tav>
                                        <p:tav tm="100000">
                                          <p:val>
                                            <p:strVal val="#ppt_x"/>
                                          </p:val>
                                        </p:tav>
                                      </p:tavLst>
                                    </p:anim>
                                    <p:anim calcmode="lin" valueType="num">
                                      <p:cBhvr additive="base">
                                        <p:cTn id="24" dur="1000" fill="hold"/>
                                        <p:tgtEl>
                                          <p:spTgt spid="12"/>
                                        </p:tgtEl>
                                        <p:attrNameLst>
                                          <p:attrName>ppt_y</p:attrName>
                                        </p:attrNameLst>
                                      </p:cBhvr>
                                      <p:tavLst>
                                        <p:tav tm="0">
                                          <p:val>
                                            <p:strVal val="1+#ppt_h/2"/>
                                          </p:val>
                                        </p:tav>
                                        <p:tav tm="100000">
                                          <p:val>
                                            <p:strVal val="#ppt_y"/>
                                          </p:val>
                                        </p:tav>
                                      </p:tavLst>
                                    </p:anim>
                                  </p:childTnLst>
                                </p:cTn>
                              </p:par>
                            </p:childTnLst>
                          </p:cTn>
                        </p:par>
                        <p:par>
                          <p:cTn id="25" fill="hold">
                            <p:stCondLst>
                              <p:cond delay="7000"/>
                            </p:stCondLst>
                            <p:childTnLst>
                              <p:par>
                                <p:cTn id="26" presetID="42" presetClass="path" presetSubtype="0" accel="50000" decel="50000" fill="hold" grpId="0" nodeType="afterEffect">
                                  <p:stCondLst>
                                    <p:cond delay="0"/>
                                  </p:stCondLst>
                                  <p:childTnLst>
                                    <p:animMotion origin="layout" path="M 4.16667E-7 1.48148E-6 L 4.16667E-7 0.25 " pathEditMode="relative" rAng="0" ptsTypes="AA">
                                      <p:cBhvr>
                                        <p:cTn id="27" dur="1000" fill="hold"/>
                                        <p:tgtEl>
                                          <p:spTgt spid="20"/>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a:extLst>
              <a:ext uri="{FF2B5EF4-FFF2-40B4-BE49-F238E27FC236}">
                <a16:creationId xmlns:a16="http://schemas.microsoft.com/office/drawing/2014/main" id="{18791A4B-8F19-6214-00D9-DC8932ADCD3D}"/>
              </a:ext>
            </a:extLst>
          </p:cNvPr>
          <p:cNvSpPr txBox="1"/>
          <p:nvPr/>
        </p:nvSpPr>
        <p:spPr>
          <a:xfrm>
            <a:off x="1077913" y="1858164"/>
            <a:ext cx="1446212" cy="2002890"/>
          </a:xfrm>
          <a:prstGeom prst="roundRect">
            <a:avLst>
              <a:gd name="adj" fmla="val 3750"/>
            </a:avLst>
          </a:prstGeom>
          <a:solidFill>
            <a:schemeClr val="accent2">
              <a:lumMod val="20000"/>
              <a:lumOff val="80000"/>
              <a:alpha val="50000"/>
            </a:schemeClr>
          </a:solidFill>
        </p:spPr>
        <p:txBody>
          <a:bodyPr wrap="square" lIns="54000" tIns="90000" rIns="36000" rtlCol="0" anchor="t" anchorCtr="0">
            <a:spAutoFit/>
          </a:bodyPr>
          <a:lstStyle/>
          <a:p>
            <a:pPr marL="171450" indent="-171450">
              <a:spcAft>
                <a:spcPts val="400"/>
              </a:spcAft>
              <a:buFont typeface="Arial" panose="020B0604020202020204" pitchFamily="34" charset="0"/>
              <a:buChar char="•"/>
            </a:pPr>
            <a:r>
              <a:rPr lang="en-US" sz="1000">
                <a:solidFill>
                  <a:schemeClr val="accent5"/>
                </a:solidFill>
                <a:latin typeface="DM Sans" pitchFamily="2" charset="77"/>
              </a:rPr>
              <a:t>Competition</a:t>
            </a:r>
          </a:p>
          <a:p>
            <a:pPr marL="171450" indent="-171450">
              <a:spcAft>
                <a:spcPts val="400"/>
              </a:spcAft>
              <a:buFont typeface="Arial" panose="020B0604020202020204" pitchFamily="34" charset="0"/>
              <a:buChar char="•"/>
            </a:pPr>
            <a:r>
              <a:rPr lang="en-US" sz="1000">
                <a:solidFill>
                  <a:schemeClr val="accent5"/>
                </a:solidFill>
                <a:latin typeface="DM Sans" pitchFamily="2" charset="77"/>
              </a:rPr>
              <a:t>Managed care penetration</a:t>
            </a:r>
          </a:p>
          <a:p>
            <a:pPr marL="171450" indent="-171450">
              <a:spcAft>
                <a:spcPts val="400"/>
              </a:spcAft>
              <a:buFont typeface="Arial" panose="020B0604020202020204" pitchFamily="34" charset="0"/>
              <a:buChar char="•"/>
            </a:pPr>
            <a:r>
              <a:rPr lang="en-US" sz="1000">
                <a:solidFill>
                  <a:schemeClr val="accent5"/>
                </a:solidFill>
                <a:latin typeface="DM Sans" pitchFamily="2" charset="77"/>
              </a:rPr>
              <a:t>Medicare/Medicaid influence</a:t>
            </a:r>
          </a:p>
          <a:p>
            <a:pPr marL="171450" indent="-171450">
              <a:spcAft>
                <a:spcPts val="400"/>
              </a:spcAft>
              <a:buFont typeface="Arial" panose="020B0604020202020204" pitchFamily="34" charset="0"/>
              <a:buChar char="•"/>
            </a:pPr>
            <a:r>
              <a:rPr lang="en-US" sz="1000">
                <a:solidFill>
                  <a:schemeClr val="accent5"/>
                </a:solidFill>
                <a:latin typeface="DM Sans" pitchFamily="2" charset="77"/>
              </a:rPr>
              <a:t>Regulation</a:t>
            </a:r>
          </a:p>
          <a:p>
            <a:pPr marL="171450" indent="-171450">
              <a:spcAft>
                <a:spcPts val="400"/>
              </a:spcAft>
              <a:buFont typeface="Arial" panose="020B0604020202020204" pitchFamily="34" charset="0"/>
              <a:buChar char="•"/>
            </a:pPr>
            <a:r>
              <a:rPr lang="en-US" sz="1000">
                <a:solidFill>
                  <a:schemeClr val="accent5"/>
                </a:solidFill>
                <a:latin typeface="DM Sans" pitchFamily="2" charset="77"/>
              </a:rPr>
              <a:t>TQM adoption by others</a:t>
            </a:r>
          </a:p>
          <a:p>
            <a:pPr marL="171450" indent="-171450">
              <a:spcAft>
                <a:spcPts val="400"/>
              </a:spcAft>
              <a:buFont typeface="Arial" panose="020B0604020202020204" pitchFamily="34" charset="0"/>
              <a:buChar char="•"/>
            </a:pPr>
            <a:r>
              <a:rPr lang="en-US" sz="1000">
                <a:solidFill>
                  <a:schemeClr val="accent5"/>
                </a:solidFill>
                <a:latin typeface="DM Sans" pitchFamily="2" charset="77"/>
              </a:rPr>
              <a:t>Accreditation</a:t>
            </a:r>
          </a:p>
          <a:p>
            <a:pPr marL="171450" indent="-171450">
              <a:spcAft>
                <a:spcPts val="400"/>
              </a:spcAft>
              <a:buFont typeface="Arial" panose="020B0604020202020204" pitchFamily="34" charset="0"/>
              <a:buChar char="•"/>
            </a:pPr>
            <a:r>
              <a:rPr lang="en-US" sz="1000">
                <a:solidFill>
                  <a:schemeClr val="accent5"/>
                </a:solidFill>
                <a:latin typeface="DM Sans" pitchFamily="2" charset="77"/>
              </a:rPr>
              <a:t>P4P</a:t>
            </a:r>
          </a:p>
        </p:txBody>
      </p:sp>
      <p:sp>
        <p:nvSpPr>
          <p:cNvPr id="15" name="!!1">
            <a:extLst>
              <a:ext uri="{FF2B5EF4-FFF2-40B4-BE49-F238E27FC236}">
                <a16:creationId xmlns:a16="http://schemas.microsoft.com/office/drawing/2014/main" id="{EFB858C3-2507-8F02-18BC-2F35DB1C2584}"/>
              </a:ext>
            </a:extLst>
          </p:cNvPr>
          <p:cNvSpPr txBox="1"/>
          <p:nvPr/>
        </p:nvSpPr>
        <p:spPr>
          <a:xfrm>
            <a:off x="2963863" y="1858164"/>
            <a:ext cx="1446212" cy="4907582"/>
          </a:xfrm>
          <a:prstGeom prst="roundRect">
            <a:avLst>
              <a:gd name="adj" fmla="val 3750"/>
            </a:avLst>
          </a:prstGeom>
          <a:solidFill>
            <a:schemeClr val="accent2">
              <a:lumMod val="20000"/>
              <a:lumOff val="80000"/>
              <a:alpha val="50000"/>
            </a:schemeClr>
          </a:solidFill>
        </p:spPr>
        <p:txBody>
          <a:bodyPr wrap="square" lIns="54000" tIns="90000" rIns="36000" rtlCol="0" anchor="t" anchorCtr="0">
            <a:spAutoFit/>
          </a:bodyPr>
          <a:lstStyle/>
          <a:p>
            <a:pPr marL="171450" indent="-171450">
              <a:spcAft>
                <a:spcPts val="400"/>
              </a:spcAft>
              <a:buFont typeface="Arial" panose="020B0604020202020204" pitchFamily="34" charset="0"/>
              <a:buChar char="•"/>
            </a:pPr>
            <a:r>
              <a:rPr lang="en-US" sz="1000">
                <a:solidFill>
                  <a:schemeClr val="accent5"/>
                </a:solidFill>
                <a:latin typeface="DM Sans" pitchFamily="2" charset="77"/>
              </a:rPr>
              <a:t>Size</a:t>
            </a:r>
          </a:p>
          <a:p>
            <a:pPr marL="171450" indent="-171450">
              <a:spcAft>
                <a:spcPts val="400"/>
              </a:spcAft>
              <a:buFont typeface="Arial" panose="020B0604020202020204" pitchFamily="34" charset="0"/>
              <a:buChar char="•"/>
            </a:pPr>
            <a:r>
              <a:rPr lang="en-US" sz="1000">
                <a:solidFill>
                  <a:schemeClr val="accent5"/>
                </a:solidFill>
                <a:latin typeface="DM Sans" pitchFamily="2" charset="77"/>
              </a:rPr>
              <a:t>Leadership</a:t>
            </a:r>
          </a:p>
          <a:p>
            <a:pPr marL="171450" indent="-171450">
              <a:spcAft>
                <a:spcPts val="400"/>
              </a:spcAft>
              <a:buFont typeface="Arial" panose="020B0604020202020204" pitchFamily="34" charset="0"/>
              <a:buChar char="•"/>
            </a:pPr>
            <a:r>
              <a:rPr lang="en-US" sz="1000">
                <a:solidFill>
                  <a:schemeClr val="accent5"/>
                </a:solidFill>
                <a:latin typeface="DM Sans" pitchFamily="2" charset="77"/>
              </a:rPr>
              <a:t>Culture</a:t>
            </a:r>
          </a:p>
          <a:p>
            <a:pPr marL="171450" indent="-171450">
              <a:spcAft>
                <a:spcPts val="400"/>
              </a:spcAft>
              <a:buFont typeface="Arial" panose="020B0604020202020204" pitchFamily="34" charset="0"/>
              <a:buChar char="•"/>
            </a:pPr>
            <a:r>
              <a:rPr lang="en-US" sz="1000">
                <a:solidFill>
                  <a:schemeClr val="accent5"/>
                </a:solidFill>
                <a:latin typeface="DM Sans" pitchFamily="2" charset="77"/>
              </a:rPr>
              <a:t>Ownership</a:t>
            </a:r>
          </a:p>
          <a:p>
            <a:pPr marL="171450" indent="-171450">
              <a:spcAft>
                <a:spcPts val="400"/>
              </a:spcAft>
              <a:buFont typeface="Arial" panose="020B0604020202020204" pitchFamily="34" charset="0"/>
              <a:buChar char="•"/>
            </a:pPr>
            <a:r>
              <a:rPr lang="en-US" sz="1000">
                <a:solidFill>
                  <a:schemeClr val="accent5"/>
                </a:solidFill>
                <a:latin typeface="DM Sans" pitchFamily="2" charset="77"/>
              </a:rPr>
              <a:t>Teaching status</a:t>
            </a:r>
          </a:p>
          <a:p>
            <a:pPr marL="171450" indent="-171450">
              <a:spcAft>
                <a:spcPts val="400"/>
              </a:spcAft>
              <a:buFont typeface="Arial" panose="020B0604020202020204" pitchFamily="34" charset="0"/>
              <a:buChar char="•"/>
            </a:pPr>
            <a:r>
              <a:rPr lang="en-US" sz="1000">
                <a:solidFill>
                  <a:schemeClr val="accent5"/>
                </a:solidFill>
                <a:latin typeface="DM Sans" pitchFamily="2" charset="77"/>
              </a:rPr>
              <a:t>QI maturity</a:t>
            </a:r>
          </a:p>
          <a:p>
            <a:pPr marL="171450" indent="-171450">
              <a:spcAft>
                <a:spcPts val="400"/>
              </a:spcAft>
              <a:buFont typeface="Arial" panose="020B0604020202020204" pitchFamily="34" charset="0"/>
              <a:buChar char="•"/>
            </a:pPr>
            <a:r>
              <a:rPr lang="en-US" sz="1000">
                <a:solidFill>
                  <a:schemeClr val="accent5"/>
                </a:solidFill>
                <a:latin typeface="DM Sans" pitchFamily="2" charset="77"/>
              </a:rPr>
              <a:t>System affiliation</a:t>
            </a:r>
          </a:p>
          <a:p>
            <a:pPr marL="171450" indent="-171450">
              <a:spcAft>
                <a:spcPts val="400"/>
              </a:spcAft>
              <a:buFont typeface="Arial" panose="020B0604020202020204" pitchFamily="34" charset="0"/>
              <a:buChar char="•"/>
            </a:pPr>
            <a:r>
              <a:rPr lang="en-US" sz="1000">
                <a:solidFill>
                  <a:schemeClr val="accent5"/>
                </a:solidFill>
                <a:latin typeface="DM Sans" pitchFamily="2" charset="77"/>
              </a:rPr>
              <a:t>Location</a:t>
            </a:r>
          </a:p>
          <a:p>
            <a:pPr marL="171450" indent="-171450">
              <a:spcAft>
                <a:spcPts val="400"/>
              </a:spcAft>
              <a:buFont typeface="Arial" panose="020B0604020202020204" pitchFamily="34" charset="0"/>
              <a:buChar char="•"/>
            </a:pPr>
            <a:r>
              <a:rPr lang="en-US" sz="1000">
                <a:solidFill>
                  <a:schemeClr val="accent5"/>
                </a:solidFill>
                <a:latin typeface="DM Sans" pitchFamily="2" charset="77"/>
              </a:rPr>
              <a:t>Physician involvement</a:t>
            </a:r>
          </a:p>
          <a:p>
            <a:pPr marL="171450" indent="-171450">
              <a:spcAft>
                <a:spcPts val="400"/>
              </a:spcAft>
              <a:buFont typeface="Arial" panose="020B0604020202020204" pitchFamily="34" charset="0"/>
              <a:buChar char="•"/>
            </a:pPr>
            <a:r>
              <a:rPr lang="en-US" sz="1000">
                <a:solidFill>
                  <a:schemeClr val="accent5"/>
                </a:solidFill>
                <a:latin typeface="DM Sans" pitchFamily="2" charset="77"/>
              </a:rPr>
              <a:t>Customer focus</a:t>
            </a:r>
          </a:p>
          <a:p>
            <a:pPr marL="171450" indent="-171450">
              <a:spcAft>
                <a:spcPts val="400"/>
              </a:spcAft>
              <a:buFont typeface="Arial" panose="020B0604020202020204" pitchFamily="34" charset="0"/>
              <a:buChar char="•"/>
            </a:pPr>
            <a:r>
              <a:rPr lang="en-US" sz="1000">
                <a:solidFill>
                  <a:schemeClr val="accent5"/>
                </a:solidFill>
                <a:latin typeface="DM Sans" pitchFamily="2" charset="77"/>
              </a:rPr>
              <a:t>Financial health</a:t>
            </a:r>
          </a:p>
          <a:p>
            <a:pPr marL="171450" indent="-171450">
              <a:spcAft>
                <a:spcPts val="400"/>
              </a:spcAft>
              <a:buFont typeface="Arial" panose="020B0604020202020204" pitchFamily="34" charset="0"/>
              <a:buChar char="•"/>
            </a:pPr>
            <a:r>
              <a:rPr lang="en-US" sz="1000">
                <a:solidFill>
                  <a:schemeClr val="accent5"/>
                </a:solidFill>
                <a:latin typeface="DM Sans" pitchFamily="2" charset="77"/>
              </a:rPr>
              <a:t>Organisational structure</a:t>
            </a:r>
          </a:p>
          <a:p>
            <a:pPr marL="171450" indent="-171450">
              <a:spcAft>
                <a:spcPts val="400"/>
              </a:spcAft>
              <a:buFont typeface="Arial" panose="020B0604020202020204" pitchFamily="34" charset="0"/>
              <a:buChar char="•"/>
            </a:pPr>
            <a:r>
              <a:rPr lang="en-US" sz="1000">
                <a:solidFill>
                  <a:schemeClr val="accent5"/>
                </a:solidFill>
                <a:latin typeface="DM Sans" pitchFamily="2" charset="77"/>
              </a:rPr>
              <a:t>Service mix</a:t>
            </a:r>
          </a:p>
          <a:p>
            <a:pPr marL="171450" indent="-171450">
              <a:spcAft>
                <a:spcPts val="400"/>
              </a:spcAft>
              <a:buFont typeface="Arial" panose="020B0604020202020204" pitchFamily="34" charset="0"/>
              <a:buChar char="•"/>
            </a:pPr>
            <a:r>
              <a:rPr lang="en-US" sz="1000">
                <a:solidFill>
                  <a:schemeClr val="accent5"/>
                </a:solidFill>
                <a:latin typeface="DM Sans" pitchFamily="2" charset="77"/>
              </a:rPr>
              <a:t>Physician arrangements</a:t>
            </a:r>
          </a:p>
          <a:p>
            <a:pPr marL="171450" indent="-171450">
              <a:spcAft>
                <a:spcPts val="400"/>
              </a:spcAft>
              <a:buFont typeface="Arial" panose="020B0604020202020204" pitchFamily="34" charset="0"/>
              <a:buChar char="•"/>
            </a:pPr>
            <a:r>
              <a:rPr lang="en-US" sz="1000">
                <a:solidFill>
                  <a:schemeClr val="accent5"/>
                </a:solidFill>
                <a:latin typeface="DM Sans" pitchFamily="2" charset="77"/>
              </a:rPr>
              <a:t>Volume</a:t>
            </a:r>
          </a:p>
          <a:p>
            <a:pPr marL="171450" indent="-171450">
              <a:spcAft>
                <a:spcPts val="400"/>
              </a:spcAft>
              <a:buFont typeface="Arial" panose="020B0604020202020204" pitchFamily="34" charset="0"/>
              <a:buChar char="•"/>
            </a:pPr>
            <a:r>
              <a:rPr lang="en-US" sz="1000">
                <a:solidFill>
                  <a:schemeClr val="accent5"/>
                </a:solidFill>
                <a:latin typeface="DM Sans" pitchFamily="2" charset="77"/>
              </a:rPr>
              <a:t>Implementation approach</a:t>
            </a:r>
          </a:p>
          <a:p>
            <a:pPr marL="171450" indent="-171450">
              <a:spcAft>
                <a:spcPts val="400"/>
              </a:spcAft>
              <a:buFont typeface="Arial" panose="020B0604020202020204" pitchFamily="34" charset="0"/>
              <a:buChar char="•"/>
            </a:pPr>
            <a:r>
              <a:rPr lang="en-US" sz="1000">
                <a:solidFill>
                  <a:schemeClr val="accent5"/>
                </a:solidFill>
                <a:latin typeface="DM Sans" pitchFamily="2" charset="77"/>
              </a:rPr>
              <a:t>Motivation to implement QI</a:t>
            </a:r>
          </a:p>
          <a:p>
            <a:pPr marL="171450" indent="-171450">
              <a:spcAft>
                <a:spcPts val="400"/>
              </a:spcAft>
              <a:buFont typeface="Arial" panose="020B0604020202020204" pitchFamily="34" charset="0"/>
              <a:buChar char="•"/>
            </a:pPr>
            <a:r>
              <a:rPr lang="en-US" sz="1000">
                <a:solidFill>
                  <a:schemeClr val="accent5"/>
                </a:solidFill>
                <a:latin typeface="DM Sans" pitchFamily="2" charset="77"/>
              </a:rPr>
              <a:t>Innovativeness</a:t>
            </a:r>
          </a:p>
          <a:p>
            <a:pPr marL="171450" indent="-171450">
              <a:spcAft>
                <a:spcPts val="400"/>
              </a:spcAft>
              <a:buFont typeface="Arial" panose="020B0604020202020204" pitchFamily="34" charset="0"/>
              <a:buChar char="•"/>
            </a:pPr>
            <a:r>
              <a:rPr lang="en-US" sz="1000">
                <a:solidFill>
                  <a:schemeClr val="accent5"/>
                </a:solidFill>
                <a:latin typeface="DM Sans" pitchFamily="2" charset="77"/>
              </a:rPr>
              <a:t>Process management</a:t>
            </a:r>
          </a:p>
        </p:txBody>
      </p:sp>
      <p:sp>
        <p:nvSpPr>
          <p:cNvPr id="16" name="!!1">
            <a:extLst>
              <a:ext uri="{FF2B5EF4-FFF2-40B4-BE49-F238E27FC236}">
                <a16:creationId xmlns:a16="http://schemas.microsoft.com/office/drawing/2014/main" id="{229CB54C-84A3-67F3-24D8-8494978F263A}"/>
              </a:ext>
            </a:extLst>
          </p:cNvPr>
          <p:cNvSpPr txBox="1"/>
          <p:nvPr/>
        </p:nvSpPr>
        <p:spPr>
          <a:xfrm>
            <a:off x="4848225" y="1858164"/>
            <a:ext cx="1446212" cy="1603768"/>
          </a:xfrm>
          <a:prstGeom prst="roundRect">
            <a:avLst>
              <a:gd name="adj" fmla="val 3750"/>
            </a:avLst>
          </a:prstGeom>
          <a:solidFill>
            <a:schemeClr val="accent2">
              <a:lumMod val="20000"/>
              <a:lumOff val="80000"/>
              <a:alpha val="50000"/>
            </a:schemeClr>
          </a:solidFill>
        </p:spPr>
        <p:txBody>
          <a:bodyPr wrap="square" lIns="54000" tIns="90000" rIns="36000" rtlCol="0" anchor="t" anchorCtr="0">
            <a:spAutoFit/>
          </a:bodyPr>
          <a:lstStyle/>
          <a:p>
            <a:pPr marL="171450" indent="-171450">
              <a:spcAft>
                <a:spcPts val="400"/>
              </a:spcAft>
              <a:buFont typeface="Arial" panose="020B0604020202020204" pitchFamily="34" charset="0"/>
              <a:buChar char="•"/>
            </a:pPr>
            <a:r>
              <a:rPr lang="en-US" sz="1000">
                <a:solidFill>
                  <a:schemeClr val="accent5"/>
                </a:solidFill>
                <a:latin typeface="DM Sans" pitchFamily="2" charset="77"/>
              </a:rPr>
              <a:t>Motivation to change</a:t>
            </a:r>
          </a:p>
          <a:p>
            <a:pPr marL="171450" indent="-171450">
              <a:spcAft>
                <a:spcPts val="400"/>
              </a:spcAft>
              <a:buFont typeface="Arial" panose="020B0604020202020204" pitchFamily="34" charset="0"/>
              <a:buChar char="•"/>
            </a:pPr>
            <a:r>
              <a:rPr lang="en-US" sz="1000">
                <a:solidFill>
                  <a:schemeClr val="accent5"/>
                </a:solidFill>
                <a:latin typeface="DM Sans" pitchFamily="2" charset="77"/>
              </a:rPr>
              <a:t>Champion</a:t>
            </a:r>
          </a:p>
          <a:p>
            <a:pPr marL="171450" indent="-171450">
              <a:spcAft>
                <a:spcPts val="400"/>
              </a:spcAft>
              <a:buFont typeface="Arial" panose="020B0604020202020204" pitchFamily="34" charset="0"/>
              <a:buChar char="•"/>
            </a:pPr>
            <a:r>
              <a:rPr lang="en-US" sz="1000">
                <a:solidFill>
                  <a:schemeClr val="accent5"/>
                </a:solidFill>
                <a:latin typeface="DM Sans" pitchFamily="2" charset="77"/>
              </a:rPr>
              <a:t>Physician leadership</a:t>
            </a:r>
          </a:p>
          <a:p>
            <a:pPr marL="171450" indent="-171450">
              <a:spcAft>
                <a:spcPts val="400"/>
              </a:spcAft>
              <a:buFont typeface="Arial" panose="020B0604020202020204" pitchFamily="34" charset="0"/>
              <a:buChar char="•"/>
            </a:pPr>
            <a:r>
              <a:rPr lang="en-US" sz="1000">
                <a:solidFill>
                  <a:schemeClr val="accent5"/>
                </a:solidFill>
                <a:latin typeface="DM Sans" pitchFamily="2" charset="77"/>
              </a:rPr>
              <a:t>Culture/climate</a:t>
            </a:r>
          </a:p>
          <a:p>
            <a:pPr marL="171450" indent="-171450">
              <a:spcAft>
                <a:spcPts val="400"/>
              </a:spcAft>
              <a:buFont typeface="Arial" panose="020B0604020202020204" pitchFamily="34" charset="0"/>
              <a:buChar char="•"/>
            </a:pPr>
            <a:r>
              <a:rPr lang="en-US" sz="1000">
                <a:solidFill>
                  <a:schemeClr val="accent5"/>
                </a:solidFill>
                <a:latin typeface="DM Sans" pitchFamily="2" charset="77"/>
              </a:rPr>
              <a:t>Capability for change</a:t>
            </a:r>
          </a:p>
        </p:txBody>
      </p:sp>
      <p:sp>
        <p:nvSpPr>
          <p:cNvPr id="18" name="!!1">
            <a:extLst>
              <a:ext uri="{FF2B5EF4-FFF2-40B4-BE49-F238E27FC236}">
                <a16:creationId xmlns:a16="http://schemas.microsoft.com/office/drawing/2014/main" id="{4527F4B0-AE76-8BC8-1DB6-AEE8E97CA2EE}"/>
              </a:ext>
            </a:extLst>
          </p:cNvPr>
          <p:cNvSpPr txBox="1"/>
          <p:nvPr/>
        </p:nvSpPr>
        <p:spPr>
          <a:xfrm>
            <a:off x="6732588" y="1858164"/>
            <a:ext cx="1446212" cy="2210058"/>
          </a:xfrm>
          <a:prstGeom prst="roundRect">
            <a:avLst>
              <a:gd name="adj" fmla="val 3750"/>
            </a:avLst>
          </a:prstGeom>
          <a:solidFill>
            <a:schemeClr val="accent2">
              <a:lumMod val="20000"/>
              <a:lumOff val="80000"/>
              <a:alpha val="50000"/>
            </a:schemeClr>
          </a:solidFill>
        </p:spPr>
        <p:txBody>
          <a:bodyPr wrap="square" lIns="54000" tIns="90000" rIns="36000" rtlCol="0" anchor="t" anchorCtr="0">
            <a:spAutoFit/>
          </a:bodyPr>
          <a:lstStyle/>
          <a:p>
            <a:pPr marL="171450" indent="-171450">
              <a:spcAft>
                <a:spcPts val="400"/>
              </a:spcAft>
              <a:buFont typeface="Arial" panose="020B0604020202020204" pitchFamily="34" charset="0"/>
              <a:buChar char="•"/>
            </a:pPr>
            <a:r>
              <a:rPr lang="en-US" sz="1000" dirty="0">
                <a:solidFill>
                  <a:schemeClr val="accent5"/>
                </a:solidFill>
                <a:latin typeface="DM Sans" pitchFamily="2" charset="77"/>
              </a:rPr>
              <a:t>Physician involvement </a:t>
            </a:r>
            <a:br>
              <a:rPr lang="en-US" sz="1000" dirty="0">
                <a:solidFill>
                  <a:schemeClr val="accent5"/>
                </a:solidFill>
                <a:latin typeface="DM Sans" pitchFamily="2" charset="77"/>
              </a:rPr>
            </a:br>
            <a:r>
              <a:rPr lang="en-US" sz="1000" dirty="0">
                <a:solidFill>
                  <a:schemeClr val="accent5"/>
                </a:solidFill>
                <a:latin typeface="DM Sans" pitchFamily="2" charset="77"/>
              </a:rPr>
              <a:t>on team</a:t>
            </a:r>
          </a:p>
          <a:p>
            <a:pPr marL="171450" indent="-171450">
              <a:spcAft>
                <a:spcPts val="400"/>
              </a:spcAft>
              <a:buFont typeface="Arial" panose="020B0604020202020204" pitchFamily="34" charset="0"/>
              <a:buChar char="•"/>
            </a:pPr>
            <a:r>
              <a:rPr lang="en-US" sz="1000" dirty="0">
                <a:solidFill>
                  <a:schemeClr val="accent5"/>
                </a:solidFill>
                <a:latin typeface="DM Sans" pitchFamily="2" charset="77"/>
              </a:rPr>
              <a:t>Group process</a:t>
            </a:r>
          </a:p>
          <a:p>
            <a:pPr marL="171450" indent="-171450">
              <a:spcAft>
                <a:spcPts val="400"/>
              </a:spcAft>
              <a:buFont typeface="Arial" panose="020B0604020202020204" pitchFamily="34" charset="0"/>
              <a:buChar char="•"/>
            </a:pPr>
            <a:r>
              <a:rPr lang="en-US" sz="1000" dirty="0">
                <a:solidFill>
                  <a:schemeClr val="accent5"/>
                </a:solidFill>
                <a:latin typeface="DM Sans" pitchFamily="2" charset="77"/>
              </a:rPr>
              <a:t>Team leadership</a:t>
            </a:r>
          </a:p>
          <a:p>
            <a:pPr marL="171450" indent="-171450">
              <a:spcAft>
                <a:spcPts val="400"/>
              </a:spcAft>
              <a:buFont typeface="Arial" panose="020B0604020202020204" pitchFamily="34" charset="0"/>
              <a:buChar char="•"/>
            </a:pPr>
            <a:r>
              <a:rPr lang="en-US" sz="1000" dirty="0">
                <a:solidFill>
                  <a:schemeClr val="accent5"/>
                </a:solidFill>
                <a:latin typeface="DM Sans" pitchFamily="2" charset="77"/>
              </a:rPr>
              <a:t>Team QI skills</a:t>
            </a:r>
          </a:p>
          <a:p>
            <a:pPr marL="171450" indent="-171450">
              <a:spcAft>
                <a:spcPts val="400"/>
              </a:spcAft>
              <a:buFont typeface="Arial" panose="020B0604020202020204" pitchFamily="34" charset="0"/>
              <a:buChar char="•"/>
            </a:pPr>
            <a:r>
              <a:rPr lang="en-US" sz="1000" dirty="0">
                <a:solidFill>
                  <a:schemeClr val="accent5"/>
                </a:solidFill>
                <a:latin typeface="DM Sans" pitchFamily="2" charset="77"/>
              </a:rPr>
              <a:t>Group climate</a:t>
            </a:r>
          </a:p>
          <a:p>
            <a:pPr marL="171450" indent="-171450">
              <a:spcAft>
                <a:spcPts val="400"/>
              </a:spcAft>
              <a:buFont typeface="Arial" panose="020B0604020202020204" pitchFamily="34" charset="0"/>
              <a:buChar char="•"/>
            </a:pPr>
            <a:r>
              <a:rPr lang="en-US" sz="1000" dirty="0">
                <a:solidFill>
                  <a:schemeClr val="accent5"/>
                </a:solidFill>
                <a:latin typeface="DM Sans" pitchFamily="2" charset="77"/>
              </a:rPr>
              <a:t>Support</a:t>
            </a:r>
          </a:p>
          <a:p>
            <a:pPr marL="171450" indent="-171450">
              <a:spcAft>
                <a:spcPts val="400"/>
              </a:spcAft>
              <a:buFont typeface="Arial" panose="020B0604020202020204" pitchFamily="34" charset="0"/>
              <a:buChar char="•"/>
            </a:pPr>
            <a:r>
              <a:rPr lang="en-US" sz="1000" dirty="0">
                <a:solidFill>
                  <a:schemeClr val="accent5"/>
                </a:solidFill>
                <a:latin typeface="DM Sans" pitchFamily="2" charset="77"/>
              </a:rPr>
              <a:t>Prior QI experience</a:t>
            </a:r>
          </a:p>
          <a:p>
            <a:pPr marL="171450" indent="-171450">
              <a:spcAft>
                <a:spcPts val="400"/>
              </a:spcAft>
              <a:buFont typeface="Arial" panose="020B0604020202020204" pitchFamily="34" charset="0"/>
              <a:buChar char="•"/>
            </a:pPr>
            <a:r>
              <a:rPr lang="en-US" sz="1000" dirty="0">
                <a:solidFill>
                  <a:schemeClr val="accent5"/>
                </a:solidFill>
                <a:latin typeface="DM Sans" pitchFamily="2" charset="77"/>
              </a:rPr>
              <a:t>Prior experience working together</a:t>
            </a:r>
          </a:p>
        </p:txBody>
      </p:sp>
      <p:sp>
        <p:nvSpPr>
          <p:cNvPr id="20" name="!!1">
            <a:extLst>
              <a:ext uri="{FF2B5EF4-FFF2-40B4-BE49-F238E27FC236}">
                <a16:creationId xmlns:a16="http://schemas.microsoft.com/office/drawing/2014/main" id="{356AD1F5-F349-9D1D-37A0-68BAEE791CF3}"/>
              </a:ext>
            </a:extLst>
          </p:cNvPr>
          <p:cNvSpPr txBox="1"/>
          <p:nvPr/>
        </p:nvSpPr>
        <p:spPr>
          <a:xfrm>
            <a:off x="8618538" y="1858164"/>
            <a:ext cx="1446212" cy="1290038"/>
          </a:xfrm>
          <a:prstGeom prst="roundRect">
            <a:avLst>
              <a:gd name="adj" fmla="val 3750"/>
            </a:avLst>
          </a:prstGeom>
          <a:solidFill>
            <a:schemeClr val="accent2">
              <a:lumMod val="20000"/>
              <a:lumOff val="80000"/>
              <a:alpha val="50000"/>
            </a:schemeClr>
          </a:solidFill>
        </p:spPr>
        <p:txBody>
          <a:bodyPr wrap="square" lIns="54000" tIns="90000" rIns="36000" rtlCol="0" anchor="t" anchorCtr="0">
            <a:spAutoFit/>
          </a:bodyPr>
          <a:lstStyle/>
          <a:p>
            <a:pPr marL="171450" indent="-171450">
              <a:spcAft>
                <a:spcPts val="400"/>
              </a:spcAft>
              <a:buFont typeface="Arial" panose="020B0604020202020204" pitchFamily="34" charset="0"/>
              <a:buChar char="•"/>
            </a:pPr>
            <a:r>
              <a:rPr lang="en-US" sz="1000">
                <a:solidFill>
                  <a:schemeClr val="accent5"/>
                </a:solidFill>
                <a:latin typeface="DM Sans" pitchFamily="2" charset="77"/>
              </a:rPr>
              <a:t>Data infrastructure</a:t>
            </a:r>
          </a:p>
          <a:p>
            <a:pPr marL="171450" indent="-171450">
              <a:spcAft>
                <a:spcPts val="400"/>
              </a:spcAft>
              <a:buFont typeface="Arial" panose="020B0604020202020204" pitchFamily="34" charset="0"/>
              <a:buChar char="•"/>
            </a:pPr>
            <a:r>
              <a:rPr lang="en-US" sz="1000">
                <a:solidFill>
                  <a:schemeClr val="accent5"/>
                </a:solidFill>
                <a:latin typeface="DM Sans" pitchFamily="2" charset="77"/>
              </a:rPr>
              <a:t>Resources</a:t>
            </a:r>
          </a:p>
          <a:p>
            <a:pPr marL="171450" indent="-171450">
              <a:spcAft>
                <a:spcPts val="400"/>
              </a:spcAft>
              <a:buFont typeface="Arial" panose="020B0604020202020204" pitchFamily="34" charset="0"/>
              <a:buChar char="•"/>
            </a:pPr>
            <a:r>
              <a:rPr lang="en-US" sz="1000">
                <a:solidFill>
                  <a:schemeClr val="accent5"/>
                </a:solidFill>
                <a:latin typeface="DM Sans" pitchFamily="2" charset="77"/>
              </a:rPr>
              <a:t>Infrastructure </a:t>
            </a:r>
            <a:br>
              <a:rPr lang="en-US" sz="1000">
                <a:solidFill>
                  <a:schemeClr val="accent5"/>
                </a:solidFill>
                <a:latin typeface="DM Sans" pitchFamily="2" charset="77"/>
              </a:rPr>
            </a:br>
            <a:r>
              <a:rPr lang="en-US" sz="1000">
                <a:solidFill>
                  <a:schemeClr val="accent5"/>
                </a:solidFill>
                <a:latin typeface="DM Sans" pitchFamily="2" charset="77"/>
              </a:rPr>
              <a:t>for QI</a:t>
            </a:r>
          </a:p>
          <a:p>
            <a:pPr marL="171450" indent="-171450">
              <a:spcAft>
                <a:spcPts val="400"/>
              </a:spcAft>
              <a:buFont typeface="Arial" panose="020B0604020202020204" pitchFamily="34" charset="0"/>
              <a:buChar char="•"/>
            </a:pPr>
            <a:r>
              <a:rPr lang="en-US" sz="1000">
                <a:solidFill>
                  <a:schemeClr val="accent5"/>
                </a:solidFill>
                <a:latin typeface="DM Sans" pitchFamily="2" charset="77"/>
              </a:rPr>
              <a:t>QI consultants</a:t>
            </a:r>
          </a:p>
          <a:p>
            <a:pPr marL="171450" indent="-171450">
              <a:spcAft>
                <a:spcPts val="400"/>
              </a:spcAft>
              <a:buFont typeface="Arial" panose="020B0604020202020204" pitchFamily="34" charset="0"/>
              <a:buChar char="•"/>
            </a:pPr>
            <a:r>
              <a:rPr lang="en-US" sz="1000">
                <a:solidFill>
                  <a:schemeClr val="accent5"/>
                </a:solidFill>
                <a:latin typeface="DM Sans" pitchFamily="2" charset="77"/>
              </a:rPr>
              <a:t>QI workforce focus</a:t>
            </a:r>
          </a:p>
        </p:txBody>
      </p:sp>
      <p:sp>
        <p:nvSpPr>
          <p:cNvPr id="22" name="!!1">
            <a:extLst>
              <a:ext uri="{FF2B5EF4-FFF2-40B4-BE49-F238E27FC236}">
                <a16:creationId xmlns:a16="http://schemas.microsoft.com/office/drawing/2014/main" id="{3DFFCDA8-1A62-FE88-5B4F-202B10259CD9}"/>
              </a:ext>
            </a:extLst>
          </p:cNvPr>
          <p:cNvSpPr txBox="1"/>
          <p:nvPr/>
        </p:nvSpPr>
        <p:spPr>
          <a:xfrm>
            <a:off x="10506075" y="1858164"/>
            <a:ext cx="1446212" cy="610291"/>
          </a:xfrm>
          <a:prstGeom prst="roundRect">
            <a:avLst>
              <a:gd name="adj" fmla="val 3750"/>
            </a:avLst>
          </a:prstGeom>
          <a:solidFill>
            <a:schemeClr val="accent2">
              <a:lumMod val="20000"/>
              <a:lumOff val="80000"/>
              <a:alpha val="50000"/>
            </a:schemeClr>
          </a:solidFill>
        </p:spPr>
        <p:txBody>
          <a:bodyPr wrap="square" lIns="54000" tIns="90000" rIns="36000" rtlCol="0" anchor="t" anchorCtr="0">
            <a:spAutoFit/>
          </a:bodyPr>
          <a:lstStyle/>
          <a:p>
            <a:pPr marL="171450" indent="-171450">
              <a:spcAft>
                <a:spcPts val="400"/>
              </a:spcAft>
              <a:buFont typeface="Arial" panose="020B0604020202020204" pitchFamily="34" charset="0"/>
              <a:buChar char="•"/>
            </a:pPr>
            <a:r>
              <a:rPr lang="en-US" sz="1000">
                <a:solidFill>
                  <a:schemeClr val="accent5"/>
                </a:solidFill>
                <a:latin typeface="DM Sans" pitchFamily="2" charset="77"/>
              </a:rPr>
              <a:t>Strategic importance to organisation</a:t>
            </a:r>
          </a:p>
        </p:txBody>
      </p:sp>
      <p:sp>
        <p:nvSpPr>
          <p:cNvPr id="24" name="Rectangle 23">
            <a:extLst>
              <a:ext uri="{FF2B5EF4-FFF2-40B4-BE49-F238E27FC236}">
                <a16:creationId xmlns:a16="http://schemas.microsoft.com/office/drawing/2014/main" id="{8559665F-3DF5-3196-9D7F-12DB387E628C}"/>
              </a:ext>
            </a:extLst>
          </p:cNvPr>
          <p:cNvSpPr/>
          <p:nvPr/>
        </p:nvSpPr>
        <p:spPr>
          <a:xfrm>
            <a:off x="1077913" y="-1402080"/>
            <a:ext cx="10872787" cy="29229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7311EE-93FD-D4DF-27B6-61C393B95C0B}"/>
              </a:ext>
            </a:extLst>
          </p:cNvPr>
          <p:cNvSpPr>
            <a:spLocks noGrp="1"/>
          </p:cNvSpPr>
          <p:nvPr>
            <p:ph type="title"/>
          </p:nvPr>
        </p:nvSpPr>
        <p:spPr/>
        <p:txBody>
          <a:bodyPr/>
          <a:lstStyle/>
          <a:p>
            <a:r>
              <a:rPr lang="en-US"/>
              <a:t>MUSIQ tool</a:t>
            </a:r>
          </a:p>
        </p:txBody>
      </p:sp>
      <p:sp>
        <p:nvSpPr>
          <p:cNvPr id="4" name="Footer Placeholder 3">
            <a:extLst>
              <a:ext uri="{FF2B5EF4-FFF2-40B4-BE49-F238E27FC236}">
                <a16:creationId xmlns:a16="http://schemas.microsoft.com/office/drawing/2014/main" id="{C450D136-9553-8732-242B-4C4A196B7A97}"/>
              </a:ext>
            </a:extLst>
          </p:cNvPr>
          <p:cNvSpPr>
            <a:spLocks noGrp="1"/>
          </p:cNvSpPr>
          <p:nvPr>
            <p:ph type="ftr" sz="quarter" idx="11"/>
          </p:nvPr>
        </p:nvSpPr>
        <p:spPr/>
        <p:txBody>
          <a:bodyPr/>
          <a:lstStyle/>
          <a:p>
            <a:r>
              <a:rPr lang="en-US"/>
              <a:t>Session 4     Working with People</a:t>
            </a:r>
          </a:p>
        </p:txBody>
      </p:sp>
      <p:sp>
        <p:nvSpPr>
          <p:cNvPr id="5" name="Slide Number Placeholder 4">
            <a:extLst>
              <a:ext uri="{FF2B5EF4-FFF2-40B4-BE49-F238E27FC236}">
                <a16:creationId xmlns:a16="http://schemas.microsoft.com/office/drawing/2014/main" id="{38F45164-75B1-07D3-6666-386D0156E416}"/>
              </a:ext>
            </a:extLst>
          </p:cNvPr>
          <p:cNvSpPr>
            <a:spLocks noGrp="1"/>
          </p:cNvSpPr>
          <p:nvPr>
            <p:ph type="sldNum" sz="quarter" idx="12"/>
          </p:nvPr>
        </p:nvSpPr>
        <p:spPr/>
        <p:txBody>
          <a:bodyPr/>
          <a:lstStyle/>
          <a:p>
            <a:fld id="{16C5AC08-0ACD-404A-9C9F-AB39E786C34A}" type="slidenum">
              <a:rPr lang="en-GB"/>
              <a:t>44</a:t>
            </a:fld>
            <a:endParaRPr lang="en-GB"/>
          </a:p>
        </p:txBody>
      </p:sp>
      <p:sp>
        <p:nvSpPr>
          <p:cNvPr id="6" name="Text Placeholder 5">
            <a:extLst>
              <a:ext uri="{FF2B5EF4-FFF2-40B4-BE49-F238E27FC236}">
                <a16:creationId xmlns:a16="http://schemas.microsoft.com/office/drawing/2014/main" id="{B4A9F709-6179-D955-DB60-60E3538203D7}"/>
              </a:ext>
            </a:extLst>
          </p:cNvPr>
          <p:cNvSpPr>
            <a:spLocks noGrp="1"/>
          </p:cNvSpPr>
          <p:nvPr>
            <p:ph type="body" sz="quarter" idx="13"/>
          </p:nvPr>
        </p:nvSpPr>
        <p:spPr/>
        <p:txBody>
          <a:bodyPr/>
          <a:lstStyle/>
          <a:p>
            <a:r>
              <a:rPr lang="en-US"/>
              <a:t>MUSIQ tool</a:t>
            </a:r>
          </a:p>
        </p:txBody>
      </p:sp>
      <p:sp>
        <p:nvSpPr>
          <p:cNvPr id="9" name="TextBox 8">
            <a:extLst>
              <a:ext uri="{FF2B5EF4-FFF2-40B4-BE49-F238E27FC236}">
                <a16:creationId xmlns:a16="http://schemas.microsoft.com/office/drawing/2014/main" id="{8ADB6F5B-3921-4A52-B57E-5D7E2F438925}"/>
              </a:ext>
            </a:extLst>
          </p:cNvPr>
          <p:cNvSpPr txBox="1"/>
          <p:nvPr/>
        </p:nvSpPr>
        <p:spPr>
          <a:xfrm>
            <a:off x="931026" y="6421594"/>
            <a:ext cx="11133809" cy="230832"/>
          </a:xfrm>
          <a:prstGeom prst="rect">
            <a:avLst/>
          </a:prstGeom>
          <a:noFill/>
        </p:spPr>
        <p:txBody>
          <a:bodyPr wrap="square">
            <a:spAutoFit/>
          </a:bodyPr>
          <a:lstStyle/>
          <a:p>
            <a:pPr algn="r"/>
            <a:r>
              <a:rPr lang="en-GB" sz="900" b="1" dirty="0">
                <a:latin typeface="DM Sans" pitchFamily="2" charset="77"/>
              </a:rPr>
              <a:t>Source:</a:t>
            </a:r>
            <a:r>
              <a:rPr lang="en-GB" sz="900" dirty="0">
                <a:latin typeface="DM Sans" pitchFamily="2" charset="77"/>
              </a:rPr>
              <a:t> Kaplan et al. </a:t>
            </a:r>
            <a:r>
              <a:rPr lang="en-GB" sz="900" i="1" dirty="0">
                <a:latin typeface="DM Sans" pitchFamily="2" charset="77"/>
              </a:rPr>
              <a:t>The Milbank Quarterly, </a:t>
            </a:r>
            <a:r>
              <a:rPr lang="en-GB" sz="900" dirty="0">
                <a:latin typeface="DM Sans" pitchFamily="2" charset="77"/>
              </a:rPr>
              <a:t>2010</a:t>
            </a:r>
          </a:p>
        </p:txBody>
      </p:sp>
      <p:sp>
        <p:nvSpPr>
          <p:cNvPr id="10" name="Content Placeholder 8">
            <a:extLst>
              <a:ext uri="{FF2B5EF4-FFF2-40B4-BE49-F238E27FC236}">
                <a16:creationId xmlns:a16="http://schemas.microsoft.com/office/drawing/2014/main" id="{BF409008-877D-FB91-2019-C787FE98B959}"/>
              </a:ext>
            </a:extLst>
          </p:cNvPr>
          <p:cNvSpPr txBox="1">
            <a:spLocks/>
          </p:cNvSpPr>
          <p:nvPr/>
        </p:nvSpPr>
        <p:spPr>
          <a:xfrm>
            <a:off x="1077913" y="1520825"/>
            <a:ext cx="1446212" cy="400740"/>
          </a:xfrm>
          <a:prstGeom prst="roundRect">
            <a:avLst>
              <a:gd name="adj" fmla="val 5721"/>
            </a:avLst>
          </a:prstGeom>
          <a:solidFill>
            <a:schemeClr val="accent2"/>
          </a:solidFill>
          <a:ln>
            <a:noFill/>
          </a:ln>
        </p:spPr>
        <p:txBody>
          <a:bodyPr vert="horz" lIns="90000" tIns="0" rIns="90000" bIns="0" rtlCol="0" anchor="ctr" anchorCtr="0">
            <a:noAutofit/>
          </a:bodyPr>
          <a:lstStyle>
            <a:lvl1pPr marL="0" indent="0" algn="l" defTabSz="914400" rtl="0" eaLnBrk="1" latinLnBrk="0" hangingPunct="1">
              <a:lnSpc>
                <a:spcPct val="90000"/>
              </a:lnSpc>
              <a:spcBef>
                <a:spcPts val="1000"/>
              </a:spcBef>
              <a:spcAft>
                <a:spcPts val="1700"/>
              </a:spcAft>
              <a:buFont typeface="Arial" panose="020B0604020202020204" pitchFamily="34" charset="0"/>
              <a:buNone/>
              <a:defRPr sz="3800" b="0" kern="1200">
                <a:solidFill>
                  <a:schemeClr val="accent5"/>
                </a:solidFill>
                <a:latin typeface="DM Sans" pitchFamily="2" charset="77"/>
                <a:ea typeface="+mn-ea"/>
                <a:cs typeface="+mn-cs"/>
              </a:defRPr>
            </a:lvl1pPr>
            <a:lvl2pPr marL="6350" indent="0" algn="l" defTabSz="914400" rtl="0" eaLnBrk="1" latinLnBrk="0" hangingPunct="1">
              <a:lnSpc>
                <a:spcPct val="90000"/>
              </a:lnSpc>
              <a:spcBef>
                <a:spcPts val="500"/>
              </a:spcBef>
              <a:spcAft>
                <a:spcPts val="1700"/>
              </a:spcAft>
              <a:buFont typeface="Arial" panose="020B0604020202020204" pitchFamily="34" charset="0"/>
              <a:buNone/>
              <a:tabLst/>
              <a:defRPr sz="2600" b="0" i="0" kern="1200">
                <a:solidFill>
                  <a:schemeClr val="accent5"/>
                </a:solidFill>
                <a:latin typeface="DM Sans Medium" pitchFamily="2" charset="77"/>
                <a:ea typeface="+mn-ea"/>
                <a:cs typeface="+mn-cs"/>
              </a:defRPr>
            </a:lvl2pPr>
            <a:lvl3pPr marL="268288" indent="-261938" algn="l" defTabSz="914400" rtl="0" eaLnBrk="1" latinLnBrk="0" hangingPunct="1">
              <a:lnSpc>
                <a:spcPct val="90000"/>
              </a:lnSpc>
              <a:spcBef>
                <a:spcPts val="500"/>
              </a:spcBef>
              <a:spcAft>
                <a:spcPts val="1700"/>
              </a:spcAft>
              <a:buClr>
                <a:schemeClr val="accent2"/>
              </a:buClr>
              <a:buFont typeface="Arial" panose="020B0604020202020204" pitchFamily="34" charset="0"/>
              <a:buChar char="•"/>
              <a:tabLst/>
              <a:defRPr sz="2600" b="0" i="0" kern="1200">
                <a:solidFill>
                  <a:schemeClr val="accent5"/>
                </a:solidFill>
                <a:latin typeface="DM Sans Medium" pitchFamily="2" charset="77"/>
                <a:ea typeface="+mn-ea"/>
                <a:cs typeface="+mn-cs"/>
              </a:defRPr>
            </a:lvl3pPr>
            <a:lvl4pPr marL="6350" indent="0" algn="l" defTabSz="914400" rtl="0" eaLnBrk="1" latinLnBrk="0" hangingPunct="1">
              <a:lnSpc>
                <a:spcPct val="90000"/>
              </a:lnSpc>
              <a:spcBef>
                <a:spcPts val="500"/>
              </a:spcBef>
              <a:buFont typeface="Arial" panose="020B0604020202020204" pitchFamily="34" charset="0"/>
              <a:buNone/>
              <a:tabLst/>
              <a:defRPr sz="1950" kern="1200">
                <a:solidFill>
                  <a:schemeClr val="accent5"/>
                </a:solidFill>
                <a:latin typeface="DM Sans" pitchFamily="2" charset="77"/>
                <a:ea typeface="+mn-ea"/>
                <a:cs typeface="+mn-cs"/>
              </a:defRPr>
            </a:lvl4pPr>
            <a:lvl5pPr marL="6350" indent="0" algn="l" defTabSz="914400" rtl="0" eaLnBrk="1" latinLnBrk="0" hangingPunct="1">
              <a:lnSpc>
                <a:spcPct val="90000"/>
              </a:lnSpc>
              <a:spcBef>
                <a:spcPts val="500"/>
              </a:spcBef>
              <a:buFont typeface="Arial" panose="020B0604020202020204" pitchFamily="34" charset="0"/>
              <a:buNone/>
              <a:tabLst/>
              <a:defRPr sz="1550" kern="1200">
                <a:solidFill>
                  <a:schemeClr val="accent5"/>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4"/>
            <a:r>
              <a:rPr lang="en-US" sz="1000" b="1">
                <a:solidFill>
                  <a:schemeClr val="bg1"/>
                </a:solidFill>
              </a:rPr>
              <a:t>Education</a:t>
            </a:r>
          </a:p>
        </p:txBody>
      </p:sp>
      <p:sp>
        <p:nvSpPr>
          <p:cNvPr id="14" name="Content Placeholder 8">
            <a:extLst>
              <a:ext uri="{FF2B5EF4-FFF2-40B4-BE49-F238E27FC236}">
                <a16:creationId xmlns:a16="http://schemas.microsoft.com/office/drawing/2014/main" id="{A88A46B1-12C6-84B5-CBD6-6C6FFBDF8AAE}"/>
              </a:ext>
            </a:extLst>
          </p:cNvPr>
          <p:cNvSpPr txBox="1">
            <a:spLocks/>
          </p:cNvSpPr>
          <p:nvPr/>
        </p:nvSpPr>
        <p:spPr>
          <a:xfrm>
            <a:off x="2963863" y="1520825"/>
            <a:ext cx="1446212" cy="400740"/>
          </a:xfrm>
          <a:prstGeom prst="roundRect">
            <a:avLst>
              <a:gd name="adj" fmla="val 5721"/>
            </a:avLst>
          </a:prstGeom>
          <a:solidFill>
            <a:schemeClr val="accent2"/>
          </a:solidFill>
          <a:ln>
            <a:noFill/>
          </a:ln>
        </p:spPr>
        <p:txBody>
          <a:bodyPr vert="horz" lIns="90000" tIns="0" rIns="90000" bIns="0" rtlCol="0" anchor="ctr" anchorCtr="0">
            <a:noAutofit/>
          </a:bodyPr>
          <a:lstStyle>
            <a:lvl1pPr marL="0" indent="0" algn="l" defTabSz="914400" rtl="0" eaLnBrk="1" latinLnBrk="0" hangingPunct="1">
              <a:lnSpc>
                <a:spcPct val="90000"/>
              </a:lnSpc>
              <a:spcBef>
                <a:spcPts val="1000"/>
              </a:spcBef>
              <a:spcAft>
                <a:spcPts val="1700"/>
              </a:spcAft>
              <a:buFont typeface="Arial" panose="020B0604020202020204" pitchFamily="34" charset="0"/>
              <a:buNone/>
              <a:defRPr sz="3800" b="0" kern="1200">
                <a:solidFill>
                  <a:schemeClr val="accent5"/>
                </a:solidFill>
                <a:latin typeface="DM Sans" pitchFamily="2" charset="77"/>
                <a:ea typeface="+mn-ea"/>
                <a:cs typeface="+mn-cs"/>
              </a:defRPr>
            </a:lvl1pPr>
            <a:lvl2pPr marL="6350" indent="0" algn="l" defTabSz="914400" rtl="0" eaLnBrk="1" latinLnBrk="0" hangingPunct="1">
              <a:lnSpc>
                <a:spcPct val="90000"/>
              </a:lnSpc>
              <a:spcBef>
                <a:spcPts val="500"/>
              </a:spcBef>
              <a:spcAft>
                <a:spcPts val="1700"/>
              </a:spcAft>
              <a:buFont typeface="Arial" panose="020B0604020202020204" pitchFamily="34" charset="0"/>
              <a:buNone/>
              <a:tabLst/>
              <a:defRPr sz="2600" b="0" i="0" kern="1200">
                <a:solidFill>
                  <a:schemeClr val="accent5"/>
                </a:solidFill>
                <a:latin typeface="DM Sans Medium" pitchFamily="2" charset="77"/>
                <a:ea typeface="+mn-ea"/>
                <a:cs typeface="+mn-cs"/>
              </a:defRPr>
            </a:lvl2pPr>
            <a:lvl3pPr marL="268288" indent="-261938" algn="l" defTabSz="914400" rtl="0" eaLnBrk="1" latinLnBrk="0" hangingPunct="1">
              <a:lnSpc>
                <a:spcPct val="90000"/>
              </a:lnSpc>
              <a:spcBef>
                <a:spcPts val="500"/>
              </a:spcBef>
              <a:spcAft>
                <a:spcPts val="1700"/>
              </a:spcAft>
              <a:buClr>
                <a:schemeClr val="accent2"/>
              </a:buClr>
              <a:buFont typeface="Arial" panose="020B0604020202020204" pitchFamily="34" charset="0"/>
              <a:buChar char="•"/>
              <a:tabLst/>
              <a:defRPr sz="2600" b="0" i="0" kern="1200">
                <a:solidFill>
                  <a:schemeClr val="accent5"/>
                </a:solidFill>
                <a:latin typeface="DM Sans Medium" pitchFamily="2" charset="77"/>
                <a:ea typeface="+mn-ea"/>
                <a:cs typeface="+mn-cs"/>
              </a:defRPr>
            </a:lvl3pPr>
            <a:lvl4pPr marL="6350" indent="0" algn="l" defTabSz="914400" rtl="0" eaLnBrk="1" latinLnBrk="0" hangingPunct="1">
              <a:lnSpc>
                <a:spcPct val="90000"/>
              </a:lnSpc>
              <a:spcBef>
                <a:spcPts val="500"/>
              </a:spcBef>
              <a:buFont typeface="Arial" panose="020B0604020202020204" pitchFamily="34" charset="0"/>
              <a:buNone/>
              <a:tabLst/>
              <a:defRPr sz="1950" kern="1200">
                <a:solidFill>
                  <a:schemeClr val="accent5"/>
                </a:solidFill>
                <a:latin typeface="DM Sans" pitchFamily="2" charset="77"/>
                <a:ea typeface="+mn-ea"/>
                <a:cs typeface="+mn-cs"/>
              </a:defRPr>
            </a:lvl4pPr>
            <a:lvl5pPr marL="6350" indent="0" algn="l" defTabSz="914400" rtl="0" eaLnBrk="1" latinLnBrk="0" hangingPunct="1">
              <a:lnSpc>
                <a:spcPct val="90000"/>
              </a:lnSpc>
              <a:spcBef>
                <a:spcPts val="500"/>
              </a:spcBef>
              <a:buFont typeface="Arial" panose="020B0604020202020204" pitchFamily="34" charset="0"/>
              <a:buNone/>
              <a:tabLst/>
              <a:defRPr sz="1550" kern="1200">
                <a:solidFill>
                  <a:schemeClr val="accent5"/>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4"/>
            <a:r>
              <a:rPr lang="en-US" sz="1000" b="1">
                <a:solidFill>
                  <a:schemeClr val="bg1"/>
                </a:solidFill>
              </a:rPr>
              <a:t>Organisation</a:t>
            </a:r>
          </a:p>
        </p:txBody>
      </p:sp>
      <p:sp>
        <p:nvSpPr>
          <p:cNvPr id="17" name="Content Placeholder 8">
            <a:extLst>
              <a:ext uri="{FF2B5EF4-FFF2-40B4-BE49-F238E27FC236}">
                <a16:creationId xmlns:a16="http://schemas.microsoft.com/office/drawing/2014/main" id="{6B728CD4-33A9-6E13-8AFA-BEB5B63AB05B}"/>
              </a:ext>
            </a:extLst>
          </p:cNvPr>
          <p:cNvSpPr txBox="1">
            <a:spLocks/>
          </p:cNvSpPr>
          <p:nvPr/>
        </p:nvSpPr>
        <p:spPr>
          <a:xfrm>
            <a:off x="4848225" y="1520825"/>
            <a:ext cx="1446212" cy="400740"/>
          </a:xfrm>
          <a:prstGeom prst="roundRect">
            <a:avLst>
              <a:gd name="adj" fmla="val 5721"/>
            </a:avLst>
          </a:prstGeom>
          <a:solidFill>
            <a:schemeClr val="accent2"/>
          </a:solidFill>
          <a:ln>
            <a:noFill/>
          </a:ln>
        </p:spPr>
        <p:txBody>
          <a:bodyPr vert="horz" lIns="90000" tIns="0" rIns="90000" bIns="0" rtlCol="0" anchor="ctr" anchorCtr="0">
            <a:noAutofit/>
          </a:bodyPr>
          <a:lstStyle>
            <a:lvl1pPr marL="0" indent="0" algn="l" defTabSz="914400" rtl="0" eaLnBrk="1" latinLnBrk="0" hangingPunct="1">
              <a:lnSpc>
                <a:spcPct val="90000"/>
              </a:lnSpc>
              <a:spcBef>
                <a:spcPts val="1000"/>
              </a:spcBef>
              <a:spcAft>
                <a:spcPts val="1700"/>
              </a:spcAft>
              <a:buFont typeface="Arial" panose="020B0604020202020204" pitchFamily="34" charset="0"/>
              <a:buNone/>
              <a:defRPr sz="3800" b="0" kern="1200">
                <a:solidFill>
                  <a:schemeClr val="accent5"/>
                </a:solidFill>
                <a:latin typeface="DM Sans" pitchFamily="2" charset="77"/>
                <a:ea typeface="+mn-ea"/>
                <a:cs typeface="+mn-cs"/>
              </a:defRPr>
            </a:lvl1pPr>
            <a:lvl2pPr marL="6350" indent="0" algn="l" defTabSz="914400" rtl="0" eaLnBrk="1" latinLnBrk="0" hangingPunct="1">
              <a:lnSpc>
                <a:spcPct val="90000"/>
              </a:lnSpc>
              <a:spcBef>
                <a:spcPts val="500"/>
              </a:spcBef>
              <a:spcAft>
                <a:spcPts val="1700"/>
              </a:spcAft>
              <a:buFont typeface="Arial" panose="020B0604020202020204" pitchFamily="34" charset="0"/>
              <a:buNone/>
              <a:tabLst/>
              <a:defRPr sz="2600" b="0" i="0" kern="1200">
                <a:solidFill>
                  <a:schemeClr val="accent5"/>
                </a:solidFill>
                <a:latin typeface="DM Sans Medium" pitchFamily="2" charset="77"/>
                <a:ea typeface="+mn-ea"/>
                <a:cs typeface="+mn-cs"/>
              </a:defRPr>
            </a:lvl2pPr>
            <a:lvl3pPr marL="268288" indent="-261938" algn="l" defTabSz="914400" rtl="0" eaLnBrk="1" latinLnBrk="0" hangingPunct="1">
              <a:lnSpc>
                <a:spcPct val="90000"/>
              </a:lnSpc>
              <a:spcBef>
                <a:spcPts val="500"/>
              </a:spcBef>
              <a:spcAft>
                <a:spcPts val="1700"/>
              </a:spcAft>
              <a:buClr>
                <a:schemeClr val="accent2"/>
              </a:buClr>
              <a:buFont typeface="Arial" panose="020B0604020202020204" pitchFamily="34" charset="0"/>
              <a:buChar char="•"/>
              <a:tabLst/>
              <a:defRPr sz="2600" b="0" i="0" kern="1200">
                <a:solidFill>
                  <a:schemeClr val="accent5"/>
                </a:solidFill>
                <a:latin typeface="DM Sans Medium" pitchFamily="2" charset="77"/>
                <a:ea typeface="+mn-ea"/>
                <a:cs typeface="+mn-cs"/>
              </a:defRPr>
            </a:lvl3pPr>
            <a:lvl4pPr marL="6350" indent="0" algn="l" defTabSz="914400" rtl="0" eaLnBrk="1" latinLnBrk="0" hangingPunct="1">
              <a:lnSpc>
                <a:spcPct val="90000"/>
              </a:lnSpc>
              <a:spcBef>
                <a:spcPts val="500"/>
              </a:spcBef>
              <a:buFont typeface="Arial" panose="020B0604020202020204" pitchFamily="34" charset="0"/>
              <a:buNone/>
              <a:tabLst/>
              <a:defRPr sz="1950" kern="1200">
                <a:solidFill>
                  <a:schemeClr val="accent5"/>
                </a:solidFill>
                <a:latin typeface="DM Sans" pitchFamily="2" charset="77"/>
                <a:ea typeface="+mn-ea"/>
                <a:cs typeface="+mn-cs"/>
              </a:defRPr>
            </a:lvl4pPr>
            <a:lvl5pPr marL="6350" indent="0" algn="l" defTabSz="914400" rtl="0" eaLnBrk="1" latinLnBrk="0" hangingPunct="1">
              <a:lnSpc>
                <a:spcPct val="90000"/>
              </a:lnSpc>
              <a:spcBef>
                <a:spcPts val="500"/>
              </a:spcBef>
              <a:buFont typeface="Arial" panose="020B0604020202020204" pitchFamily="34" charset="0"/>
              <a:buNone/>
              <a:tabLst/>
              <a:defRPr sz="1550" kern="1200">
                <a:solidFill>
                  <a:schemeClr val="accent5"/>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4"/>
            <a:r>
              <a:rPr lang="en-US" sz="1000" b="1">
                <a:solidFill>
                  <a:schemeClr val="bg1"/>
                </a:solidFill>
              </a:rPr>
              <a:t>Microsystem</a:t>
            </a:r>
          </a:p>
        </p:txBody>
      </p:sp>
      <p:sp>
        <p:nvSpPr>
          <p:cNvPr id="19" name="Content Placeholder 8">
            <a:extLst>
              <a:ext uri="{FF2B5EF4-FFF2-40B4-BE49-F238E27FC236}">
                <a16:creationId xmlns:a16="http://schemas.microsoft.com/office/drawing/2014/main" id="{257ACE42-A98B-EC7E-0CC0-0CBD013E3345}"/>
              </a:ext>
            </a:extLst>
          </p:cNvPr>
          <p:cNvSpPr txBox="1">
            <a:spLocks/>
          </p:cNvSpPr>
          <p:nvPr/>
        </p:nvSpPr>
        <p:spPr>
          <a:xfrm>
            <a:off x="6732588" y="1520825"/>
            <a:ext cx="1446212" cy="400740"/>
          </a:xfrm>
          <a:prstGeom prst="roundRect">
            <a:avLst>
              <a:gd name="adj" fmla="val 5721"/>
            </a:avLst>
          </a:prstGeom>
          <a:solidFill>
            <a:schemeClr val="accent2"/>
          </a:solidFill>
          <a:ln>
            <a:noFill/>
          </a:ln>
        </p:spPr>
        <p:txBody>
          <a:bodyPr vert="horz" lIns="90000" tIns="0" rIns="90000" bIns="0" rtlCol="0" anchor="ctr" anchorCtr="0">
            <a:noAutofit/>
          </a:bodyPr>
          <a:lstStyle>
            <a:lvl1pPr marL="0" indent="0" algn="l" defTabSz="914400" rtl="0" eaLnBrk="1" latinLnBrk="0" hangingPunct="1">
              <a:lnSpc>
                <a:spcPct val="90000"/>
              </a:lnSpc>
              <a:spcBef>
                <a:spcPts val="1000"/>
              </a:spcBef>
              <a:spcAft>
                <a:spcPts val="1700"/>
              </a:spcAft>
              <a:buFont typeface="Arial" panose="020B0604020202020204" pitchFamily="34" charset="0"/>
              <a:buNone/>
              <a:defRPr sz="3800" b="0" kern="1200">
                <a:solidFill>
                  <a:schemeClr val="accent5"/>
                </a:solidFill>
                <a:latin typeface="DM Sans" pitchFamily="2" charset="77"/>
                <a:ea typeface="+mn-ea"/>
                <a:cs typeface="+mn-cs"/>
              </a:defRPr>
            </a:lvl1pPr>
            <a:lvl2pPr marL="6350" indent="0" algn="l" defTabSz="914400" rtl="0" eaLnBrk="1" latinLnBrk="0" hangingPunct="1">
              <a:lnSpc>
                <a:spcPct val="90000"/>
              </a:lnSpc>
              <a:spcBef>
                <a:spcPts val="500"/>
              </a:spcBef>
              <a:spcAft>
                <a:spcPts val="1700"/>
              </a:spcAft>
              <a:buFont typeface="Arial" panose="020B0604020202020204" pitchFamily="34" charset="0"/>
              <a:buNone/>
              <a:tabLst/>
              <a:defRPr sz="2600" b="0" i="0" kern="1200">
                <a:solidFill>
                  <a:schemeClr val="accent5"/>
                </a:solidFill>
                <a:latin typeface="DM Sans Medium" pitchFamily="2" charset="77"/>
                <a:ea typeface="+mn-ea"/>
                <a:cs typeface="+mn-cs"/>
              </a:defRPr>
            </a:lvl2pPr>
            <a:lvl3pPr marL="268288" indent="-261938" algn="l" defTabSz="914400" rtl="0" eaLnBrk="1" latinLnBrk="0" hangingPunct="1">
              <a:lnSpc>
                <a:spcPct val="90000"/>
              </a:lnSpc>
              <a:spcBef>
                <a:spcPts val="500"/>
              </a:spcBef>
              <a:spcAft>
                <a:spcPts val="1700"/>
              </a:spcAft>
              <a:buClr>
                <a:schemeClr val="accent2"/>
              </a:buClr>
              <a:buFont typeface="Arial" panose="020B0604020202020204" pitchFamily="34" charset="0"/>
              <a:buChar char="•"/>
              <a:tabLst/>
              <a:defRPr sz="2600" b="0" i="0" kern="1200">
                <a:solidFill>
                  <a:schemeClr val="accent5"/>
                </a:solidFill>
                <a:latin typeface="DM Sans Medium" pitchFamily="2" charset="77"/>
                <a:ea typeface="+mn-ea"/>
                <a:cs typeface="+mn-cs"/>
              </a:defRPr>
            </a:lvl3pPr>
            <a:lvl4pPr marL="6350" indent="0" algn="l" defTabSz="914400" rtl="0" eaLnBrk="1" latinLnBrk="0" hangingPunct="1">
              <a:lnSpc>
                <a:spcPct val="90000"/>
              </a:lnSpc>
              <a:spcBef>
                <a:spcPts val="500"/>
              </a:spcBef>
              <a:buFont typeface="Arial" panose="020B0604020202020204" pitchFamily="34" charset="0"/>
              <a:buNone/>
              <a:tabLst/>
              <a:defRPr sz="1950" kern="1200">
                <a:solidFill>
                  <a:schemeClr val="accent5"/>
                </a:solidFill>
                <a:latin typeface="DM Sans" pitchFamily="2" charset="77"/>
                <a:ea typeface="+mn-ea"/>
                <a:cs typeface="+mn-cs"/>
              </a:defRPr>
            </a:lvl4pPr>
            <a:lvl5pPr marL="6350" indent="0" algn="l" defTabSz="914400" rtl="0" eaLnBrk="1" latinLnBrk="0" hangingPunct="1">
              <a:lnSpc>
                <a:spcPct val="90000"/>
              </a:lnSpc>
              <a:spcBef>
                <a:spcPts val="500"/>
              </a:spcBef>
              <a:buFont typeface="Arial" panose="020B0604020202020204" pitchFamily="34" charset="0"/>
              <a:buNone/>
              <a:tabLst/>
              <a:defRPr sz="1550" kern="1200">
                <a:solidFill>
                  <a:schemeClr val="accent5"/>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4"/>
            <a:r>
              <a:rPr lang="en-US" sz="1000" b="1">
                <a:solidFill>
                  <a:schemeClr val="bg1"/>
                </a:solidFill>
              </a:rPr>
              <a:t>QI Team</a:t>
            </a:r>
          </a:p>
        </p:txBody>
      </p:sp>
      <p:sp>
        <p:nvSpPr>
          <p:cNvPr id="21" name="Content Placeholder 8">
            <a:extLst>
              <a:ext uri="{FF2B5EF4-FFF2-40B4-BE49-F238E27FC236}">
                <a16:creationId xmlns:a16="http://schemas.microsoft.com/office/drawing/2014/main" id="{65FD1F47-4F6F-72F3-E462-B21BB82C3A1E}"/>
              </a:ext>
            </a:extLst>
          </p:cNvPr>
          <p:cNvSpPr txBox="1">
            <a:spLocks/>
          </p:cNvSpPr>
          <p:nvPr/>
        </p:nvSpPr>
        <p:spPr>
          <a:xfrm>
            <a:off x="8618538" y="1520825"/>
            <a:ext cx="1446212" cy="400740"/>
          </a:xfrm>
          <a:prstGeom prst="roundRect">
            <a:avLst>
              <a:gd name="adj" fmla="val 5721"/>
            </a:avLst>
          </a:prstGeom>
          <a:solidFill>
            <a:schemeClr val="accent2"/>
          </a:solidFill>
          <a:ln>
            <a:noFill/>
          </a:ln>
        </p:spPr>
        <p:txBody>
          <a:bodyPr vert="horz" lIns="90000" tIns="0" rIns="90000" bIns="0" rtlCol="0" anchor="ctr" anchorCtr="0">
            <a:noAutofit/>
          </a:bodyPr>
          <a:lstStyle>
            <a:lvl1pPr marL="0" indent="0" algn="l" defTabSz="914400" rtl="0" eaLnBrk="1" latinLnBrk="0" hangingPunct="1">
              <a:lnSpc>
                <a:spcPct val="90000"/>
              </a:lnSpc>
              <a:spcBef>
                <a:spcPts val="1000"/>
              </a:spcBef>
              <a:spcAft>
                <a:spcPts val="1700"/>
              </a:spcAft>
              <a:buFont typeface="Arial" panose="020B0604020202020204" pitchFamily="34" charset="0"/>
              <a:buNone/>
              <a:defRPr sz="3800" b="0" kern="1200">
                <a:solidFill>
                  <a:schemeClr val="accent5"/>
                </a:solidFill>
                <a:latin typeface="DM Sans" pitchFamily="2" charset="77"/>
                <a:ea typeface="+mn-ea"/>
                <a:cs typeface="+mn-cs"/>
              </a:defRPr>
            </a:lvl1pPr>
            <a:lvl2pPr marL="6350" indent="0" algn="l" defTabSz="914400" rtl="0" eaLnBrk="1" latinLnBrk="0" hangingPunct="1">
              <a:lnSpc>
                <a:spcPct val="90000"/>
              </a:lnSpc>
              <a:spcBef>
                <a:spcPts val="500"/>
              </a:spcBef>
              <a:spcAft>
                <a:spcPts val="1700"/>
              </a:spcAft>
              <a:buFont typeface="Arial" panose="020B0604020202020204" pitchFamily="34" charset="0"/>
              <a:buNone/>
              <a:tabLst/>
              <a:defRPr sz="2600" b="0" i="0" kern="1200">
                <a:solidFill>
                  <a:schemeClr val="accent5"/>
                </a:solidFill>
                <a:latin typeface="DM Sans Medium" pitchFamily="2" charset="77"/>
                <a:ea typeface="+mn-ea"/>
                <a:cs typeface="+mn-cs"/>
              </a:defRPr>
            </a:lvl2pPr>
            <a:lvl3pPr marL="268288" indent="-261938" algn="l" defTabSz="914400" rtl="0" eaLnBrk="1" latinLnBrk="0" hangingPunct="1">
              <a:lnSpc>
                <a:spcPct val="90000"/>
              </a:lnSpc>
              <a:spcBef>
                <a:spcPts val="500"/>
              </a:spcBef>
              <a:spcAft>
                <a:spcPts val="1700"/>
              </a:spcAft>
              <a:buClr>
                <a:schemeClr val="accent2"/>
              </a:buClr>
              <a:buFont typeface="Arial" panose="020B0604020202020204" pitchFamily="34" charset="0"/>
              <a:buChar char="•"/>
              <a:tabLst/>
              <a:defRPr sz="2600" b="0" i="0" kern="1200">
                <a:solidFill>
                  <a:schemeClr val="accent5"/>
                </a:solidFill>
                <a:latin typeface="DM Sans Medium" pitchFamily="2" charset="77"/>
                <a:ea typeface="+mn-ea"/>
                <a:cs typeface="+mn-cs"/>
              </a:defRPr>
            </a:lvl3pPr>
            <a:lvl4pPr marL="6350" indent="0" algn="l" defTabSz="914400" rtl="0" eaLnBrk="1" latinLnBrk="0" hangingPunct="1">
              <a:lnSpc>
                <a:spcPct val="90000"/>
              </a:lnSpc>
              <a:spcBef>
                <a:spcPts val="500"/>
              </a:spcBef>
              <a:buFont typeface="Arial" panose="020B0604020202020204" pitchFamily="34" charset="0"/>
              <a:buNone/>
              <a:tabLst/>
              <a:defRPr sz="1950" kern="1200">
                <a:solidFill>
                  <a:schemeClr val="accent5"/>
                </a:solidFill>
                <a:latin typeface="DM Sans" pitchFamily="2" charset="77"/>
                <a:ea typeface="+mn-ea"/>
                <a:cs typeface="+mn-cs"/>
              </a:defRPr>
            </a:lvl4pPr>
            <a:lvl5pPr marL="6350" indent="0" algn="l" defTabSz="914400" rtl="0" eaLnBrk="1" latinLnBrk="0" hangingPunct="1">
              <a:lnSpc>
                <a:spcPct val="90000"/>
              </a:lnSpc>
              <a:spcBef>
                <a:spcPts val="500"/>
              </a:spcBef>
              <a:buFont typeface="Arial" panose="020B0604020202020204" pitchFamily="34" charset="0"/>
              <a:buNone/>
              <a:tabLst/>
              <a:defRPr sz="1550" kern="1200">
                <a:solidFill>
                  <a:schemeClr val="accent5"/>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4"/>
            <a:r>
              <a:rPr lang="en-US" sz="1000" b="1">
                <a:solidFill>
                  <a:schemeClr val="bg1"/>
                </a:solidFill>
              </a:rPr>
              <a:t>QI Support &amp; capacity</a:t>
            </a:r>
          </a:p>
        </p:txBody>
      </p:sp>
      <p:sp>
        <p:nvSpPr>
          <p:cNvPr id="23" name="Content Placeholder 8">
            <a:extLst>
              <a:ext uri="{FF2B5EF4-FFF2-40B4-BE49-F238E27FC236}">
                <a16:creationId xmlns:a16="http://schemas.microsoft.com/office/drawing/2014/main" id="{3C8621B2-9F4A-D557-6E5A-0F74F6EA1E52}"/>
              </a:ext>
            </a:extLst>
          </p:cNvPr>
          <p:cNvSpPr txBox="1">
            <a:spLocks/>
          </p:cNvSpPr>
          <p:nvPr/>
        </p:nvSpPr>
        <p:spPr>
          <a:xfrm>
            <a:off x="10506075" y="1520825"/>
            <a:ext cx="1446212" cy="400740"/>
          </a:xfrm>
          <a:prstGeom prst="roundRect">
            <a:avLst>
              <a:gd name="adj" fmla="val 5721"/>
            </a:avLst>
          </a:prstGeom>
          <a:solidFill>
            <a:schemeClr val="accent2"/>
          </a:solidFill>
          <a:ln>
            <a:noFill/>
          </a:ln>
        </p:spPr>
        <p:txBody>
          <a:bodyPr vert="horz" lIns="90000" tIns="0" rIns="90000" bIns="0" rtlCol="0" anchor="ctr" anchorCtr="0">
            <a:noAutofit/>
          </a:bodyPr>
          <a:lstStyle>
            <a:lvl1pPr marL="0" indent="0" algn="l" defTabSz="914400" rtl="0" eaLnBrk="1" latinLnBrk="0" hangingPunct="1">
              <a:lnSpc>
                <a:spcPct val="90000"/>
              </a:lnSpc>
              <a:spcBef>
                <a:spcPts val="1000"/>
              </a:spcBef>
              <a:spcAft>
                <a:spcPts val="1700"/>
              </a:spcAft>
              <a:buFont typeface="Arial" panose="020B0604020202020204" pitchFamily="34" charset="0"/>
              <a:buNone/>
              <a:defRPr sz="3800" b="0" kern="1200">
                <a:solidFill>
                  <a:schemeClr val="accent5"/>
                </a:solidFill>
                <a:latin typeface="DM Sans" pitchFamily="2" charset="77"/>
                <a:ea typeface="+mn-ea"/>
                <a:cs typeface="+mn-cs"/>
              </a:defRPr>
            </a:lvl1pPr>
            <a:lvl2pPr marL="6350" indent="0" algn="l" defTabSz="914400" rtl="0" eaLnBrk="1" latinLnBrk="0" hangingPunct="1">
              <a:lnSpc>
                <a:spcPct val="90000"/>
              </a:lnSpc>
              <a:spcBef>
                <a:spcPts val="500"/>
              </a:spcBef>
              <a:spcAft>
                <a:spcPts val="1700"/>
              </a:spcAft>
              <a:buFont typeface="Arial" panose="020B0604020202020204" pitchFamily="34" charset="0"/>
              <a:buNone/>
              <a:tabLst/>
              <a:defRPr sz="2600" b="0" i="0" kern="1200">
                <a:solidFill>
                  <a:schemeClr val="accent5"/>
                </a:solidFill>
                <a:latin typeface="DM Sans Medium" pitchFamily="2" charset="77"/>
                <a:ea typeface="+mn-ea"/>
                <a:cs typeface="+mn-cs"/>
              </a:defRPr>
            </a:lvl2pPr>
            <a:lvl3pPr marL="268288" indent="-261938" algn="l" defTabSz="914400" rtl="0" eaLnBrk="1" latinLnBrk="0" hangingPunct="1">
              <a:lnSpc>
                <a:spcPct val="90000"/>
              </a:lnSpc>
              <a:spcBef>
                <a:spcPts val="500"/>
              </a:spcBef>
              <a:spcAft>
                <a:spcPts val="1700"/>
              </a:spcAft>
              <a:buClr>
                <a:schemeClr val="accent2"/>
              </a:buClr>
              <a:buFont typeface="Arial" panose="020B0604020202020204" pitchFamily="34" charset="0"/>
              <a:buChar char="•"/>
              <a:tabLst/>
              <a:defRPr sz="2600" b="0" i="0" kern="1200">
                <a:solidFill>
                  <a:schemeClr val="accent5"/>
                </a:solidFill>
                <a:latin typeface="DM Sans Medium" pitchFamily="2" charset="77"/>
                <a:ea typeface="+mn-ea"/>
                <a:cs typeface="+mn-cs"/>
              </a:defRPr>
            </a:lvl3pPr>
            <a:lvl4pPr marL="6350" indent="0" algn="l" defTabSz="914400" rtl="0" eaLnBrk="1" latinLnBrk="0" hangingPunct="1">
              <a:lnSpc>
                <a:spcPct val="90000"/>
              </a:lnSpc>
              <a:spcBef>
                <a:spcPts val="500"/>
              </a:spcBef>
              <a:buFont typeface="Arial" panose="020B0604020202020204" pitchFamily="34" charset="0"/>
              <a:buNone/>
              <a:tabLst/>
              <a:defRPr sz="1950" kern="1200">
                <a:solidFill>
                  <a:schemeClr val="accent5"/>
                </a:solidFill>
                <a:latin typeface="DM Sans" pitchFamily="2" charset="77"/>
                <a:ea typeface="+mn-ea"/>
                <a:cs typeface="+mn-cs"/>
              </a:defRPr>
            </a:lvl4pPr>
            <a:lvl5pPr marL="6350" indent="0" algn="l" defTabSz="914400" rtl="0" eaLnBrk="1" latinLnBrk="0" hangingPunct="1">
              <a:lnSpc>
                <a:spcPct val="90000"/>
              </a:lnSpc>
              <a:spcBef>
                <a:spcPts val="500"/>
              </a:spcBef>
              <a:buFont typeface="Arial" panose="020B0604020202020204" pitchFamily="34" charset="0"/>
              <a:buNone/>
              <a:tabLst/>
              <a:defRPr sz="1550" kern="1200">
                <a:solidFill>
                  <a:schemeClr val="accent5"/>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4"/>
            <a:r>
              <a:rPr lang="en-US" sz="1000" b="1">
                <a:solidFill>
                  <a:schemeClr val="bg1"/>
                </a:solidFill>
              </a:rPr>
              <a:t>Miscellaneous</a:t>
            </a:r>
          </a:p>
        </p:txBody>
      </p:sp>
    </p:spTree>
    <p:extLst>
      <p:ext uri="{BB962C8B-B14F-4D97-AF65-F5344CB8AC3E}">
        <p14:creationId xmlns:p14="http://schemas.microsoft.com/office/powerpoint/2010/main" val="391159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60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80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grpId="0" nodeType="withEffect">
                                  <p:stCondLst>
                                    <p:cond delay="100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par>
                          <p:cTn id="23" fill="hold">
                            <p:stCondLst>
                              <p:cond delay="1500"/>
                            </p:stCondLst>
                            <p:childTnLst>
                              <p:par>
                                <p:cTn id="24" presetID="2" presetClass="entr" presetSubtype="1" decel="5000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1000" fill="hold"/>
                                        <p:tgtEl>
                                          <p:spTgt spid="11"/>
                                        </p:tgtEl>
                                        <p:attrNameLst>
                                          <p:attrName>ppt_x</p:attrName>
                                        </p:attrNameLst>
                                      </p:cBhvr>
                                      <p:tavLst>
                                        <p:tav tm="0">
                                          <p:val>
                                            <p:strVal val="#ppt_x"/>
                                          </p:val>
                                        </p:tav>
                                        <p:tav tm="100000">
                                          <p:val>
                                            <p:strVal val="#ppt_x"/>
                                          </p:val>
                                        </p:tav>
                                      </p:tavLst>
                                    </p:anim>
                                    <p:anim calcmode="lin" valueType="num">
                                      <p:cBhvr additive="base">
                                        <p:cTn id="27" dur="1000" fill="hold"/>
                                        <p:tgtEl>
                                          <p:spTgt spid="11"/>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2" presetClass="entr" presetSubtype="1" decel="5000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0-#ppt_h/2"/>
                                          </p:val>
                                        </p:tav>
                                        <p:tav tm="100000">
                                          <p:val>
                                            <p:strVal val="#ppt_y"/>
                                          </p:val>
                                        </p:tav>
                                      </p:tavLst>
                                    </p:anim>
                                  </p:childTnLst>
                                </p:cTn>
                              </p:par>
                            </p:childTnLst>
                          </p:cTn>
                        </p:par>
                        <p:par>
                          <p:cTn id="33" fill="hold">
                            <p:stCondLst>
                              <p:cond delay="3500"/>
                            </p:stCondLst>
                            <p:childTnLst>
                              <p:par>
                                <p:cTn id="34" presetID="2" presetClass="entr" presetSubtype="1" decel="5000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1000" fill="hold"/>
                                        <p:tgtEl>
                                          <p:spTgt spid="16"/>
                                        </p:tgtEl>
                                        <p:attrNameLst>
                                          <p:attrName>ppt_x</p:attrName>
                                        </p:attrNameLst>
                                      </p:cBhvr>
                                      <p:tavLst>
                                        <p:tav tm="0">
                                          <p:val>
                                            <p:strVal val="#ppt_x"/>
                                          </p:val>
                                        </p:tav>
                                        <p:tav tm="100000">
                                          <p:val>
                                            <p:strVal val="#ppt_x"/>
                                          </p:val>
                                        </p:tav>
                                      </p:tavLst>
                                    </p:anim>
                                    <p:anim calcmode="lin" valueType="num">
                                      <p:cBhvr additive="base">
                                        <p:cTn id="37" dur="1000" fill="hold"/>
                                        <p:tgtEl>
                                          <p:spTgt spid="16"/>
                                        </p:tgtEl>
                                        <p:attrNameLst>
                                          <p:attrName>ppt_y</p:attrName>
                                        </p:attrNameLst>
                                      </p:cBhvr>
                                      <p:tavLst>
                                        <p:tav tm="0">
                                          <p:val>
                                            <p:strVal val="0-#ppt_h/2"/>
                                          </p:val>
                                        </p:tav>
                                        <p:tav tm="100000">
                                          <p:val>
                                            <p:strVal val="#ppt_y"/>
                                          </p:val>
                                        </p:tav>
                                      </p:tavLst>
                                    </p:anim>
                                  </p:childTnLst>
                                </p:cTn>
                              </p:par>
                            </p:childTnLst>
                          </p:cTn>
                        </p:par>
                        <p:par>
                          <p:cTn id="38" fill="hold">
                            <p:stCondLst>
                              <p:cond delay="4500"/>
                            </p:stCondLst>
                            <p:childTnLst>
                              <p:par>
                                <p:cTn id="39" presetID="2" presetClass="entr" presetSubtype="1" decel="5000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5500"/>
                            </p:stCondLst>
                            <p:childTnLst>
                              <p:par>
                                <p:cTn id="44" presetID="2" presetClass="entr" presetSubtype="1" decel="5000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additive="base">
                                        <p:cTn id="46" dur="1000" fill="hold"/>
                                        <p:tgtEl>
                                          <p:spTgt spid="20"/>
                                        </p:tgtEl>
                                        <p:attrNameLst>
                                          <p:attrName>ppt_x</p:attrName>
                                        </p:attrNameLst>
                                      </p:cBhvr>
                                      <p:tavLst>
                                        <p:tav tm="0">
                                          <p:val>
                                            <p:strVal val="#ppt_x"/>
                                          </p:val>
                                        </p:tav>
                                        <p:tav tm="100000">
                                          <p:val>
                                            <p:strVal val="#ppt_x"/>
                                          </p:val>
                                        </p:tav>
                                      </p:tavLst>
                                    </p:anim>
                                    <p:anim calcmode="lin" valueType="num">
                                      <p:cBhvr additive="base">
                                        <p:cTn id="47" dur="1000" fill="hold"/>
                                        <p:tgtEl>
                                          <p:spTgt spid="20"/>
                                        </p:tgtEl>
                                        <p:attrNameLst>
                                          <p:attrName>ppt_y</p:attrName>
                                        </p:attrNameLst>
                                      </p:cBhvr>
                                      <p:tavLst>
                                        <p:tav tm="0">
                                          <p:val>
                                            <p:strVal val="0-#ppt_h/2"/>
                                          </p:val>
                                        </p:tav>
                                        <p:tav tm="100000">
                                          <p:val>
                                            <p:strVal val="#ppt_y"/>
                                          </p:val>
                                        </p:tav>
                                      </p:tavLst>
                                    </p:anim>
                                  </p:childTnLst>
                                </p:cTn>
                              </p:par>
                            </p:childTnLst>
                          </p:cTn>
                        </p:par>
                        <p:par>
                          <p:cTn id="48" fill="hold">
                            <p:stCondLst>
                              <p:cond delay="6500"/>
                            </p:stCondLst>
                            <p:childTnLst>
                              <p:par>
                                <p:cTn id="49" presetID="2" presetClass="entr" presetSubtype="1" decel="50000"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6" grpId="0" animBg="1"/>
      <p:bldP spid="18" grpId="0" animBg="1"/>
      <p:bldP spid="20" grpId="0" animBg="1"/>
      <p:bldP spid="22" grpId="0" animBg="1"/>
      <p:bldP spid="10" grpId="0" animBg="1"/>
      <p:bldP spid="14" grpId="0" animBg="1"/>
      <p:bldP spid="17" grpId="0" animBg="1"/>
      <p:bldP spid="19" grpId="0" animBg="1"/>
      <p:bldP spid="21" grpId="0" animBg="1"/>
      <p:bldP spid="2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1AE11-B06C-79D1-DC21-C52CCBE94AC9}"/>
              </a:ext>
            </a:extLst>
          </p:cNvPr>
          <p:cNvSpPr>
            <a:spLocks noGrp="1"/>
          </p:cNvSpPr>
          <p:nvPr>
            <p:ph type="title"/>
          </p:nvPr>
        </p:nvSpPr>
        <p:spPr/>
        <p:txBody>
          <a:bodyPr/>
          <a:lstStyle/>
          <a:p>
            <a:r>
              <a:rPr lang="en-US"/>
              <a:t>MUSIQ tool</a:t>
            </a:r>
          </a:p>
        </p:txBody>
      </p:sp>
      <p:sp>
        <p:nvSpPr>
          <p:cNvPr id="4" name="Footer Placeholder 3">
            <a:extLst>
              <a:ext uri="{FF2B5EF4-FFF2-40B4-BE49-F238E27FC236}">
                <a16:creationId xmlns:a16="http://schemas.microsoft.com/office/drawing/2014/main" id="{2DB6AB8C-95F9-3BCB-26F4-97D2ACD50E69}"/>
              </a:ext>
            </a:extLst>
          </p:cNvPr>
          <p:cNvSpPr>
            <a:spLocks noGrp="1"/>
          </p:cNvSpPr>
          <p:nvPr>
            <p:ph type="ftr" sz="quarter" idx="11"/>
          </p:nvPr>
        </p:nvSpPr>
        <p:spPr/>
        <p:txBody>
          <a:bodyPr/>
          <a:lstStyle/>
          <a:p>
            <a:r>
              <a:rPr lang="en-US"/>
              <a:t>Session 4     Working with People</a:t>
            </a:r>
          </a:p>
        </p:txBody>
      </p:sp>
      <p:sp>
        <p:nvSpPr>
          <p:cNvPr id="5" name="Slide Number Placeholder 4">
            <a:extLst>
              <a:ext uri="{FF2B5EF4-FFF2-40B4-BE49-F238E27FC236}">
                <a16:creationId xmlns:a16="http://schemas.microsoft.com/office/drawing/2014/main" id="{204E1503-5490-EEFF-76A3-1C103C1D0D43}"/>
              </a:ext>
            </a:extLst>
          </p:cNvPr>
          <p:cNvSpPr>
            <a:spLocks noGrp="1"/>
          </p:cNvSpPr>
          <p:nvPr>
            <p:ph type="sldNum" sz="quarter" idx="12"/>
          </p:nvPr>
        </p:nvSpPr>
        <p:spPr/>
        <p:txBody>
          <a:bodyPr/>
          <a:lstStyle/>
          <a:p>
            <a:fld id="{16C5AC08-0ACD-404A-9C9F-AB39E786C34A}" type="slidenum">
              <a:rPr lang="en-GB"/>
              <a:t>45</a:t>
            </a:fld>
            <a:endParaRPr lang="en-GB"/>
          </a:p>
        </p:txBody>
      </p:sp>
      <p:sp>
        <p:nvSpPr>
          <p:cNvPr id="6" name="Text Placeholder 5">
            <a:extLst>
              <a:ext uri="{FF2B5EF4-FFF2-40B4-BE49-F238E27FC236}">
                <a16:creationId xmlns:a16="http://schemas.microsoft.com/office/drawing/2014/main" id="{F2D8EEF1-5E31-E241-194A-58861B3014A7}"/>
              </a:ext>
            </a:extLst>
          </p:cNvPr>
          <p:cNvSpPr>
            <a:spLocks noGrp="1"/>
          </p:cNvSpPr>
          <p:nvPr>
            <p:ph type="body" sz="quarter" idx="13"/>
          </p:nvPr>
        </p:nvSpPr>
        <p:spPr/>
        <p:txBody>
          <a:bodyPr/>
          <a:lstStyle/>
          <a:p>
            <a:r>
              <a:rPr lang="en-US"/>
              <a:t>Activity 4.5</a:t>
            </a:r>
          </a:p>
        </p:txBody>
      </p:sp>
      <p:pic>
        <p:nvPicPr>
          <p:cNvPr id="8" name="Google Shape;326;p46">
            <a:extLst>
              <a:ext uri="{FF2B5EF4-FFF2-40B4-BE49-F238E27FC236}">
                <a16:creationId xmlns:a16="http://schemas.microsoft.com/office/drawing/2014/main" id="{9845A5B4-12ED-E1B9-D7C8-57AEE5FE32DF}"/>
              </a:ext>
            </a:extLst>
          </p:cNvPr>
          <p:cNvPicPr preferRelativeResize="0"/>
          <p:nvPr/>
        </p:nvPicPr>
        <p:blipFill rotWithShape="1">
          <a:blip r:embed="rId3">
            <a:alphaModFix/>
          </a:blip>
          <a:srcRect l="3700" t="6497" r="3057"/>
          <a:stretch/>
        </p:blipFill>
        <p:spPr>
          <a:xfrm>
            <a:off x="4219574" y="1520825"/>
            <a:ext cx="4713867" cy="5095875"/>
          </a:xfrm>
          <a:prstGeom prst="rect">
            <a:avLst/>
          </a:prstGeom>
          <a:noFill/>
          <a:ln>
            <a:noFill/>
          </a:ln>
        </p:spPr>
      </p:pic>
      <p:pic>
        <p:nvPicPr>
          <p:cNvPr id="9" name="Google Shape;324;p46">
            <a:extLst>
              <a:ext uri="{FF2B5EF4-FFF2-40B4-BE49-F238E27FC236}">
                <a16:creationId xmlns:a16="http://schemas.microsoft.com/office/drawing/2014/main" id="{5506CFE6-C9A4-18AC-B827-71F637BFF6E4}"/>
              </a:ext>
            </a:extLst>
          </p:cNvPr>
          <p:cNvPicPr preferRelativeResize="0"/>
          <p:nvPr/>
        </p:nvPicPr>
        <p:blipFill>
          <a:blip r:embed="rId4">
            <a:alphaModFix/>
          </a:blip>
          <a:stretch>
            <a:fillRect/>
          </a:stretch>
        </p:blipFill>
        <p:spPr>
          <a:xfrm>
            <a:off x="8386775" y="5765800"/>
            <a:ext cx="1128838" cy="1128838"/>
          </a:xfrm>
          <a:prstGeom prst="rect">
            <a:avLst/>
          </a:prstGeom>
          <a:noFill/>
          <a:ln>
            <a:noFill/>
          </a:ln>
        </p:spPr>
      </p:pic>
      <p:pic>
        <p:nvPicPr>
          <p:cNvPr id="3" name="Picture 2">
            <a:extLst>
              <a:ext uri="{FF2B5EF4-FFF2-40B4-BE49-F238E27FC236}">
                <a16:creationId xmlns:a16="http://schemas.microsoft.com/office/drawing/2014/main" id="{7FBEEF21-81F0-8D18-6DEB-3DB877A03CC5}"/>
              </a:ext>
            </a:extLst>
          </p:cNvPr>
          <p:cNvPicPr>
            <a:picLocks noChangeAspect="1"/>
          </p:cNvPicPr>
          <p:nvPr/>
        </p:nvPicPr>
        <p:blipFill>
          <a:blip r:embed="rId5"/>
          <a:srcRect/>
          <a:stretch/>
        </p:blipFill>
        <p:spPr>
          <a:xfrm>
            <a:off x="238125" y="1317624"/>
            <a:ext cx="495300" cy="406400"/>
          </a:xfrm>
          <a:prstGeom prst="rect">
            <a:avLst/>
          </a:prstGeom>
        </p:spPr>
      </p:pic>
      <p:pic>
        <p:nvPicPr>
          <p:cNvPr id="7" name="Picture 6">
            <a:extLst>
              <a:ext uri="{FF2B5EF4-FFF2-40B4-BE49-F238E27FC236}">
                <a16:creationId xmlns:a16="http://schemas.microsoft.com/office/drawing/2014/main" id="{29A2C14B-E729-D53C-6252-13E0E553908C}"/>
              </a:ext>
            </a:extLst>
          </p:cNvPr>
          <p:cNvPicPr>
            <a:picLocks noChangeAspect="1"/>
          </p:cNvPicPr>
          <p:nvPr/>
        </p:nvPicPr>
        <p:blipFill>
          <a:blip r:embed="rId6"/>
          <a:stretch>
            <a:fillRect/>
          </a:stretch>
        </p:blipFill>
        <p:spPr>
          <a:xfrm>
            <a:off x="238124" y="800100"/>
            <a:ext cx="495301" cy="376859"/>
          </a:xfrm>
          <a:prstGeom prst="rect">
            <a:avLst/>
          </a:prstGeom>
        </p:spPr>
      </p:pic>
    </p:spTree>
    <p:extLst>
      <p:ext uri="{BB962C8B-B14F-4D97-AF65-F5344CB8AC3E}">
        <p14:creationId xmlns:p14="http://schemas.microsoft.com/office/powerpoint/2010/main" val="3066667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28C0CA66-CEEF-B738-FAB2-1F88BAC2BB63}"/>
              </a:ext>
            </a:extLst>
          </p:cNvPr>
          <p:cNvGrpSpPr/>
          <p:nvPr/>
        </p:nvGrpSpPr>
        <p:grpSpPr>
          <a:xfrm>
            <a:off x="3894183" y="2882255"/>
            <a:ext cx="1988457" cy="1650093"/>
            <a:chOff x="9390743" y="3219450"/>
            <a:chExt cx="1988457" cy="1650093"/>
          </a:xfrm>
        </p:grpSpPr>
        <p:cxnSp>
          <p:nvCxnSpPr>
            <p:cNvPr id="44" name="Straight Connector 43">
              <a:extLst>
                <a:ext uri="{FF2B5EF4-FFF2-40B4-BE49-F238E27FC236}">
                  <a16:creationId xmlns:a16="http://schemas.microsoft.com/office/drawing/2014/main" id="{DC74580F-D8E5-5DD6-EA85-CFFD89FFD377}"/>
                </a:ext>
              </a:extLst>
            </p:cNvPr>
            <p:cNvCxnSpPr>
              <a:cxnSpLocks/>
            </p:cNvCxnSpPr>
            <p:nvPr/>
          </p:nvCxnSpPr>
          <p:spPr>
            <a:xfrm flipH="1">
              <a:off x="9405257" y="4076700"/>
              <a:ext cx="1100818" cy="103414"/>
            </a:xfrm>
            <a:prstGeom prst="lin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C33B1C1-EB31-1F50-192E-B246809A599F}"/>
                </a:ext>
              </a:extLst>
            </p:cNvPr>
            <p:cNvCxnSpPr>
              <a:cxnSpLocks/>
            </p:cNvCxnSpPr>
            <p:nvPr/>
          </p:nvCxnSpPr>
          <p:spPr>
            <a:xfrm flipH="1">
              <a:off x="9419771" y="3556000"/>
              <a:ext cx="1959429" cy="616857"/>
            </a:xfrm>
            <a:prstGeom prst="lin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48614DAF-7072-5A5F-9187-43A6F5D78459}"/>
                </a:ext>
              </a:extLst>
            </p:cNvPr>
            <p:cNvCxnSpPr>
              <a:cxnSpLocks/>
            </p:cNvCxnSpPr>
            <p:nvPr/>
          </p:nvCxnSpPr>
          <p:spPr>
            <a:xfrm flipH="1" flipV="1">
              <a:off x="9419771" y="4187371"/>
              <a:ext cx="1342572" cy="682172"/>
            </a:xfrm>
            <a:prstGeom prst="lin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DC1F04E-6B02-0683-8694-59A588309539}"/>
                </a:ext>
              </a:extLst>
            </p:cNvPr>
            <p:cNvCxnSpPr/>
            <p:nvPr/>
          </p:nvCxnSpPr>
          <p:spPr>
            <a:xfrm flipH="1">
              <a:off x="9390743" y="3219450"/>
              <a:ext cx="188686" cy="996950"/>
            </a:xfrm>
            <a:prstGeom prst="lin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C89C4506-D77D-EDC9-71BD-E9566DEB285E}"/>
              </a:ext>
            </a:extLst>
          </p:cNvPr>
          <p:cNvSpPr>
            <a:spLocks noGrp="1"/>
          </p:cNvSpPr>
          <p:nvPr>
            <p:ph type="title"/>
          </p:nvPr>
        </p:nvSpPr>
        <p:spPr/>
        <p:txBody>
          <a:bodyPr/>
          <a:lstStyle/>
          <a:p>
            <a:r>
              <a:rPr lang="en-US"/>
              <a:t>Activity</a:t>
            </a:r>
          </a:p>
        </p:txBody>
      </p:sp>
      <p:sp>
        <p:nvSpPr>
          <p:cNvPr id="3" name="Content Placeholder 2">
            <a:extLst>
              <a:ext uri="{FF2B5EF4-FFF2-40B4-BE49-F238E27FC236}">
                <a16:creationId xmlns:a16="http://schemas.microsoft.com/office/drawing/2014/main" id="{E1F9CD52-1ABD-78EB-FC54-6141B20244CB}"/>
              </a:ext>
            </a:extLst>
          </p:cNvPr>
          <p:cNvSpPr>
            <a:spLocks noGrp="1"/>
          </p:cNvSpPr>
          <p:nvPr>
            <p:ph idx="1"/>
          </p:nvPr>
        </p:nvSpPr>
        <p:spPr>
          <a:xfrm>
            <a:off x="1077913" y="1520825"/>
            <a:ext cx="10872787" cy="850900"/>
          </a:xfrm>
        </p:spPr>
        <p:txBody>
          <a:bodyPr/>
          <a:lstStyle/>
          <a:p>
            <a:r>
              <a:rPr lang="en-US"/>
              <a:t>Have a go!</a:t>
            </a:r>
          </a:p>
        </p:txBody>
      </p:sp>
      <p:sp>
        <p:nvSpPr>
          <p:cNvPr id="4" name="Footer Placeholder 3">
            <a:extLst>
              <a:ext uri="{FF2B5EF4-FFF2-40B4-BE49-F238E27FC236}">
                <a16:creationId xmlns:a16="http://schemas.microsoft.com/office/drawing/2014/main" id="{17846716-577B-74BD-4A75-3E519BD924F1}"/>
              </a:ext>
            </a:extLst>
          </p:cNvPr>
          <p:cNvSpPr>
            <a:spLocks noGrp="1"/>
          </p:cNvSpPr>
          <p:nvPr>
            <p:ph type="ftr" sz="quarter" idx="11"/>
          </p:nvPr>
        </p:nvSpPr>
        <p:spPr/>
        <p:txBody>
          <a:bodyPr/>
          <a:lstStyle/>
          <a:p>
            <a:r>
              <a:rPr lang="en-US"/>
              <a:t>Session 4     Working with People</a:t>
            </a:r>
          </a:p>
        </p:txBody>
      </p:sp>
      <p:sp>
        <p:nvSpPr>
          <p:cNvPr id="5" name="Slide Number Placeholder 4">
            <a:extLst>
              <a:ext uri="{FF2B5EF4-FFF2-40B4-BE49-F238E27FC236}">
                <a16:creationId xmlns:a16="http://schemas.microsoft.com/office/drawing/2014/main" id="{CCDEFFE4-C587-EE03-6F00-0EF3014001BC}"/>
              </a:ext>
            </a:extLst>
          </p:cNvPr>
          <p:cNvSpPr>
            <a:spLocks noGrp="1"/>
          </p:cNvSpPr>
          <p:nvPr>
            <p:ph type="sldNum" sz="quarter" idx="12"/>
          </p:nvPr>
        </p:nvSpPr>
        <p:spPr/>
        <p:txBody>
          <a:bodyPr/>
          <a:lstStyle/>
          <a:p>
            <a:fld id="{16C5AC08-0ACD-404A-9C9F-AB39E786C34A}" type="slidenum">
              <a:rPr lang="en-GB"/>
              <a:t>46</a:t>
            </a:fld>
            <a:endParaRPr lang="en-GB"/>
          </a:p>
        </p:txBody>
      </p:sp>
      <p:sp>
        <p:nvSpPr>
          <p:cNvPr id="6" name="Text Placeholder 5">
            <a:extLst>
              <a:ext uri="{FF2B5EF4-FFF2-40B4-BE49-F238E27FC236}">
                <a16:creationId xmlns:a16="http://schemas.microsoft.com/office/drawing/2014/main" id="{29397B72-B138-D3EC-6B00-E7FE7229F632}"/>
              </a:ext>
            </a:extLst>
          </p:cNvPr>
          <p:cNvSpPr>
            <a:spLocks noGrp="1"/>
          </p:cNvSpPr>
          <p:nvPr>
            <p:ph type="body" sz="quarter" idx="13"/>
          </p:nvPr>
        </p:nvSpPr>
        <p:spPr/>
        <p:txBody>
          <a:bodyPr/>
          <a:lstStyle/>
          <a:p>
            <a:r>
              <a:rPr lang="en-US"/>
              <a:t>Activity 4.5</a:t>
            </a:r>
          </a:p>
        </p:txBody>
      </p:sp>
      <p:pic>
        <p:nvPicPr>
          <p:cNvPr id="8" name="Picture 7">
            <a:extLst>
              <a:ext uri="{FF2B5EF4-FFF2-40B4-BE49-F238E27FC236}">
                <a16:creationId xmlns:a16="http://schemas.microsoft.com/office/drawing/2014/main" id="{DA096C5C-6FDE-F4B7-AC06-65F093AED608}"/>
              </a:ext>
            </a:extLst>
          </p:cNvPr>
          <p:cNvPicPr>
            <a:picLocks noChangeAspect="1"/>
          </p:cNvPicPr>
          <p:nvPr/>
        </p:nvPicPr>
        <p:blipFill>
          <a:blip r:embed="rId3"/>
          <a:stretch>
            <a:fillRect/>
          </a:stretch>
        </p:blipFill>
        <p:spPr>
          <a:xfrm>
            <a:off x="7318409" y="2637692"/>
            <a:ext cx="3362716" cy="3128108"/>
          </a:xfrm>
          <a:prstGeom prst="rect">
            <a:avLst/>
          </a:prstGeom>
        </p:spPr>
      </p:pic>
      <p:grpSp>
        <p:nvGrpSpPr>
          <p:cNvPr id="11" name="Group 10">
            <a:extLst>
              <a:ext uri="{FF2B5EF4-FFF2-40B4-BE49-F238E27FC236}">
                <a16:creationId xmlns:a16="http://schemas.microsoft.com/office/drawing/2014/main" id="{476698DE-3A91-B56C-4928-80C7DDBA11D1}"/>
              </a:ext>
            </a:extLst>
          </p:cNvPr>
          <p:cNvGrpSpPr/>
          <p:nvPr/>
        </p:nvGrpSpPr>
        <p:grpSpPr>
          <a:xfrm>
            <a:off x="3219269" y="4675981"/>
            <a:ext cx="1458685" cy="1119110"/>
            <a:chOff x="8715829" y="5013176"/>
            <a:chExt cx="1458685" cy="1119110"/>
          </a:xfrm>
        </p:grpSpPr>
        <p:cxnSp>
          <p:nvCxnSpPr>
            <p:cNvPr id="52" name="Straight Connector 51">
              <a:extLst>
                <a:ext uri="{FF2B5EF4-FFF2-40B4-BE49-F238E27FC236}">
                  <a16:creationId xmlns:a16="http://schemas.microsoft.com/office/drawing/2014/main" id="{3509F765-0A6F-CDCA-B04E-9BB302CC40D2}"/>
                </a:ext>
              </a:extLst>
            </p:cNvPr>
            <p:cNvCxnSpPr>
              <a:cxnSpLocks/>
            </p:cNvCxnSpPr>
            <p:nvPr/>
          </p:nvCxnSpPr>
          <p:spPr>
            <a:xfrm flipH="1" flipV="1">
              <a:off x="9120336" y="5013176"/>
              <a:ext cx="1054178" cy="1119110"/>
            </a:xfrm>
            <a:prstGeom prst="line">
              <a:avLst/>
            </a:prstGeom>
            <a:ln w="57150">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FBF07461-2AE3-E365-9372-606EEA11CE9A}"/>
                </a:ext>
              </a:extLst>
            </p:cNvPr>
            <p:cNvCxnSpPr>
              <a:cxnSpLocks/>
            </p:cNvCxnSpPr>
            <p:nvPr/>
          </p:nvCxnSpPr>
          <p:spPr>
            <a:xfrm flipV="1">
              <a:off x="8715829" y="5050971"/>
              <a:ext cx="428171" cy="878115"/>
            </a:xfrm>
            <a:prstGeom prst="line">
              <a:avLst/>
            </a:prstGeom>
            <a:ln w="57150">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8A33BD10-A9D2-F44C-13EC-1E995B44E079}"/>
              </a:ext>
            </a:extLst>
          </p:cNvPr>
          <p:cNvGrpSpPr/>
          <p:nvPr/>
        </p:nvGrpSpPr>
        <p:grpSpPr>
          <a:xfrm>
            <a:off x="1346926" y="2718062"/>
            <a:ext cx="1654628" cy="1937657"/>
            <a:chOff x="6843486" y="3055257"/>
            <a:chExt cx="1654628" cy="1937657"/>
          </a:xfrm>
        </p:grpSpPr>
        <p:cxnSp>
          <p:nvCxnSpPr>
            <p:cNvPr id="48" name="Straight Connector 47">
              <a:extLst>
                <a:ext uri="{FF2B5EF4-FFF2-40B4-BE49-F238E27FC236}">
                  <a16:creationId xmlns:a16="http://schemas.microsoft.com/office/drawing/2014/main" id="{790B215D-3495-82E6-80D1-6C85EC716774}"/>
                </a:ext>
              </a:extLst>
            </p:cNvPr>
            <p:cNvCxnSpPr>
              <a:cxnSpLocks/>
            </p:cNvCxnSpPr>
            <p:nvPr/>
          </p:nvCxnSpPr>
          <p:spPr>
            <a:xfrm>
              <a:off x="8128000" y="3055257"/>
              <a:ext cx="362857" cy="1386114"/>
            </a:xfrm>
            <a:prstGeom prst="line">
              <a:avLst/>
            </a:prstGeom>
            <a:ln w="5715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68EE6FDB-A938-9C3F-2688-FC700A5976D0}"/>
                </a:ext>
              </a:extLst>
            </p:cNvPr>
            <p:cNvCxnSpPr>
              <a:cxnSpLocks/>
            </p:cNvCxnSpPr>
            <p:nvPr/>
          </p:nvCxnSpPr>
          <p:spPr>
            <a:xfrm>
              <a:off x="7213600" y="3969657"/>
              <a:ext cx="1277257" cy="457200"/>
            </a:xfrm>
            <a:prstGeom prst="line">
              <a:avLst/>
            </a:prstGeom>
            <a:ln w="5715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40759EF-38BE-64E7-34B2-65AF4E8A843F}"/>
                </a:ext>
              </a:extLst>
            </p:cNvPr>
            <p:cNvCxnSpPr>
              <a:cxnSpLocks/>
            </p:cNvCxnSpPr>
            <p:nvPr/>
          </p:nvCxnSpPr>
          <p:spPr>
            <a:xfrm>
              <a:off x="6843486" y="4412343"/>
              <a:ext cx="1654628" cy="0"/>
            </a:xfrm>
            <a:prstGeom prst="line">
              <a:avLst/>
            </a:prstGeom>
            <a:ln w="5715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675B675-AF4E-4ED5-F734-D6896B843EBB}"/>
                </a:ext>
              </a:extLst>
            </p:cNvPr>
            <p:cNvCxnSpPr>
              <a:cxnSpLocks/>
            </p:cNvCxnSpPr>
            <p:nvPr/>
          </p:nvCxnSpPr>
          <p:spPr>
            <a:xfrm flipV="1">
              <a:off x="7634514" y="4405086"/>
              <a:ext cx="856343" cy="587828"/>
            </a:xfrm>
            <a:prstGeom prst="line">
              <a:avLst/>
            </a:prstGeom>
            <a:ln w="5715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C203C24B-B21C-3774-AEC6-7C58A2104525}"/>
              </a:ext>
            </a:extLst>
          </p:cNvPr>
          <p:cNvGrpSpPr/>
          <p:nvPr/>
        </p:nvGrpSpPr>
        <p:grpSpPr>
          <a:xfrm>
            <a:off x="2387600" y="3235821"/>
            <a:ext cx="2115656" cy="2031608"/>
            <a:chOff x="2387600" y="3235821"/>
            <a:chExt cx="2115656" cy="2031608"/>
          </a:xfrm>
        </p:grpSpPr>
        <p:sp>
          <p:nvSpPr>
            <p:cNvPr id="41" name="Oval 40">
              <a:extLst>
                <a:ext uri="{FF2B5EF4-FFF2-40B4-BE49-F238E27FC236}">
                  <a16:creationId xmlns:a16="http://schemas.microsoft.com/office/drawing/2014/main" id="{407F80AD-C0D2-3619-C208-F492349E7B3D}"/>
                </a:ext>
              </a:extLst>
            </p:cNvPr>
            <p:cNvSpPr/>
            <p:nvPr/>
          </p:nvSpPr>
          <p:spPr>
            <a:xfrm>
              <a:off x="2387600" y="3432165"/>
              <a:ext cx="1239520" cy="1239520"/>
            </a:xfrm>
            <a:prstGeom prst="ellipse">
              <a:avLst/>
            </a:prstGeom>
            <a:solidFill>
              <a:schemeClr val="bg1"/>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42" name="Oval 41">
              <a:extLst>
                <a:ext uri="{FF2B5EF4-FFF2-40B4-BE49-F238E27FC236}">
                  <a16:creationId xmlns:a16="http://schemas.microsoft.com/office/drawing/2014/main" id="{4E0F30B3-F6A5-2B12-169D-6BC2C78ACE76}"/>
                </a:ext>
              </a:extLst>
            </p:cNvPr>
            <p:cNvSpPr/>
            <p:nvPr/>
          </p:nvSpPr>
          <p:spPr>
            <a:xfrm>
              <a:off x="3263736" y="3235821"/>
              <a:ext cx="1239520" cy="1239520"/>
            </a:xfrm>
            <a:prstGeom prst="ellipse">
              <a:avLst/>
            </a:prstGeom>
            <a:solidFill>
              <a:schemeClr val="bg1"/>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43" name="Oval 42">
              <a:extLst>
                <a:ext uri="{FF2B5EF4-FFF2-40B4-BE49-F238E27FC236}">
                  <a16:creationId xmlns:a16="http://schemas.microsoft.com/office/drawing/2014/main" id="{45669AB6-5500-9BC7-7210-AC38BAF2A7B7}"/>
                </a:ext>
              </a:extLst>
            </p:cNvPr>
            <p:cNvSpPr/>
            <p:nvPr/>
          </p:nvSpPr>
          <p:spPr>
            <a:xfrm>
              <a:off x="3047712" y="4027909"/>
              <a:ext cx="1239520" cy="1239520"/>
            </a:xfrm>
            <a:prstGeom prst="ellipse">
              <a:avLst/>
            </a:prstGeom>
            <a:solidFill>
              <a:schemeClr val="bg1"/>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grpSp>
      <p:sp>
        <p:nvSpPr>
          <p:cNvPr id="15" name="Oval 14">
            <a:extLst>
              <a:ext uri="{FF2B5EF4-FFF2-40B4-BE49-F238E27FC236}">
                <a16:creationId xmlns:a16="http://schemas.microsoft.com/office/drawing/2014/main" id="{74C9346B-879E-0441-D6B6-ED3AF6EF1BFC}"/>
              </a:ext>
            </a:extLst>
          </p:cNvPr>
          <p:cNvSpPr/>
          <p:nvPr/>
        </p:nvSpPr>
        <p:spPr>
          <a:xfrm>
            <a:off x="2451003" y="2527647"/>
            <a:ext cx="354608" cy="354608"/>
          </a:xfrm>
          <a:prstGeom prst="ellipse">
            <a:avLst/>
          </a:prstGeom>
          <a:solidFill>
            <a:schemeClr val="bg1"/>
          </a:solidFill>
          <a:ln w="571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16" name="Oval 15">
            <a:extLst>
              <a:ext uri="{FF2B5EF4-FFF2-40B4-BE49-F238E27FC236}">
                <a16:creationId xmlns:a16="http://schemas.microsoft.com/office/drawing/2014/main" id="{F8C6236C-1DBB-8A81-D918-82B0FD0BAA5F}"/>
              </a:ext>
            </a:extLst>
          </p:cNvPr>
          <p:cNvSpPr/>
          <p:nvPr/>
        </p:nvSpPr>
        <p:spPr>
          <a:xfrm>
            <a:off x="1535544" y="3451845"/>
            <a:ext cx="354608" cy="354608"/>
          </a:xfrm>
          <a:prstGeom prst="ellipse">
            <a:avLst/>
          </a:prstGeom>
          <a:solidFill>
            <a:schemeClr val="bg1"/>
          </a:solidFill>
          <a:ln w="571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17" name="Oval 16">
            <a:extLst>
              <a:ext uri="{FF2B5EF4-FFF2-40B4-BE49-F238E27FC236}">
                <a16:creationId xmlns:a16="http://schemas.microsoft.com/office/drawing/2014/main" id="{D6A0FB8E-B874-1E9F-BBB1-995D13761B1F}"/>
              </a:ext>
            </a:extLst>
          </p:cNvPr>
          <p:cNvSpPr/>
          <p:nvPr/>
        </p:nvSpPr>
        <p:spPr>
          <a:xfrm>
            <a:off x="1175504" y="3883893"/>
            <a:ext cx="354608" cy="354608"/>
          </a:xfrm>
          <a:prstGeom prst="ellipse">
            <a:avLst/>
          </a:prstGeom>
          <a:solidFill>
            <a:schemeClr val="bg1"/>
          </a:solidFill>
          <a:ln w="571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18" name="Oval 17">
            <a:extLst>
              <a:ext uri="{FF2B5EF4-FFF2-40B4-BE49-F238E27FC236}">
                <a16:creationId xmlns:a16="http://schemas.microsoft.com/office/drawing/2014/main" id="{2BD62A9C-A675-C88F-A03D-3BC1F6D24A6A}"/>
              </a:ext>
            </a:extLst>
          </p:cNvPr>
          <p:cNvSpPr/>
          <p:nvPr/>
        </p:nvSpPr>
        <p:spPr>
          <a:xfrm>
            <a:off x="1967592" y="4459957"/>
            <a:ext cx="354608" cy="354608"/>
          </a:xfrm>
          <a:prstGeom prst="ellipse">
            <a:avLst/>
          </a:prstGeom>
          <a:solidFill>
            <a:schemeClr val="bg1"/>
          </a:solidFill>
          <a:ln w="571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19" name="Oval 18">
            <a:extLst>
              <a:ext uri="{FF2B5EF4-FFF2-40B4-BE49-F238E27FC236}">
                <a16:creationId xmlns:a16="http://schemas.microsoft.com/office/drawing/2014/main" id="{DBB6D236-10C8-3681-4C60-A2883E7010FA}"/>
              </a:ext>
            </a:extLst>
          </p:cNvPr>
          <p:cNvSpPr/>
          <p:nvPr/>
        </p:nvSpPr>
        <p:spPr>
          <a:xfrm>
            <a:off x="3047712" y="5396061"/>
            <a:ext cx="354608" cy="354608"/>
          </a:xfrm>
          <a:prstGeom prst="ellipse">
            <a:avLst/>
          </a:prstGeom>
          <a:solidFill>
            <a:schemeClr val="bg1"/>
          </a:solidFill>
          <a:ln w="5715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20" name="Oval 19">
            <a:extLst>
              <a:ext uri="{FF2B5EF4-FFF2-40B4-BE49-F238E27FC236}">
                <a16:creationId xmlns:a16="http://schemas.microsoft.com/office/drawing/2014/main" id="{2C0FE627-D889-09C9-A14C-DC80A39AB4BB}"/>
              </a:ext>
            </a:extLst>
          </p:cNvPr>
          <p:cNvSpPr/>
          <p:nvPr/>
        </p:nvSpPr>
        <p:spPr>
          <a:xfrm>
            <a:off x="4487872" y="5612085"/>
            <a:ext cx="354608" cy="354608"/>
          </a:xfrm>
          <a:prstGeom prst="ellipse">
            <a:avLst/>
          </a:prstGeom>
          <a:solidFill>
            <a:schemeClr val="bg1"/>
          </a:solidFill>
          <a:ln w="5715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21" name="Oval 20">
            <a:extLst>
              <a:ext uri="{FF2B5EF4-FFF2-40B4-BE49-F238E27FC236}">
                <a16:creationId xmlns:a16="http://schemas.microsoft.com/office/drawing/2014/main" id="{69BF67C1-E8F2-B2FA-81FC-26772D775790}"/>
              </a:ext>
            </a:extLst>
          </p:cNvPr>
          <p:cNvSpPr/>
          <p:nvPr/>
        </p:nvSpPr>
        <p:spPr>
          <a:xfrm>
            <a:off x="5092964" y="4344407"/>
            <a:ext cx="354608" cy="354608"/>
          </a:xfrm>
          <a:prstGeom prst="ellipse">
            <a:avLst/>
          </a:prstGeom>
          <a:solidFill>
            <a:schemeClr val="bg1"/>
          </a:solid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22" name="Oval 21">
            <a:extLst>
              <a:ext uri="{FF2B5EF4-FFF2-40B4-BE49-F238E27FC236}">
                <a16:creationId xmlns:a16="http://schemas.microsoft.com/office/drawing/2014/main" id="{E8F50605-FA15-0CA8-911E-6EB4FA41FDEE}"/>
              </a:ext>
            </a:extLst>
          </p:cNvPr>
          <p:cNvSpPr/>
          <p:nvPr/>
        </p:nvSpPr>
        <p:spPr>
          <a:xfrm>
            <a:off x="4775904" y="3588604"/>
            <a:ext cx="354608" cy="354608"/>
          </a:xfrm>
          <a:prstGeom prst="ellipse">
            <a:avLst/>
          </a:prstGeom>
          <a:solidFill>
            <a:schemeClr val="bg1"/>
          </a:solid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23" name="Oval 22">
            <a:extLst>
              <a:ext uri="{FF2B5EF4-FFF2-40B4-BE49-F238E27FC236}">
                <a16:creationId xmlns:a16="http://schemas.microsoft.com/office/drawing/2014/main" id="{1A75DAB2-962E-C466-F8FE-43502197F299}"/>
              </a:ext>
            </a:extLst>
          </p:cNvPr>
          <p:cNvSpPr/>
          <p:nvPr/>
        </p:nvSpPr>
        <p:spPr>
          <a:xfrm>
            <a:off x="5704751" y="3034311"/>
            <a:ext cx="354608" cy="354608"/>
          </a:xfrm>
          <a:prstGeom prst="ellipse">
            <a:avLst/>
          </a:prstGeom>
          <a:solidFill>
            <a:schemeClr val="bg1"/>
          </a:solid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24" name="Oval 23">
            <a:extLst>
              <a:ext uri="{FF2B5EF4-FFF2-40B4-BE49-F238E27FC236}">
                <a16:creationId xmlns:a16="http://schemas.microsoft.com/office/drawing/2014/main" id="{7A845E33-1AC9-1D1F-EAA7-E2300CFEE955}"/>
              </a:ext>
            </a:extLst>
          </p:cNvPr>
          <p:cNvSpPr/>
          <p:nvPr/>
        </p:nvSpPr>
        <p:spPr>
          <a:xfrm>
            <a:off x="3911808" y="2731765"/>
            <a:ext cx="354608" cy="354608"/>
          </a:xfrm>
          <a:prstGeom prst="ellipse">
            <a:avLst/>
          </a:prstGeom>
          <a:solidFill>
            <a:schemeClr val="bg1"/>
          </a:solid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25" name="Oval 24">
            <a:extLst>
              <a:ext uri="{FF2B5EF4-FFF2-40B4-BE49-F238E27FC236}">
                <a16:creationId xmlns:a16="http://schemas.microsoft.com/office/drawing/2014/main" id="{FACDAB89-7DAC-FB40-9893-6E55369C5895}"/>
              </a:ext>
            </a:extLst>
          </p:cNvPr>
          <p:cNvSpPr/>
          <p:nvPr/>
        </p:nvSpPr>
        <p:spPr>
          <a:xfrm>
            <a:off x="2373085" y="3446680"/>
            <a:ext cx="1239520" cy="1239520"/>
          </a:xfrm>
          <a:prstGeom prst="ellipse">
            <a:avLst/>
          </a:prstGeom>
          <a:noFill/>
          <a:ln w="571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26" name="Oval 25">
            <a:extLst>
              <a:ext uri="{FF2B5EF4-FFF2-40B4-BE49-F238E27FC236}">
                <a16:creationId xmlns:a16="http://schemas.microsoft.com/office/drawing/2014/main" id="{0CC7DEDA-B48F-060E-BE99-BFFEBD009712}"/>
              </a:ext>
            </a:extLst>
          </p:cNvPr>
          <p:cNvSpPr/>
          <p:nvPr/>
        </p:nvSpPr>
        <p:spPr>
          <a:xfrm>
            <a:off x="3249221" y="3250336"/>
            <a:ext cx="1239520" cy="1239520"/>
          </a:xfrm>
          <a:prstGeom prst="ellipse">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27" name="Oval 26">
            <a:extLst>
              <a:ext uri="{FF2B5EF4-FFF2-40B4-BE49-F238E27FC236}">
                <a16:creationId xmlns:a16="http://schemas.microsoft.com/office/drawing/2014/main" id="{784CCD2F-7081-A812-4B7D-7742FEC05005}"/>
              </a:ext>
            </a:extLst>
          </p:cNvPr>
          <p:cNvSpPr/>
          <p:nvPr/>
        </p:nvSpPr>
        <p:spPr>
          <a:xfrm>
            <a:off x="3033197" y="4042424"/>
            <a:ext cx="1239520" cy="1239520"/>
          </a:xfrm>
          <a:prstGeom prst="ellipse">
            <a:avLst/>
          </a:prstGeom>
          <a:noFill/>
          <a:ln w="5715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28" name="TextBox 27">
            <a:extLst>
              <a:ext uri="{FF2B5EF4-FFF2-40B4-BE49-F238E27FC236}">
                <a16:creationId xmlns:a16="http://schemas.microsoft.com/office/drawing/2014/main" id="{D9800D7E-4349-2BD7-CFCC-F7B5A3656DB5}"/>
              </a:ext>
            </a:extLst>
          </p:cNvPr>
          <p:cNvSpPr txBox="1"/>
          <p:nvPr/>
        </p:nvSpPr>
        <p:spPr>
          <a:xfrm>
            <a:off x="3589384" y="3601005"/>
            <a:ext cx="711200" cy="276999"/>
          </a:xfrm>
          <a:prstGeom prst="rect">
            <a:avLst/>
          </a:prstGeom>
          <a:noFill/>
        </p:spPr>
        <p:txBody>
          <a:bodyPr wrap="square" rtlCol="0">
            <a:noAutofit/>
          </a:bodyPr>
          <a:lstStyle/>
          <a:p>
            <a:pPr algn="ctr"/>
            <a:r>
              <a:rPr lang="en-US" sz="1200" b="1">
                <a:solidFill>
                  <a:schemeClr val="accent1"/>
                </a:solidFill>
                <a:latin typeface="DM Sans" pitchFamily="2" charset="77"/>
              </a:rPr>
              <a:t>Staff</a:t>
            </a:r>
          </a:p>
        </p:txBody>
      </p:sp>
      <p:sp>
        <p:nvSpPr>
          <p:cNvPr id="29" name="TextBox 28">
            <a:extLst>
              <a:ext uri="{FF2B5EF4-FFF2-40B4-BE49-F238E27FC236}">
                <a16:creationId xmlns:a16="http://schemas.microsoft.com/office/drawing/2014/main" id="{4860588B-CEBC-4DF9-706A-4FFCEDEEE01C}"/>
              </a:ext>
            </a:extLst>
          </p:cNvPr>
          <p:cNvSpPr txBox="1"/>
          <p:nvPr/>
        </p:nvSpPr>
        <p:spPr>
          <a:xfrm>
            <a:off x="3045819" y="4669288"/>
            <a:ext cx="1232992" cy="276999"/>
          </a:xfrm>
          <a:prstGeom prst="rect">
            <a:avLst/>
          </a:prstGeom>
          <a:noFill/>
        </p:spPr>
        <p:txBody>
          <a:bodyPr wrap="square" rtlCol="0">
            <a:noAutofit/>
          </a:bodyPr>
          <a:lstStyle/>
          <a:p>
            <a:pPr algn="ctr"/>
            <a:r>
              <a:rPr lang="en-US" sz="1200" b="1">
                <a:solidFill>
                  <a:schemeClr val="accent3"/>
                </a:solidFill>
                <a:latin typeface="DM Sans" pitchFamily="2" charset="77"/>
              </a:rPr>
              <a:t>Organisation</a:t>
            </a:r>
          </a:p>
        </p:txBody>
      </p:sp>
      <p:sp>
        <p:nvSpPr>
          <p:cNvPr id="30" name="TextBox 29">
            <a:extLst>
              <a:ext uri="{FF2B5EF4-FFF2-40B4-BE49-F238E27FC236}">
                <a16:creationId xmlns:a16="http://schemas.microsoft.com/office/drawing/2014/main" id="{AEA17B31-6357-F8B3-F555-42AADC4DCE98}"/>
              </a:ext>
            </a:extLst>
          </p:cNvPr>
          <p:cNvSpPr txBox="1"/>
          <p:nvPr/>
        </p:nvSpPr>
        <p:spPr>
          <a:xfrm>
            <a:off x="2391685" y="3927436"/>
            <a:ext cx="871126" cy="276999"/>
          </a:xfrm>
          <a:prstGeom prst="rect">
            <a:avLst/>
          </a:prstGeom>
          <a:noFill/>
        </p:spPr>
        <p:txBody>
          <a:bodyPr wrap="square" rtlCol="0">
            <a:noAutofit/>
          </a:bodyPr>
          <a:lstStyle/>
          <a:p>
            <a:pPr algn="ctr"/>
            <a:r>
              <a:rPr lang="en-US" sz="1200" b="1">
                <a:solidFill>
                  <a:schemeClr val="accent4"/>
                </a:solidFill>
                <a:latin typeface="DM Sans" pitchFamily="2" charset="77"/>
              </a:rPr>
              <a:t>Process</a:t>
            </a:r>
          </a:p>
        </p:txBody>
      </p:sp>
      <p:sp>
        <p:nvSpPr>
          <p:cNvPr id="31" name="TextBox 30">
            <a:extLst>
              <a:ext uri="{FF2B5EF4-FFF2-40B4-BE49-F238E27FC236}">
                <a16:creationId xmlns:a16="http://schemas.microsoft.com/office/drawing/2014/main" id="{31BC206F-67D4-203C-A153-20C6D6291B88}"/>
              </a:ext>
            </a:extLst>
          </p:cNvPr>
          <p:cNvSpPr txBox="1"/>
          <p:nvPr/>
        </p:nvSpPr>
        <p:spPr>
          <a:xfrm>
            <a:off x="4040746" y="2371725"/>
            <a:ext cx="1435494" cy="276999"/>
          </a:xfrm>
          <a:prstGeom prst="rect">
            <a:avLst/>
          </a:prstGeom>
          <a:noFill/>
        </p:spPr>
        <p:txBody>
          <a:bodyPr wrap="square" rtlCol="0">
            <a:noAutofit/>
          </a:bodyPr>
          <a:lstStyle/>
          <a:p>
            <a:pPr>
              <a:lnSpc>
                <a:spcPct val="80000"/>
              </a:lnSpc>
            </a:pPr>
            <a:r>
              <a:rPr lang="en-US" sz="1050">
                <a:solidFill>
                  <a:schemeClr val="accent5"/>
                </a:solidFill>
                <a:latin typeface="DM Sans" pitchFamily="2" charset="77"/>
              </a:rPr>
              <a:t>Training and</a:t>
            </a:r>
            <a:br>
              <a:rPr lang="en-US" sz="1050">
                <a:solidFill>
                  <a:schemeClr val="accent5"/>
                </a:solidFill>
                <a:latin typeface="DM Sans" pitchFamily="2" charset="77"/>
              </a:rPr>
            </a:br>
            <a:r>
              <a:rPr lang="en-US" sz="1050">
                <a:solidFill>
                  <a:schemeClr val="accent5"/>
                </a:solidFill>
                <a:latin typeface="DM Sans" pitchFamily="2" charset="77"/>
              </a:rPr>
              <a:t>involvement</a:t>
            </a:r>
          </a:p>
        </p:txBody>
      </p:sp>
      <p:sp>
        <p:nvSpPr>
          <p:cNvPr id="32" name="TextBox 31">
            <a:extLst>
              <a:ext uri="{FF2B5EF4-FFF2-40B4-BE49-F238E27FC236}">
                <a16:creationId xmlns:a16="http://schemas.microsoft.com/office/drawing/2014/main" id="{FFA89D64-58FA-C82F-DF74-6413B89FD176}"/>
              </a:ext>
            </a:extLst>
          </p:cNvPr>
          <p:cNvSpPr txBox="1"/>
          <p:nvPr/>
        </p:nvSpPr>
        <p:spPr>
          <a:xfrm>
            <a:off x="5640000" y="2659757"/>
            <a:ext cx="1435494" cy="276999"/>
          </a:xfrm>
          <a:prstGeom prst="rect">
            <a:avLst/>
          </a:prstGeom>
          <a:noFill/>
        </p:spPr>
        <p:txBody>
          <a:bodyPr wrap="square" rtlCol="0">
            <a:noAutofit/>
          </a:bodyPr>
          <a:lstStyle/>
          <a:p>
            <a:pPr>
              <a:lnSpc>
                <a:spcPct val="80000"/>
              </a:lnSpc>
            </a:pPr>
            <a:r>
              <a:rPr lang="en-US" sz="1050">
                <a:solidFill>
                  <a:schemeClr val="accent5"/>
                </a:solidFill>
                <a:latin typeface="DM Sans" pitchFamily="2" charset="77"/>
              </a:rPr>
              <a:t>Behaviours</a:t>
            </a:r>
          </a:p>
        </p:txBody>
      </p:sp>
      <p:sp>
        <p:nvSpPr>
          <p:cNvPr id="33" name="TextBox 32">
            <a:extLst>
              <a:ext uri="{FF2B5EF4-FFF2-40B4-BE49-F238E27FC236}">
                <a16:creationId xmlns:a16="http://schemas.microsoft.com/office/drawing/2014/main" id="{D2AFCAC7-0406-F3C0-515A-AE2F1683C09B}"/>
              </a:ext>
            </a:extLst>
          </p:cNvPr>
          <p:cNvSpPr txBox="1"/>
          <p:nvPr/>
        </p:nvSpPr>
        <p:spPr>
          <a:xfrm>
            <a:off x="5207952" y="3667869"/>
            <a:ext cx="1435494" cy="276999"/>
          </a:xfrm>
          <a:prstGeom prst="rect">
            <a:avLst/>
          </a:prstGeom>
          <a:noFill/>
        </p:spPr>
        <p:txBody>
          <a:bodyPr wrap="square" rtlCol="0">
            <a:noAutofit/>
          </a:bodyPr>
          <a:lstStyle/>
          <a:p>
            <a:pPr>
              <a:lnSpc>
                <a:spcPct val="80000"/>
              </a:lnSpc>
            </a:pPr>
            <a:r>
              <a:rPr lang="en-US" sz="1050">
                <a:solidFill>
                  <a:schemeClr val="accent5"/>
                </a:solidFill>
                <a:latin typeface="DM Sans" pitchFamily="2" charset="77"/>
              </a:rPr>
              <a:t>Senior</a:t>
            </a:r>
            <a:br>
              <a:rPr lang="en-US" sz="1050">
                <a:solidFill>
                  <a:schemeClr val="accent5"/>
                </a:solidFill>
                <a:latin typeface="DM Sans" pitchFamily="2" charset="77"/>
              </a:rPr>
            </a:br>
            <a:r>
              <a:rPr lang="en-US" sz="1050">
                <a:solidFill>
                  <a:schemeClr val="accent5"/>
                </a:solidFill>
                <a:latin typeface="DM Sans" pitchFamily="2" charset="77"/>
              </a:rPr>
              <a:t>leaders</a:t>
            </a:r>
          </a:p>
        </p:txBody>
      </p:sp>
      <p:sp>
        <p:nvSpPr>
          <p:cNvPr id="34" name="TextBox 33">
            <a:extLst>
              <a:ext uri="{FF2B5EF4-FFF2-40B4-BE49-F238E27FC236}">
                <a16:creationId xmlns:a16="http://schemas.microsoft.com/office/drawing/2014/main" id="{4D337657-86B8-BF42-D57F-DFD1F66634BB}"/>
              </a:ext>
            </a:extLst>
          </p:cNvPr>
          <p:cNvSpPr txBox="1"/>
          <p:nvPr/>
        </p:nvSpPr>
        <p:spPr>
          <a:xfrm>
            <a:off x="5495984" y="4387949"/>
            <a:ext cx="1435494" cy="276999"/>
          </a:xfrm>
          <a:prstGeom prst="rect">
            <a:avLst/>
          </a:prstGeom>
          <a:noFill/>
        </p:spPr>
        <p:txBody>
          <a:bodyPr wrap="square" rtlCol="0">
            <a:noAutofit/>
          </a:bodyPr>
          <a:lstStyle/>
          <a:p>
            <a:pPr>
              <a:lnSpc>
                <a:spcPct val="80000"/>
              </a:lnSpc>
            </a:pPr>
            <a:r>
              <a:rPr lang="en-US" sz="1050">
                <a:solidFill>
                  <a:schemeClr val="accent5"/>
                </a:solidFill>
                <a:latin typeface="DM Sans" pitchFamily="2" charset="77"/>
              </a:rPr>
              <a:t>Clinical</a:t>
            </a:r>
            <a:br>
              <a:rPr lang="en-US" sz="1050">
                <a:solidFill>
                  <a:schemeClr val="accent5"/>
                </a:solidFill>
                <a:latin typeface="DM Sans" pitchFamily="2" charset="77"/>
              </a:rPr>
            </a:br>
            <a:r>
              <a:rPr lang="en-US" sz="1050">
                <a:solidFill>
                  <a:schemeClr val="accent5"/>
                </a:solidFill>
                <a:latin typeface="DM Sans" pitchFamily="2" charset="77"/>
              </a:rPr>
              <a:t>leaders</a:t>
            </a:r>
          </a:p>
        </p:txBody>
      </p:sp>
      <p:sp>
        <p:nvSpPr>
          <p:cNvPr id="35" name="TextBox 34">
            <a:extLst>
              <a:ext uri="{FF2B5EF4-FFF2-40B4-BE49-F238E27FC236}">
                <a16:creationId xmlns:a16="http://schemas.microsoft.com/office/drawing/2014/main" id="{84DDA6A2-FF5E-D3E9-A4CB-44654A98A730}"/>
              </a:ext>
            </a:extLst>
          </p:cNvPr>
          <p:cNvSpPr txBox="1"/>
          <p:nvPr/>
        </p:nvSpPr>
        <p:spPr>
          <a:xfrm>
            <a:off x="4919920" y="5828109"/>
            <a:ext cx="1435494" cy="276999"/>
          </a:xfrm>
          <a:prstGeom prst="rect">
            <a:avLst/>
          </a:prstGeom>
          <a:noFill/>
        </p:spPr>
        <p:txBody>
          <a:bodyPr wrap="square" rtlCol="0">
            <a:noAutofit/>
          </a:bodyPr>
          <a:lstStyle/>
          <a:p>
            <a:pPr>
              <a:lnSpc>
                <a:spcPct val="80000"/>
              </a:lnSpc>
            </a:pPr>
            <a:r>
              <a:rPr lang="en-US" sz="1050">
                <a:solidFill>
                  <a:schemeClr val="accent5"/>
                </a:solidFill>
                <a:latin typeface="DM Sans" pitchFamily="2" charset="77"/>
              </a:rPr>
              <a:t>Fit with goals</a:t>
            </a:r>
            <a:br>
              <a:rPr lang="en-US" sz="1050">
                <a:solidFill>
                  <a:schemeClr val="accent5"/>
                </a:solidFill>
                <a:latin typeface="DM Sans" pitchFamily="2" charset="77"/>
              </a:rPr>
            </a:br>
            <a:r>
              <a:rPr lang="en-US" sz="1050">
                <a:solidFill>
                  <a:schemeClr val="accent5"/>
                </a:solidFill>
                <a:latin typeface="DM Sans" pitchFamily="2" charset="77"/>
              </a:rPr>
              <a:t>and culture</a:t>
            </a:r>
          </a:p>
        </p:txBody>
      </p:sp>
      <p:sp>
        <p:nvSpPr>
          <p:cNvPr id="36" name="TextBox 35">
            <a:extLst>
              <a:ext uri="{FF2B5EF4-FFF2-40B4-BE49-F238E27FC236}">
                <a16:creationId xmlns:a16="http://schemas.microsoft.com/office/drawing/2014/main" id="{4D2F668E-A3AB-2DDE-7D19-83AD4F550FA4}"/>
              </a:ext>
            </a:extLst>
          </p:cNvPr>
          <p:cNvSpPr txBox="1"/>
          <p:nvPr/>
        </p:nvSpPr>
        <p:spPr>
          <a:xfrm>
            <a:off x="2867025" y="5884352"/>
            <a:ext cx="1051832" cy="276999"/>
          </a:xfrm>
          <a:prstGeom prst="rect">
            <a:avLst/>
          </a:prstGeom>
          <a:noFill/>
        </p:spPr>
        <p:txBody>
          <a:bodyPr wrap="square" rtlCol="0">
            <a:noAutofit/>
          </a:bodyPr>
          <a:lstStyle/>
          <a:p>
            <a:pPr>
              <a:lnSpc>
                <a:spcPct val="80000"/>
              </a:lnSpc>
            </a:pPr>
            <a:r>
              <a:rPr lang="en-US" sz="1050">
                <a:solidFill>
                  <a:schemeClr val="accent5"/>
                </a:solidFill>
                <a:latin typeface="DM Sans" pitchFamily="2" charset="77"/>
              </a:rPr>
              <a:t>Infrastructure</a:t>
            </a:r>
          </a:p>
        </p:txBody>
      </p:sp>
      <p:sp>
        <p:nvSpPr>
          <p:cNvPr id="37" name="TextBox 36">
            <a:extLst>
              <a:ext uri="{FF2B5EF4-FFF2-40B4-BE49-F238E27FC236}">
                <a16:creationId xmlns:a16="http://schemas.microsoft.com/office/drawing/2014/main" id="{C28154B2-92C2-EC77-7BF7-10951810059B}"/>
              </a:ext>
            </a:extLst>
          </p:cNvPr>
          <p:cNvSpPr txBox="1"/>
          <p:nvPr/>
        </p:nvSpPr>
        <p:spPr>
          <a:xfrm>
            <a:off x="1077913" y="4918075"/>
            <a:ext cx="1435494" cy="276999"/>
          </a:xfrm>
          <a:prstGeom prst="rect">
            <a:avLst/>
          </a:prstGeom>
          <a:noFill/>
        </p:spPr>
        <p:txBody>
          <a:bodyPr wrap="square" rtlCol="0">
            <a:noAutofit/>
          </a:bodyPr>
          <a:lstStyle/>
          <a:p>
            <a:pPr algn="r">
              <a:lnSpc>
                <a:spcPct val="80000"/>
              </a:lnSpc>
            </a:pPr>
            <a:r>
              <a:rPr lang="en-US" sz="1050">
                <a:solidFill>
                  <a:schemeClr val="accent5"/>
                </a:solidFill>
                <a:latin typeface="DM Sans" pitchFamily="2" charset="77"/>
              </a:rPr>
              <a:t>Benefits beyond</a:t>
            </a:r>
            <a:br>
              <a:rPr lang="en-US" sz="1050">
                <a:solidFill>
                  <a:schemeClr val="accent5"/>
                </a:solidFill>
                <a:latin typeface="DM Sans" pitchFamily="2" charset="77"/>
              </a:rPr>
            </a:br>
            <a:r>
              <a:rPr lang="en-US" sz="1050">
                <a:solidFill>
                  <a:schemeClr val="accent5"/>
                </a:solidFill>
                <a:latin typeface="DM Sans" pitchFamily="2" charset="77"/>
              </a:rPr>
              <a:t>helping patients</a:t>
            </a:r>
          </a:p>
        </p:txBody>
      </p:sp>
      <p:sp>
        <p:nvSpPr>
          <p:cNvPr id="38" name="TextBox 37">
            <a:extLst>
              <a:ext uri="{FF2B5EF4-FFF2-40B4-BE49-F238E27FC236}">
                <a16:creationId xmlns:a16="http://schemas.microsoft.com/office/drawing/2014/main" id="{DEF70CC6-8005-F5F2-0375-3C7E2DA150D2}"/>
              </a:ext>
            </a:extLst>
          </p:cNvPr>
          <p:cNvSpPr txBox="1"/>
          <p:nvPr/>
        </p:nvSpPr>
        <p:spPr>
          <a:xfrm>
            <a:off x="168489" y="4252756"/>
            <a:ext cx="1435494" cy="276999"/>
          </a:xfrm>
          <a:prstGeom prst="rect">
            <a:avLst/>
          </a:prstGeom>
          <a:noFill/>
        </p:spPr>
        <p:txBody>
          <a:bodyPr wrap="square" rtlCol="0">
            <a:noAutofit/>
          </a:bodyPr>
          <a:lstStyle/>
          <a:p>
            <a:pPr algn="r">
              <a:lnSpc>
                <a:spcPct val="80000"/>
              </a:lnSpc>
            </a:pPr>
            <a:r>
              <a:rPr lang="en-US" sz="1050">
                <a:solidFill>
                  <a:schemeClr val="accent5"/>
                </a:solidFill>
                <a:latin typeface="DM Sans" pitchFamily="2" charset="77"/>
              </a:rPr>
              <a:t>Credits of</a:t>
            </a:r>
            <a:br>
              <a:rPr lang="en-US" sz="1050">
                <a:solidFill>
                  <a:schemeClr val="accent5"/>
                </a:solidFill>
                <a:latin typeface="DM Sans" pitchFamily="2" charset="77"/>
              </a:rPr>
            </a:br>
            <a:r>
              <a:rPr lang="en-US" sz="1050">
                <a:solidFill>
                  <a:schemeClr val="accent5"/>
                </a:solidFill>
                <a:latin typeface="DM Sans" pitchFamily="2" charset="77"/>
              </a:rPr>
              <a:t>benefits</a:t>
            </a:r>
          </a:p>
        </p:txBody>
      </p:sp>
      <p:sp>
        <p:nvSpPr>
          <p:cNvPr id="39" name="TextBox 38">
            <a:extLst>
              <a:ext uri="{FF2B5EF4-FFF2-40B4-BE49-F238E27FC236}">
                <a16:creationId xmlns:a16="http://schemas.microsoft.com/office/drawing/2014/main" id="{B338543E-29FA-A09A-2093-837C9E326AD9}"/>
              </a:ext>
            </a:extLst>
          </p:cNvPr>
          <p:cNvSpPr txBox="1"/>
          <p:nvPr/>
        </p:nvSpPr>
        <p:spPr>
          <a:xfrm>
            <a:off x="609600" y="3219450"/>
            <a:ext cx="1435494" cy="276999"/>
          </a:xfrm>
          <a:prstGeom prst="rect">
            <a:avLst/>
          </a:prstGeom>
          <a:noFill/>
        </p:spPr>
        <p:txBody>
          <a:bodyPr wrap="square" rtlCol="0">
            <a:noAutofit/>
          </a:bodyPr>
          <a:lstStyle/>
          <a:p>
            <a:pPr algn="r">
              <a:lnSpc>
                <a:spcPct val="80000"/>
              </a:lnSpc>
            </a:pPr>
            <a:r>
              <a:rPr lang="en-US" sz="1050">
                <a:solidFill>
                  <a:schemeClr val="accent5"/>
                </a:solidFill>
                <a:latin typeface="DM Sans" pitchFamily="2" charset="77"/>
              </a:rPr>
              <a:t>Adaptability</a:t>
            </a:r>
          </a:p>
        </p:txBody>
      </p:sp>
      <p:sp>
        <p:nvSpPr>
          <p:cNvPr id="40" name="TextBox 39">
            <a:extLst>
              <a:ext uri="{FF2B5EF4-FFF2-40B4-BE49-F238E27FC236}">
                <a16:creationId xmlns:a16="http://schemas.microsoft.com/office/drawing/2014/main" id="{7579C9A6-19A5-993C-BE63-4221581C60D4}"/>
              </a:ext>
            </a:extLst>
          </p:cNvPr>
          <p:cNvSpPr txBox="1"/>
          <p:nvPr/>
        </p:nvSpPr>
        <p:spPr>
          <a:xfrm>
            <a:off x="887472" y="2515741"/>
            <a:ext cx="1435494" cy="276999"/>
          </a:xfrm>
          <a:prstGeom prst="rect">
            <a:avLst/>
          </a:prstGeom>
          <a:noFill/>
        </p:spPr>
        <p:txBody>
          <a:bodyPr wrap="square" rtlCol="0">
            <a:noAutofit/>
          </a:bodyPr>
          <a:lstStyle/>
          <a:p>
            <a:pPr algn="r">
              <a:lnSpc>
                <a:spcPct val="80000"/>
              </a:lnSpc>
            </a:pPr>
            <a:r>
              <a:rPr lang="en-US" sz="1050">
                <a:solidFill>
                  <a:schemeClr val="accent5"/>
                </a:solidFill>
                <a:latin typeface="DM Sans" pitchFamily="2" charset="77"/>
              </a:rPr>
              <a:t>Monitoring</a:t>
            </a:r>
            <a:br>
              <a:rPr lang="en-US" sz="1050">
                <a:solidFill>
                  <a:schemeClr val="accent5"/>
                </a:solidFill>
                <a:latin typeface="DM Sans" pitchFamily="2" charset="77"/>
              </a:rPr>
            </a:br>
            <a:r>
              <a:rPr lang="en-US" sz="1050">
                <a:solidFill>
                  <a:schemeClr val="accent5"/>
                </a:solidFill>
                <a:latin typeface="DM Sans" pitchFamily="2" charset="77"/>
              </a:rPr>
              <a:t>progress</a:t>
            </a:r>
          </a:p>
        </p:txBody>
      </p:sp>
      <p:pic>
        <p:nvPicPr>
          <p:cNvPr id="7" name="Picture 6">
            <a:extLst>
              <a:ext uri="{FF2B5EF4-FFF2-40B4-BE49-F238E27FC236}">
                <a16:creationId xmlns:a16="http://schemas.microsoft.com/office/drawing/2014/main" id="{990D40D5-7D34-8239-A80B-B4A308654EA6}"/>
              </a:ext>
            </a:extLst>
          </p:cNvPr>
          <p:cNvPicPr>
            <a:picLocks noChangeAspect="1"/>
          </p:cNvPicPr>
          <p:nvPr/>
        </p:nvPicPr>
        <p:blipFill>
          <a:blip r:embed="rId4"/>
          <a:srcRect/>
          <a:stretch/>
        </p:blipFill>
        <p:spPr>
          <a:xfrm>
            <a:off x="238125" y="1317624"/>
            <a:ext cx="495300" cy="406400"/>
          </a:xfrm>
          <a:prstGeom prst="rect">
            <a:avLst/>
          </a:prstGeom>
        </p:spPr>
      </p:pic>
      <p:pic>
        <p:nvPicPr>
          <p:cNvPr id="9" name="Picture 8">
            <a:extLst>
              <a:ext uri="{FF2B5EF4-FFF2-40B4-BE49-F238E27FC236}">
                <a16:creationId xmlns:a16="http://schemas.microsoft.com/office/drawing/2014/main" id="{D9027D54-D447-D404-0B54-3544B2DD7756}"/>
              </a:ext>
            </a:extLst>
          </p:cNvPr>
          <p:cNvPicPr>
            <a:picLocks noChangeAspect="1"/>
          </p:cNvPicPr>
          <p:nvPr/>
        </p:nvPicPr>
        <p:blipFill>
          <a:blip r:embed="rId5"/>
          <a:stretch>
            <a:fillRect/>
          </a:stretch>
        </p:blipFill>
        <p:spPr>
          <a:xfrm>
            <a:off x="238124" y="800100"/>
            <a:ext cx="495301" cy="376859"/>
          </a:xfrm>
          <a:prstGeom prst="rect">
            <a:avLst/>
          </a:prstGeom>
        </p:spPr>
      </p:pic>
    </p:spTree>
    <p:extLst>
      <p:ext uri="{BB962C8B-B14F-4D97-AF65-F5344CB8AC3E}">
        <p14:creationId xmlns:p14="http://schemas.microsoft.com/office/powerpoint/2010/main" val="29269402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F33CC15-48E3-50BE-BC3E-9A13E631D429}"/>
              </a:ext>
            </a:extLst>
          </p:cNvPr>
          <p:cNvSpPr>
            <a:spLocks noGrp="1"/>
          </p:cNvSpPr>
          <p:nvPr>
            <p:ph type="ftr" sz="quarter" idx="11"/>
          </p:nvPr>
        </p:nvSpPr>
        <p:spPr/>
        <p:txBody>
          <a:bodyPr/>
          <a:lstStyle/>
          <a:p>
            <a:r>
              <a:rPr lang="en-US"/>
              <a:t>Session 4     Working with People</a:t>
            </a:r>
          </a:p>
        </p:txBody>
      </p:sp>
      <p:sp>
        <p:nvSpPr>
          <p:cNvPr id="5" name="Slide Number Placeholder 4">
            <a:extLst>
              <a:ext uri="{FF2B5EF4-FFF2-40B4-BE49-F238E27FC236}">
                <a16:creationId xmlns:a16="http://schemas.microsoft.com/office/drawing/2014/main" id="{59FD6175-4EC2-9D40-95CE-7443000D32A9}"/>
              </a:ext>
            </a:extLst>
          </p:cNvPr>
          <p:cNvSpPr>
            <a:spLocks noGrp="1"/>
          </p:cNvSpPr>
          <p:nvPr>
            <p:ph type="sldNum" sz="quarter" idx="12"/>
          </p:nvPr>
        </p:nvSpPr>
        <p:spPr/>
        <p:txBody>
          <a:bodyPr/>
          <a:lstStyle/>
          <a:p>
            <a:fld id="{16C5AC08-0ACD-404A-9C9F-AB39E786C34A}" type="slidenum">
              <a:rPr lang="en-GB"/>
              <a:pPr/>
              <a:t>47</a:t>
            </a:fld>
            <a:endParaRPr lang="en-GB"/>
          </a:p>
        </p:txBody>
      </p:sp>
      <p:sp>
        <p:nvSpPr>
          <p:cNvPr id="10" name="Title 9">
            <a:extLst>
              <a:ext uri="{FF2B5EF4-FFF2-40B4-BE49-F238E27FC236}">
                <a16:creationId xmlns:a16="http://schemas.microsoft.com/office/drawing/2014/main" id="{C789D7AD-6507-C3B9-F926-037CB4B6A24F}"/>
              </a:ext>
            </a:extLst>
          </p:cNvPr>
          <p:cNvSpPr>
            <a:spLocks noGrp="1"/>
          </p:cNvSpPr>
          <p:nvPr>
            <p:ph type="title"/>
          </p:nvPr>
        </p:nvSpPr>
        <p:spPr/>
        <p:txBody>
          <a:bodyPr/>
          <a:lstStyle/>
          <a:p>
            <a:r>
              <a:rPr lang="en-US"/>
              <a:t>Comfort break</a:t>
            </a:r>
          </a:p>
        </p:txBody>
      </p:sp>
      <p:sp>
        <p:nvSpPr>
          <p:cNvPr id="12" name="Pink cricle">
            <a:extLst>
              <a:ext uri="{FF2B5EF4-FFF2-40B4-BE49-F238E27FC236}">
                <a16:creationId xmlns:a16="http://schemas.microsoft.com/office/drawing/2014/main" id="{68AD5B7A-1AE2-86B5-C20F-EF6343B61753}"/>
              </a:ext>
            </a:extLst>
          </p:cNvPr>
          <p:cNvSpPr/>
          <p:nvPr/>
        </p:nvSpPr>
        <p:spPr>
          <a:xfrm>
            <a:off x="3454407" y="848481"/>
            <a:ext cx="1499978" cy="1499978"/>
          </a:xfrm>
          <a:prstGeom prst="flowChartConnector">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Petrona" pitchFamily="2" charset="77"/>
            </a:endParaRPr>
          </a:p>
        </p:txBody>
      </p:sp>
      <p:sp>
        <p:nvSpPr>
          <p:cNvPr id="13" name="Connector 12">
            <a:extLst>
              <a:ext uri="{FF2B5EF4-FFF2-40B4-BE49-F238E27FC236}">
                <a16:creationId xmlns:a16="http://schemas.microsoft.com/office/drawing/2014/main" id="{2F7C49ED-7274-A402-DAF2-AAF4EB5E2BCA}"/>
              </a:ext>
            </a:extLst>
          </p:cNvPr>
          <p:cNvSpPr/>
          <p:nvPr/>
        </p:nvSpPr>
        <p:spPr>
          <a:xfrm>
            <a:off x="8798705" y="3951392"/>
            <a:ext cx="2754774" cy="2754774"/>
          </a:xfrm>
          <a:prstGeom prst="flowChartConnector">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Petrona" pitchFamily="2" charset="77"/>
            </a:endParaRPr>
          </a:p>
        </p:txBody>
      </p:sp>
      <p:sp>
        <p:nvSpPr>
          <p:cNvPr id="14" name="Orange circle">
            <a:extLst>
              <a:ext uri="{FF2B5EF4-FFF2-40B4-BE49-F238E27FC236}">
                <a16:creationId xmlns:a16="http://schemas.microsoft.com/office/drawing/2014/main" id="{B331873A-42F0-1D75-FDB2-95191B022EBB}"/>
              </a:ext>
            </a:extLst>
          </p:cNvPr>
          <p:cNvSpPr/>
          <p:nvPr/>
        </p:nvSpPr>
        <p:spPr>
          <a:xfrm>
            <a:off x="11539920" y="2832452"/>
            <a:ext cx="652080" cy="652080"/>
          </a:xfrm>
          <a:prstGeom prst="flowChartConnector">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Petrona" pitchFamily="2" charset="77"/>
            </a:endParaRPr>
          </a:p>
        </p:txBody>
      </p:sp>
      <p:pic>
        <p:nvPicPr>
          <p:cNvPr id="15" name="Picture 14">
            <a:extLst>
              <a:ext uri="{FF2B5EF4-FFF2-40B4-BE49-F238E27FC236}">
                <a16:creationId xmlns:a16="http://schemas.microsoft.com/office/drawing/2014/main" id="{D0E7AEC9-E7B5-D403-E9A1-7CB33A01DDDF}"/>
              </a:ext>
            </a:extLst>
          </p:cNvPr>
          <p:cNvPicPr>
            <a:picLocks noChangeAspect="1"/>
          </p:cNvPicPr>
          <p:nvPr/>
        </p:nvPicPr>
        <p:blipFill>
          <a:blip r:embed="rId3"/>
          <a:srcRect/>
          <a:stretch/>
        </p:blipFill>
        <p:spPr>
          <a:xfrm flipH="1">
            <a:off x="7274791" y="1206500"/>
            <a:ext cx="4394200" cy="5410200"/>
          </a:xfrm>
          <a:prstGeom prst="rect">
            <a:avLst/>
          </a:prstGeom>
        </p:spPr>
      </p:pic>
    </p:spTree>
    <p:extLst>
      <p:ext uri="{BB962C8B-B14F-4D97-AF65-F5344CB8AC3E}">
        <p14:creationId xmlns:p14="http://schemas.microsoft.com/office/powerpoint/2010/main" val="2473491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hold" grpId="0" nodeType="withEffect">
                                  <p:stCondLst>
                                    <p:cond delay="0"/>
                                  </p:stCondLst>
                                  <p:childTnLst>
                                    <p:animMotion origin="layout" path="M 4.58333E-6 -1.85185E-6 C -0.38672 -0.2368 -0.77279 -0.47338 -0.9211 -0.33935 C -1.06967 -0.20509 -1.10782 0.69491 -0.88998 0.80556 C -0.67201 0.91574 0.23828 0.4581 0.3871 0.32454 C 0.53645 0.19121 0.13072 0.0956 0.0052 -0.00023 " pathEditMode="relative" rAng="0" ptsTypes="AAAAA">
                                      <p:cBhvr>
                                        <p:cTn id="6" dur="240000" fill="hold"/>
                                        <p:tgtEl>
                                          <p:spTgt spid="13"/>
                                        </p:tgtEl>
                                        <p:attrNameLst>
                                          <p:attrName>ppt_x</p:attrName>
                                          <p:attrName>ppt_y</p:attrName>
                                        </p:attrNameLst>
                                      </p:cBhvr>
                                      <p:rCtr x="-31159" y="22199"/>
                                    </p:animMotion>
                                  </p:childTnLst>
                                </p:cTn>
                              </p:par>
                              <p:par>
                                <p:cTn id="7" presetID="6" presetClass="emph" presetSubtype="0" repeatCount="indefinite" autoRev="1" fill="hold" grpId="1" nodeType="withEffect">
                                  <p:stCondLst>
                                    <p:cond delay="0"/>
                                  </p:stCondLst>
                                  <p:childTnLst>
                                    <p:animScale>
                                      <p:cBhvr>
                                        <p:cTn id="8" dur="37000" fill="hold"/>
                                        <p:tgtEl>
                                          <p:spTgt spid="13"/>
                                        </p:tgtEl>
                                      </p:cBhvr>
                                      <p:by x="25000" y="25000"/>
                                    </p:animScale>
                                  </p:childTnLst>
                                </p:cTn>
                              </p:par>
                              <p:par>
                                <p:cTn id="9" presetID="0" presetClass="path" presetSubtype="0" repeatCount="indefinite" fill="hold" grpId="1" nodeType="withEffect">
                                  <p:stCondLst>
                                    <p:cond delay="0"/>
                                  </p:stCondLst>
                                  <p:childTnLst>
                                    <p:animMotion origin="layout" path="M -0.00065 0.00046 C -0.03659 -0.13033 -0.41784 -0.47385 -0.50834 -0.48542 C -0.59831 -0.49607 -0.57709 -0.19676 -0.54154 -0.06644 C -0.50586 0.06296 -0.48203 0.3956 -0.2806 0.44722 C -0.07917 0.49861 0.03502 0.13009 -0.00065 0.00046 Z " pathEditMode="relative" rAng="12300000" ptsTypes="AAAAA">
                                      <p:cBhvr>
                                        <p:cTn id="10" dur="200000" fill="hold"/>
                                        <p:tgtEl>
                                          <p:spTgt spid="14"/>
                                        </p:tgtEl>
                                        <p:attrNameLst>
                                          <p:attrName>ppt_x</p:attrName>
                                          <p:attrName>ppt_y</p:attrName>
                                        </p:attrNameLst>
                                      </p:cBhvr>
                                      <p:rCtr x="-32643" y="3171"/>
                                    </p:animMotion>
                                  </p:childTnLst>
                                </p:cTn>
                              </p:par>
                              <p:par>
                                <p:cTn id="11" presetID="6" presetClass="emph" presetSubtype="0" repeatCount="indefinite" autoRev="1" fill="hold" grpId="0" nodeType="withEffect">
                                  <p:stCondLst>
                                    <p:cond delay="0"/>
                                  </p:stCondLst>
                                  <p:childTnLst>
                                    <p:animScale>
                                      <p:cBhvr>
                                        <p:cTn id="12" dur="90000" fill="hold"/>
                                        <p:tgtEl>
                                          <p:spTgt spid="14"/>
                                        </p:tgtEl>
                                      </p:cBhvr>
                                      <p:by x="400000" y="400000"/>
                                    </p:animScale>
                                  </p:childTnLst>
                                </p:cTn>
                              </p:par>
                              <p:par>
                                <p:cTn id="13" presetID="0" presetClass="path" presetSubtype="0" repeatCount="indefinite" fill="hold" grpId="1" nodeType="withEffect">
                                  <p:stCondLst>
                                    <p:cond delay="0"/>
                                  </p:stCondLst>
                                  <p:childTnLst>
                                    <p:animMotion origin="layout" path="M -0.00052 -0.00023 C -0.14544 -0.03148 -0.36198 -0.00255 -0.32969 0.11875 C -0.29739 0.24005 -0.04336 0.71319 0.19323 0.72662 C 0.43034 0.74051 0.53607 0.59583 0.55248 0.36227 C 0.5793 0.03009 0.14414 0.03125 -0.00052 -0.00023 Z " pathEditMode="relative" rAng="12300000" ptsTypes="AAAAA">
                                      <p:cBhvr>
                                        <p:cTn id="14" dur="200000" spd="-100000" fill="hold"/>
                                        <p:tgtEl>
                                          <p:spTgt spid="12"/>
                                        </p:tgtEl>
                                        <p:attrNameLst>
                                          <p:attrName>ppt_x</p:attrName>
                                          <p:attrName>ppt_y</p:attrName>
                                        </p:attrNameLst>
                                      </p:cBhvr>
                                      <p:rCtr x="10326" y="27593"/>
                                    </p:animMotion>
                                  </p:childTnLst>
                                </p:cTn>
                              </p:par>
                              <p:par>
                                <p:cTn id="15" presetID="6" presetClass="emph" presetSubtype="0" repeatCount="indefinite" autoRev="1" fill="hold" grpId="0" nodeType="withEffect">
                                  <p:stCondLst>
                                    <p:cond delay="0"/>
                                  </p:stCondLst>
                                  <p:childTnLst>
                                    <p:animScale>
                                      <p:cBhvr>
                                        <p:cTn id="16" dur="135000" fill="hold"/>
                                        <p:tgtEl>
                                          <p:spTgt spid="12"/>
                                        </p:tgtEl>
                                      </p:cBhvr>
                                      <p:by x="80000" y="8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4" grpId="0" animBg="1"/>
      <p:bldP spid="14" grpId="1"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414B25F-026A-F7E7-214C-2A7B85C9FB71}"/>
              </a:ext>
            </a:extLst>
          </p:cNvPr>
          <p:cNvSpPr>
            <a:spLocks noGrp="1"/>
          </p:cNvSpPr>
          <p:nvPr>
            <p:ph type="title"/>
          </p:nvPr>
        </p:nvSpPr>
        <p:spPr/>
        <p:txBody>
          <a:bodyPr/>
          <a:lstStyle/>
          <a:p>
            <a:r>
              <a:rPr lang="en-US"/>
              <a:t>Explaining your role</a:t>
            </a:r>
          </a:p>
        </p:txBody>
      </p:sp>
      <p:sp>
        <p:nvSpPr>
          <p:cNvPr id="9" name="Content Placeholder 8">
            <a:extLst>
              <a:ext uri="{FF2B5EF4-FFF2-40B4-BE49-F238E27FC236}">
                <a16:creationId xmlns:a16="http://schemas.microsoft.com/office/drawing/2014/main" id="{07B2B9F8-018C-18FE-FADB-2A3CF39B7778}"/>
              </a:ext>
            </a:extLst>
          </p:cNvPr>
          <p:cNvSpPr>
            <a:spLocks noGrp="1"/>
          </p:cNvSpPr>
          <p:nvPr>
            <p:ph idx="1"/>
          </p:nvPr>
        </p:nvSpPr>
        <p:spPr/>
        <p:txBody>
          <a:bodyPr/>
          <a:lstStyle/>
          <a:p>
            <a:pPr lvl="1">
              <a:lnSpc>
                <a:spcPct val="80000"/>
              </a:lnSpc>
              <a:spcBef>
                <a:spcPts val="300"/>
              </a:spcBef>
              <a:spcAft>
                <a:spcPts val="800"/>
              </a:spcAft>
            </a:pPr>
            <a:r>
              <a:rPr lang="en-US"/>
              <a:t>We have already discussed a few concepts relating to your role </a:t>
            </a:r>
            <a:br>
              <a:rPr lang="en-US"/>
            </a:br>
            <a:r>
              <a:rPr lang="en-US"/>
              <a:t>as a coach:</a:t>
            </a:r>
          </a:p>
          <a:p>
            <a:pPr lvl="2">
              <a:lnSpc>
                <a:spcPct val="80000"/>
              </a:lnSpc>
              <a:spcBef>
                <a:spcPts val="300"/>
              </a:spcBef>
              <a:spcAft>
                <a:spcPts val="800"/>
              </a:spcAft>
            </a:pPr>
            <a:r>
              <a:rPr lang="en-US"/>
              <a:t>Contracting</a:t>
            </a:r>
          </a:p>
          <a:p>
            <a:pPr lvl="2">
              <a:lnSpc>
                <a:spcPct val="80000"/>
              </a:lnSpc>
              <a:spcBef>
                <a:spcPts val="300"/>
              </a:spcBef>
              <a:spcAft>
                <a:spcPts val="800"/>
              </a:spcAft>
            </a:pPr>
            <a:r>
              <a:rPr lang="en-US"/>
              <a:t>Wearing different hats (Coach, Facilitator, Teacher, Advisor) </a:t>
            </a:r>
          </a:p>
          <a:p>
            <a:pPr lvl="2">
              <a:lnSpc>
                <a:spcPct val="80000"/>
              </a:lnSpc>
              <a:spcBef>
                <a:spcPts val="300"/>
              </a:spcBef>
              <a:spcAft>
                <a:spcPts val="800"/>
              </a:spcAft>
            </a:pPr>
            <a:r>
              <a:rPr lang="en-US"/>
              <a:t>How QI relates to wider change concepts</a:t>
            </a:r>
          </a:p>
          <a:p>
            <a:pPr lvl="2">
              <a:lnSpc>
                <a:spcPct val="80000"/>
              </a:lnSpc>
              <a:spcBef>
                <a:spcPts val="300"/>
              </a:spcBef>
              <a:spcAft>
                <a:spcPts val="800"/>
              </a:spcAft>
            </a:pPr>
            <a:r>
              <a:rPr lang="en-US"/>
              <a:t>Coaching improvement vs coaching development</a:t>
            </a:r>
          </a:p>
          <a:p>
            <a:pPr lvl="2">
              <a:lnSpc>
                <a:spcPct val="80000"/>
              </a:lnSpc>
              <a:spcBef>
                <a:spcPts val="300"/>
              </a:spcBef>
              <a:spcAft>
                <a:spcPts val="800"/>
              </a:spcAft>
            </a:pPr>
            <a:r>
              <a:rPr lang="en-US"/>
              <a:t>Building independence and slowly taking a step back from the team</a:t>
            </a:r>
          </a:p>
          <a:p>
            <a:pPr lvl="2">
              <a:lnSpc>
                <a:spcPct val="80000"/>
              </a:lnSpc>
              <a:spcBef>
                <a:spcPts val="300"/>
              </a:spcBef>
              <a:spcAft>
                <a:spcPts val="800"/>
              </a:spcAft>
            </a:pPr>
            <a:r>
              <a:rPr lang="en-US"/>
              <a:t>Ring-fenced time for coaching </a:t>
            </a:r>
          </a:p>
          <a:p>
            <a:pPr lvl="2">
              <a:lnSpc>
                <a:spcPct val="80000"/>
              </a:lnSpc>
              <a:spcBef>
                <a:spcPts val="300"/>
              </a:spcBef>
              <a:spcAft>
                <a:spcPts val="1600"/>
              </a:spcAft>
            </a:pPr>
            <a:r>
              <a:rPr lang="en-US"/>
              <a:t>Coaches in the dosing model for improvement capability</a:t>
            </a:r>
          </a:p>
          <a:p>
            <a:pPr lvl="1">
              <a:lnSpc>
                <a:spcPct val="80000"/>
              </a:lnSpc>
              <a:spcBef>
                <a:spcPts val="300"/>
              </a:spcBef>
              <a:spcAft>
                <a:spcPts val="800"/>
              </a:spcAft>
            </a:pPr>
            <a:r>
              <a:rPr lang="en-US"/>
              <a:t>You will find yourself explaining the role of the coach to different stakeholders…</a:t>
            </a:r>
          </a:p>
        </p:txBody>
      </p:sp>
      <p:sp>
        <p:nvSpPr>
          <p:cNvPr id="4" name="Footer Placeholder 3">
            <a:extLst>
              <a:ext uri="{FF2B5EF4-FFF2-40B4-BE49-F238E27FC236}">
                <a16:creationId xmlns:a16="http://schemas.microsoft.com/office/drawing/2014/main" id="{DBFEDD32-9C1F-B64D-DC48-0B7431F52A45}"/>
              </a:ext>
            </a:extLst>
          </p:cNvPr>
          <p:cNvSpPr>
            <a:spLocks noGrp="1"/>
          </p:cNvSpPr>
          <p:nvPr>
            <p:ph type="ftr" sz="quarter" idx="11"/>
          </p:nvPr>
        </p:nvSpPr>
        <p:spPr/>
        <p:txBody>
          <a:bodyPr/>
          <a:lstStyle/>
          <a:p>
            <a:r>
              <a:rPr lang="en-US"/>
              <a:t>Session 4     Working with People</a:t>
            </a:r>
          </a:p>
        </p:txBody>
      </p:sp>
      <p:sp>
        <p:nvSpPr>
          <p:cNvPr id="5" name="Slide Number Placeholder 4">
            <a:extLst>
              <a:ext uri="{FF2B5EF4-FFF2-40B4-BE49-F238E27FC236}">
                <a16:creationId xmlns:a16="http://schemas.microsoft.com/office/drawing/2014/main" id="{81F91000-0823-CFDA-D625-005C6963C179}"/>
              </a:ext>
            </a:extLst>
          </p:cNvPr>
          <p:cNvSpPr>
            <a:spLocks noGrp="1"/>
          </p:cNvSpPr>
          <p:nvPr>
            <p:ph type="sldNum" sz="quarter" idx="12"/>
          </p:nvPr>
        </p:nvSpPr>
        <p:spPr/>
        <p:txBody>
          <a:bodyPr/>
          <a:lstStyle/>
          <a:p>
            <a:fld id="{16C5AC08-0ACD-404A-9C9F-AB39E786C34A}" type="slidenum">
              <a:rPr lang="en-GB"/>
              <a:t>48</a:t>
            </a:fld>
            <a:endParaRPr lang="en-GB"/>
          </a:p>
        </p:txBody>
      </p:sp>
      <p:sp>
        <p:nvSpPr>
          <p:cNvPr id="10" name="Text Placeholder 9">
            <a:extLst>
              <a:ext uri="{FF2B5EF4-FFF2-40B4-BE49-F238E27FC236}">
                <a16:creationId xmlns:a16="http://schemas.microsoft.com/office/drawing/2014/main" id="{D42CA2FD-5540-15F6-F99C-1A6DA4CF27FB}"/>
              </a:ext>
            </a:extLst>
          </p:cNvPr>
          <p:cNvSpPr>
            <a:spLocks noGrp="1"/>
          </p:cNvSpPr>
          <p:nvPr>
            <p:ph type="body" sz="quarter" idx="13"/>
          </p:nvPr>
        </p:nvSpPr>
        <p:spPr/>
        <p:txBody>
          <a:bodyPr/>
          <a:lstStyle/>
          <a:p>
            <a:r>
              <a:rPr lang="en-US" dirty="0"/>
              <a:t>Explaining your role</a:t>
            </a:r>
          </a:p>
        </p:txBody>
      </p:sp>
    </p:spTree>
    <p:extLst>
      <p:ext uri="{BB962C8B-B14F-4D97-AF65-F5344CB8AC3E}">
        <p14:creationId xmlns:p14="http://schemas.microsoft.com/office/powerpoint/2010/main" val="3588951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55F54-6AF2-E267-797A-267B11073100}"/>
              </a:ext>
            </a:extLst>
          </p:cNvPr>
          <p:cNvSpPr>
            <a:spLocks noGrp="1"/>
          </p:cNvSpPr>
          <p:nvPr>
            <p:ph type="title"/>
          </p:nvPr>
        </p:nvSpPr>
        <p:spPr/>
        <p:txBody>
          <a:bodyPr/>
          <a:lstStyle/>
          <a:p>
            <a:r>
              <a:rPr lang="en-US"/>
              <a:t>Making the most of our virtual </a:t>
            </a:r>
            <a:br>
              <a:rPr lang="en-US"/>
            </a:br>
            <a:r>
              <a:rPr lang="en-US"/>
              <a:t>environment</a:t>
            </a:r>
          </a:p>
        </p:txBody>
      </p:sp>
      <p:sp>
        <p:nvSpPr>
          <p:cNvPr id="4" name="Footer Placeholder 3">
            <a:extLst>
              <a:ext uri="{FF2B5EF4-FFF2-40B4-BE49-F238E27FC236}">
                <a16:creationId xmlns:a16="http://schemas.microsoft.com/office/drawing/2014/main" id="{4D872ACD-CCBA-43DE-75F5-11159AB09B66}"/>
              </a:ext>
            </a:extLst>
          </p:cNvPr>
          <p:cNvSpPr>
            <a:spLocks noGrp="1"/>
          </p:cNvSpPr>
          <p:nvPr>
            <p:ph type="ftr" sz="quarter" idx="11"/>
          </p:nvPr>
        </p:nvSpPr>
        <p:spPr/>
        <p:txBody>
          <a:bodyPr/>
          <a:lstStyle/>
          <a:p>
            <a:r>
              <a:rPr lang="en-US"/>
              <a:t>Session 4     Working with People</a:t>
            </a:r>
          </a:p>
        </p:txBody>
      </p:sp>
      <p:sp>
        <p:nvSpPr>
          <p:cNvPr id="5" name="Slide Number Placeholder 4">
            <a:extLst>
              <a:ext uri="{FF2B5EF4-FFF2-40B4-BE49-F238E27FC236}">
                <a16:creationId xmlns:a16="http://schemas.microsoft.com/office/drawing/2014/main" id="{D4D00257-B789-9210-2062-18CD35331668}"/>
              </a:ext>
            </a:extLst>
          </p:cNvPr>
          <p:cNvSpPr>
            <a:spLocks noGrp="1"/>
          </p:cNvSpPr>
          <p:nvPr>
            <p:ph type="sldNum" sz="quarter" idx="12"/>
          </p:nvPr>
        </p:nvSpPr>
        <p:spPr/>
        <p:txBody>
          <a:bodyPr/>
          <a:lstStyle/>
          <a:p>
            <a:fld id="{16C5AC08-0ACD-404A-9C9F-AB39E786C34A}" type="slidenum">
              <a:rPr lang="en-GB"/>
              <a:t>4</a:t>
            </a:fld>
            <a:endParaRPr lang="en-GB"/>
          </a:p>
        </p:txBody>
      </p:sp>
      <p:sp>
        <p:nvSpPr>
          <p:cNvPr id="6" name="Text Placeholder 5">
            <a:extLst>
              <a:ext uri="{FF2B5EF4-FFF2-40B4-BE49-F238E27FC236}">
                <a16:creationId xmlns:a16="http://schemas.microsoft.com/office/drawing/2014/main" id="{9994CF09-5F34-B334-58FB-A5FCD32D4B8F}"/>
              </a:ext>
            </a:extLst>
          </p:cNvPr>
          <p:cNvSpPr>
            <a:spLocks noGrp="1"/>
          </p:cNvSpPr>
          <p:nvPr>
            <p:ph type="body" sz="quarter" idx="13"/>
          </p:nvPr>
        </p:nvSpPr>
        <p:spPr/>
        <p:txBody>
          <a:bodyPr/>
          <a:lstStyle/>
          <a:p>
            <a:r>
              <a:rPr lang="en-US"/>
              <a:t>Making the most of our virtual environment</a:t>
            </a:r>
          </a:p>
        </p:txBody>
      </p:sp>
      <p:sp>
        <p:nvSpPr>
          <p:cNvPr id="12" name="TextBox 11">
            <a:extLst>
              <a:ext uri="{FF2B5EF4-FFF2-40B4-BE49-F238E27FC236}">
                <a16:creationId xmlns:a16="http://schemas.microsoft.com/office/drawing/2014/main" id="{7DA8F4BF-8524-20EF-65EC-F08B5237B0EB}"/>
              </a:ext>
            </a:extLst>
          </p:cNvPr>
          <p:cNvSpPr txBox="1"/>
          <p:nvPr/>
        </p:nvSpPr>
        <p:spPr>
          <a:xfrm>
            <a:off x="1077913" y="1524000"/>
            <a:ext cx="5214937" cy="1266092"/>
          </a:xfrm>
          <a:prstGeom prst="rect">
            <a:avLst/>
          </a:prstGeom>
          <a:solidFill>
            <a:schemeClr val="bg2"/>
          </a:solidFill>
          <a:ln>
            <a:noFill/>
          </a:ln>
        </p:spPr>
        <p:txBody>
          <a:bodyPr wrap="square" lIns="1440000" tIns="0" rIns="90000" bIns="0" rtlCol="0" anchor="ctr" anchorCtr="0">
            <a:noAutofit/>
          </a:bodyPr>
          <a:lstStyle/>
          <a:p>
            <a:r>
              <a:rPr lang="en-US" sz="1300" spc="-10">
                <a:latin typeface="DM Sans" pitchFamily="2" charset="77"/>
              </a:rPr>
              <a:t>We are happy to take questions – raise your hand at any point or ask in your breakout room sessions</a:t>
            </a:r>
          </a:p>
        </p:txBody>
      </p:sp>
      <p:sp>
        <p:nvSpPr>
          <p:cNvPr id="17" name="TextBox 16">
            <a:extLst>
              <a:ext uri="{FF2B5EF4-FFF2-40B4-BE49-F238E27FC236}">
                <a16:creationId xmlns:a16="http://schemas.microsoft.com/office/drawing/2014/main" id="{BC027A99-4BC5-A449-666B-2A911C2E4618}"/>
              </a:ext>
            </a:extLst>
          </p:cNvPr>
          <p:cNvSpPr txBox="1"/>
          <p:nvPr/>
        </p:nvSpPr>
        <p:spPr>
          <a:xfrm>
            <a:off x="1077913" y="3212976"/>
            <a:ext cx="5214937" cy="1266092"/>
          </a:xfrm>
          <a:prstGeom prst="rect">
            <a:avLst/>
          </a:prstGeom>
          <a:solidFill>
            <a:schemeClr val="bg2"/>
          </a:solidFill>
          <a:ln>
            <a:noFill/>
          </a:ln>
        </p:spPr>
        <p:txBody>
          <a:bodyPr wrap="square" lIns="1440000" tIns="0" rIns="90000" bIns="0" rtlCol="0" anchor="ctr" anchorCtr="0">
            <a:noAutofit/>
          </a:bodyPr>
          <a:lstStyle/>
          <a:p>
            <a:r>
              <a:rPr lang="en-US" sz="1300" spc="-10">
                <a:latin typeface="DM Sans" pitchFamily="2" charset="77"/>
              </a:rPr>
              <a:t>Feel free to use the chat box during the session</a:t>
            </a:r>
          </a:p>
        </p:txBody>
      </p:sp>
      <p:sp>
        <p:nvSpPr>
          <p:cNvPr id="18" name="TextBox 17">
            <a:extLst>
              <a:ext uri="{FF2B5EF4-FFF2-40B4-BE49-F238E27FC236}">
                <a16:creationId xmlns:a16="http://schemas.microsoft.com/office/drawing/2014/main" id="{1E7CDCDA-C77A-C231-DEAE-E23F347CA522}"/>
              </a:ext>
            </a:extLst>
          </p:cNvPr>
          <p:cNvSpPr txBox="1"/>
          <p:nvPr/>
        </p:nvSpPr>
        <p:spPr>
          <a:xfrm>
            <a:off x="1077913" y="4918075"/>
            <a:ext cx="5214937" cy="1266092"/>
          </a:xfrm>
          <a:prstGeom prst="rect">
            <a:avLst/>
          </a:prstGeom>
          <a:solidFill>
            <a:schemeClr val="bg2"/>
          </a:solidFill>
          <a:ln>
            <a:noFill/>
          </a:ln>
        </p:spPr>
        <p:txBody>
          <a:bodyPr wrap="square" lIns="1440000" tIns="0" rIns="90000" bIns="0" rtlCol="0" anchor="ctr" anchorCtr="0">
            <a:noAutofit/>
          </a:bodyPr>
          <a:lstStyle/>
          <a:p>
            <a:r>
              <a:rPr lang="en-US" sz="1300" spc="-10">
                <a:latin typeface="DM Sans" pitchFamily="2" charset="77"/>
              </a:rPr>
              <a:t>We will be using breakout rooms a lot</a:t>
            </a:r>
          </a:p>
          <a:p>
            <a:r>
              <a:rPr lang="en-US" sz="1000" b="1" spc="-10">
                <a:solidFill>
                  <a:schemeClr val="accent1"/>
                </a:solidFill>
                <a:latin typeface="DM Sans" pitchFamily="2" charset="77"/>
              </a:rPr>
              <a:t>Top tip: </a:t>
            </a:r>
            <a:r>
              <a:rPr lang="en-US" sz="1300" spc="-10">
                <a:latin typeface="DM Sans" pitchFamily="2" charset="77"/>
              </a:rPr>
              <a:t>don’t touch anything when you are </a:t>
            </a:r>
            <a:br>
              <a:rPr lang="en-US" sz="1300" spc="-10">
                <a:latin typeface="DM Sans" pitchFamily="2" charset="77"/>
              </a:rPr>
            </a:br>
            <a:r>
              <a:rPr lang="en-US" sz="1300" spc="-10">
                <a:latin typeface="DM Sans" pitchFamily="2" charset="77"/>
              </a:rPr>
              <a:t>being moved to rooms</a:t>
            </a:r>
          </a:p>
        </p:txBody>
      </p:sp>
      <p:pic>
        <p:nvPicPr>
          <p:cNvPr id="19" name="Picture 18">
            <a:extLst>
              <a:ext uri="{FF2B5EF4-FFF2-40B4-BE49-F238E27FC236}">
                <a16:creationId xmlns:a16="http://schemas.microsoft.com/office/drawing/2014/main" id="{EFB4CE08-34AD-880B-CB47-582AD4156A1C}"/>
              </a:ext>
            </a:extLst>
          </p:cNvPr>
          <p:cNvPicPr>
            <a:picLocks noChangeAspect="1"/>
          </p:cNvPicPr>
          <p:nvPr/>
        </p:nvPicPr>
        <p:blipFill>
          <a:blip r:embed="rId3"/>
          <a:stretch>
            <a:fillRect/>
          </a:stretch>
        </p:blipFill>
        <p:spPr>
          <a:xfrm>
            <a:off x="1317869" y="1790700"/>
            <a:ext cx="482600" cy="685800"/>
          </a:xfrm>
          <a:prstGeom prst="rect">
            <a:avLst/>
          </a:prstGeom>
        </p:spPr>
      </p:pic>
      <p:pic>
        <p:nvPicPr>
          <p:cNvPr id="20" name="Picture 19">
            <a:extLst>
              <a:ext uri="{FF2B5EF4-FFF2-40B4-BE49-F238E27FC236}">
                <a16:creationId xmlns:a16="http://schemas.microsoft.com/office/drawing/2014/main" id="{C996CCB2-3755-9100-8147-5630E97A4CBC}"/>
              </a:ext>
            </a:extLst>
          </p:cNvPr>
          <p:cNvPicPr>
            <a:picLocks noChangeAspect="1"/>
          </p:cNvPicPr>
          <p:nvPr/>
        </p:nvPicPr>
        <p:blipFill>
          <a:blip r:embed="rId4"/>
          <a:stretch>
            <a:fillRect/>
          </a:stretch>
        </p:blipFill>
        <p:spPr>
          <a:xfrm>
            <a:off x="1267069" y="3551114"/>
            <a:ext cx="584200" cy="508000"/>
          </a:xfrm>
          <a:prstGeom prst="rect">
            <a:avLst/>
          </a:prstGeom>
        </p:spPr>
      </p:pic>
      <p:pic>
        <p:nvPicPr>
          <p:cNvPr id="21" name="Picture 20">
            <a:extLst>
              <a:ext uri="{FF2B5EF4-FFF2-40B4-BE49-F238E27FC236}">
                <a16:creationId xmlns:a16="http://schemas.microsoft.com/office/drawing/2014/main" id="{6E090A77-FC55-6D2A-7A37-2CF01A9A6EA8}"/>
              </a:ext>
            </a:extLst>
          </p:cNvPr>
          <p:cNvPicPr>
            <a:picLocks noChangeAspect="1"/>
          </p:cNvPicPr>
          <p:nvPr/>
        </p:nvPicPr>
        <p:blipFill>
          <a:blip r:embed="rId5"/>
          <a:stretch>
            <a:fillRect/>
          </a:stretch>
        </p:blipFill>
        <p:spPr>
          <a:xfrm>
            <a:off x="1311519" y="5359400"/>
            <a:ext cx="495300" cy="406400"/>
          </a:xfrm>
          <a:prstGeom prst="rect">
            <a:avLst/>
          </a:prstGeom>
        </p:spPr>
      </p:pic>
      <p:grpSp>
        <p:nvGrpSpPr>
          <p:cNvPr id="3" name="Group 2">
            <a:extLst>
              <a:ext uri="{FF2B5EF4-FFF2-40B4-BE49-F238E27FC236}">
                <a16:creationId xmlns:a16="http://schemas.microsoft.com/office/drawing/2014/main" id="{69F1BE31-5B70-A9B7-03CF-2FA25F61FE99}"/>
              </a:ext>
            </a:extLst>
          </p:cNvPr>
          <p:cNvGrpSpPr/>
          <p:nvPr/>
        </p:nvGrpSpPr>
        <p:grpSpPr>
          <a:xfrm>
            <a:off x="6734175" y="1520825"/>
            <a:ext cx="5216525" cy="4674821"/>
            <a:chOff x="6734175" y="1520825"/>
            <a:chExt cx="5216525" cy="4674821"/>
          </a:xfrm>
        </p:grpSpPr>
        <p:sp>
          <p:nvSpPr>
            <p:cNvPr id="7" name="Rounded Rectangle 6">
              <a:extLst>
                <a:ext uri="{FF2B5EF4-FFF2-40B4-BE49-F238E27FC236}">
                  <a16:creationId xmlns:a16="http://schemas.microsoft.com/office/drawing/2014/main" id="{BF2E0A2D-E374-B3EF-7F84-10B65E34C9CA}"/>
                </a:ext>
              </a:extLst>
            </p:cNvPr>
            <p:cNvSpPr/>
            <p:nvPr/>
          </p:nvSpPr>
          <p:spPr>
            <a:xfrm>
              <a:off x="6734175" y="1520825"/>
              <a:ext cx="5216525" cy="4674821"/>
            </a:xfrm>
            <a:prstGeom prst="roundRect">
              <a:avLst>
                <a:gd name="adj" fmla="val 1746"/>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Petrona" pitchFamily="2" charset="77"/>
              </a:endParaRPr>
            </a:p>
          </p:txBody>
        </p:sp>
        <p:grpSp>
          <p:nvGrpSpPr>
            <p:cNvPr id="8" name="Group 7">
              <a:extLst>
                <a:ext uri="{FF2B5EF4-FFF2-40B4-BE49-F238E27FC236}">
                  <a16:creationId xmlns:a16="http://schemas.microsoft.com/office/drawing/2014/main" id="{23F75990-22D0-C9EA-B2A3-2CDBDEE48DF3}"/>
                </a:ext>
              </a:extLst>
            </p:cNvPr>
            <p:cNvGrpSpPr/>
            <p:nvPr/>
          </p:nvGrpSpPr>
          <p:grpSpPr>
            <a:xfrm>
              <a:off x="6875396" y="3958456"/>
              <a:ext cx="5075304" cy="847725"/>
              <a:chOff x="6875396" y="4076700"/>
              <a:chExt cx="5075304" cy="847725"/>
            </a:xfrm>
          </p:grpSpPr>
          <p:pic>
            <p:nvPicPr>
              <p:cNvPr id="31" name="Picture 30">
                <a:extLst>
                  <a:ext uri="{FF2B5EF4-FFF2-40B4-BE49-F238E27FC236}">
                    <a16:creationId xmlns:a16="http://schemas.microsoft.com/office/drawing/2014/main" id="{2E6A7007-DF59-70FB-828F-39819B5D5FD0}"/>
                  </a:ext>
                </a:extLst>
              </p:cNvPr>
              <p:cNvPicPr>
                <a:picLocks noChangeAspect="1"/>
              </p:cNvPicPr>
              <p:nvPr/>
            </p:nvPicPr>
            <p:blipFill>
              <a:blip r:embed="rId6"/>
              <a:srcRect/>
              <a:stretch/>
            </p:blipFill>
            <p:spPr>
              <a:xfrm>
                <a:off x="6875396" y="4251368"/>
                <a:ext cx="680316" cy="514016"/>
              </a:xfrm>
              <a:prstGeom prst="rect">
                <a:avLst/>
              </a:prstGeom>
            </p:spPr>
          </p:pic>
          <p:sp>
            <p:nvSpPr>
              <p:cNvPr id="32" name="TextBox 31">
                <a:extLst>
                  <a:ext uri="{FF2B5EF4-FFF2-40B4-BE49-F238E27FC236}">
                    <a16:creationId xmlns:a16="http://schemas.microsoft.com/office/drawing/2014/main" id="{F159400C-C04A-C402-F468-228605C883E9}"/>
                  </a:ext>
                </a:extLst>
              </p:cNvPr>
              <p:cNvSpPr txBox="1"/>
              <p:nvPr/>
            </p:nvSpPr>
            <p:spPr>
              <a:xfrm>
                <a:off x="8178800" y="4076700"/>
                <a:ext cx="3771900" cy="847725"/>
              </a:xfrm>
              <a:prstGeom prst="rect">
                <a:avLst/>
              </a:prstGeom>
              <a:noFill/>
            </p:spPr>
            <p:txBody>
              <a:bodyPr wrap="square" lIns="0" tIns="0" rIns="90000" bIns="0" rtlCol="0" anchor="ctr" anchorCtr="0">
                <a:noAutofit/>
              </a:bodyPr>
              <a:lstStyle/>
              <a:p>
                <a:r>
                  <a:rPr lang="en-US" sz="1300" spc="-10" dirty="0">
                    <a:solidFill>
                      <a:schemeClr val="bg1"/>
                    </a:solidFill>
                    <a:latin typeface="DM Sans" pitchFamily="2" charset="77"/>
                  </a:rPr>
                  <a:t>Indicates activity</a:t>
                </a:r>
              </a:p>
            </p:txBody>
          </p:sp>
        </p:grpSp>
        <p:grpSp>
          <p:nvGrpSpPr>
            <p:cNvPr id="16" name="Group 15">
              <a:extLst>
                <a:ext uri="{FF2B5EF4-FFF2-40B4-BE49-F238E27FC236}">
                  <a16:creationId xmlns:a16="http://schemas.microsoft.com/office/drawing/2014/main" id="{ADBADA2D-11D1-7214-2CED-35096A6680EE}"/>
                </a:ext>
              </a:extLst>
            </p:cNvPr>
            <p:cNvGrpSpPr/>
            <p:nvPr/>
          </p:nvGrpSpPr>
          <p:grpSpPr>
            <a:xfrm>
              <a:off x="6974254" y="5070475"/>
              <a:ext cx="4976446" cy="847725"/>
              <a:chOff x="6974254" y="5070475"/>
              <a:chExt cx="4976446" cy="847725"/>
            </a:xfrm>
          </p:grpSpPr>
          <p:pic>
            <p:nvPicPr>
              <p:cNvPr id="29" name="Picture 28">
                <a:extLst>
                  <a:ext uri="{FF2B5EF4-FFF2-40B4-BE49-F238E27FC236}">
                    <a16:creationId xmlns:a16="http://schemas.microsoft.com/office/drawing/2014/main" id="{D3D9868F-EB85-6AEC-7635-E65D469C2827}"/>
                  </a:ext>
                </a:extLst>
              </p:cNvPr>
              <p:cNvPicPr>
                <a:picLocks noChangeAspect="1"/>
              </p:cNvPicPr>
              <p:nvPr/>
            </p:nvPicPr>
            <p:blipFill>
              <a:blip r:embed="rId7"/>
              <a:stretch>
                <a:fillRect/>
              </a:stretch>
            </p:blipFill>
            <p:spPr>
              <a:xfrm>
                <a:off x="6974254" y="5218724"/>
                <a:ext cx="482600" cy="558800"/>
              </a:xfrm>
              <a:prstGeom prst="rect">
                <a:avLst/>
              </a:prstGeom>
            </p:spPr>
          </p:pic>
          <p:sp>
            <p:nvSpPr>
              <p:cNvPr id="30" name="TextBox 29">
                <a:extLst>
                  <a:ext uri="{FF2B5EF4-FFF2-40B4-BE49-F238E27FC236}">
                    <a16:creationId xmlns:a16="http://schemas.microsoft.com/office/drawing/2014/main" id="{D8041DD6-E0CA-4CF1-F426-2125CC574114}"/>
                  </a:ext>
                </a:extLst>
              </p:cNvPr>
              <p:cNvSpPr txBox="1"/>
              <p:nvPr/>
            </p:nvSpPr>
            <p:spPr>
              <a:xfrm>
                <a:off x="8178800" y="5070475"/>
                <a:ext cx="3771900" cy="847725"/>
              </a:xfrm>
              <a:prstGeom prst="rect">
                <a:avLst/>
              </a:prstGeom>
              <a:noFill/>
            </p:spPr>
            <p:txBody>
              <a:bodyPr wrap="square" lIns="0" tIns="0" rIns="90000" bIns="0" rtlCol="0" anchor="ctr" anchorCtr="0">
                <a:noAutofit/>
              </a:bodyPr>
              <a:lstStyle/>
              <a:p>
                <a:r>
                  <a:rPr lang="en-US" sz="1300" spc="-10" dirty="0">
                    <a:solidFill>
                      <a:schemeClr val="bg1"/>
                    </a:solidFill>
                    <a:latin typeface="DM Sans" pitchFamily="2" charset="77"/>
                  </a:rPr>
                  <a:t>Indicates an independent task for you to complete later</a:t>
                </a:r>
              </a:p>
            </p:txBody>
          </p:sp>
        </p:grpSp>
        <p:grpSp>
          <p:nvGrpSpPr>
            <p:cNvPr id="22" name="Group 21">
              <a:extLst>
                <a:ext uri="{FF2B5EF4-FFF2-40B4-BE49-F238E27FC236}">
                  <a16:creationId xmlns:a16="http://schemas.microsoft.com/office/drawing/2014/main" id="{07C02780-6D17-1BEE-F92C-91CC4A89F075}"/>
                </a:ext>
              </a:extLst>
            </p:cNvPr>
            <p:cNvGrpSpPr/>
            <p:nvPr/>
          </p:nvGrpSpPr>
          <p:grpSpPr>
            <a:xfrm>
              <a:off x="6966181" y="1734416"/>
              <a:ext cx="4984519" cy="847725"/>
              <a:chOff x="6966181" y="1734416"/>
              <a:chExt cx="4984519" cy="847725"/>
            </a:xfrm>
          </p:grpSpPr>
          <p:pic>
            <p:nvPicPr>
              <p:cNvPr id="27" name="Picture 26">
                <a:extLst>
                  <a:ext uri="{FF2B5EF4-FFF2-40B4-BE49-F238E27FC236}">
                    <a16:creationId xmlns:a16="http://schemas.microsoft.com/office/drawing/2014/main" id="{AAE23E51-6665-D0F6-1514-FA51A3A8D297}"/>
                  </a:ext>
                </a:extLst>
              </p:cNvPr>
              <p:cNvPicPr>
                <a:picLocks noChangeAspect="1"/>
              </p:cNvPicPr>
              <p:nvPr/>
            </p:nvPicPr>
            <p:blipFill>
              <a:blip r:embed="rId8"/>
              <a:stretch>
                <a:fillRect/>
              </a:stretch>
            </p:blipFill>
            <p:spPr>
              <a:xfrm>
                <a:off x="6966181" y="1898597"/>
                <a:ext cx="497205" cy="531495"/>
              </a:xfrm>
              <a:prstGeom prst="rect">
                <a:avLst/>
              </a:prstGeom>
            </p:spPr>
          </p:pic>
          <p:sp>
            <p:nvSpPr>
              <p:cNvPr id="28" name="TextBox 27">
                <a:extLst>
                  <a:ext uri="{FF2B5EF4-FFF2-40B4-BE49-F238E27FC236}">
                    <a16:creationId xmlns:a16="http://schemas.microsoft.com/office/drawing/2014/main" id="{E3E831C5-C2BF-E5F7-FBF8-F0C012DB0F63}"/>
                  </a:ext>
                </a:extLst>
              </p:cNvPr>
              <p:cNvSpPr txBox="1"/>
              <p:nvPr/>
            </p:nvSpPr>
            <p:spPr>
              <a:xfrm>
                <a:off x="8178800" y="1734416"/>
                <a:ext cx="3771900" cy="847725"/>
              </a:xfrm>
              <a:prstGeom prst="rect">
                <a:avLst/>
              </a:prstGeom>
              <a:noFill/>
            </p:spPr>
            <p:txBody>
              <a:bodyPr wrap="square" lIns="0" tIns="0" rIns="90000" bIns="0" rtlCol="0" anchor="ctr" anchorCtr="0">
                <a:noAutofit/>
              </a:bodyPr>
              <a:lstStyle/>
              <a:p>
                <a:r>
                  <a:rPr lang="en-US" sz="1300" spc="-10">
                    <a:solidFill>
                      <a:schemeClr val="bg1"/>
                    </a:solidFill>
                    <a:latin typeface="DM Sans" pitchFamily="2" charset="77"/>
                  </a:rPr>
                  <a:t>When you see this symbol, we recommend you take a photo or screenshot of the task for the breakout room</a:t>
                </a:r>
              </a:p>
            </p:txBody>
          </p:sp>
        </p:grpSp>
        <p:grpSp>
          <p:nvGrpSpPr>
            <p:cNvPr id="23" name="Group 22">
              <a:extLst>
                <a:ext uri="{FF2B5EF4-FFF2-40B4-BE49-F238E27FC236}">
                  <a16:creationId xmlns:a16="http://schemas.microsoft.com/office/drawing/2014/main" id="{28BAE10B-B35B-D0FF-1FB3-AE846FC3BB74}"/>
                </a:ext>
              </a:extLst>
            </p:cNvPr>
            <p:cNvGrpSpPr/>
            <p:nvPr/>
          </p:nvGrpSpPr>
          <p:grpSpPr>
            <a:xfrm>
              <a:off x="6967904" y="2846436"/>
              <a:ext cx="4982796" cy="847725"/>
              <a:chOff x="6967904" y="3240359"/>
              <a:chExt cx="4982796" cy="847725"/>
            </a:xfrm>
          </p:grpSpPr>
          <p:pic>
            <p:nvPicPr>
              <p:cNvPr id="25" name="Picture 24">
                <a:extLst>
                  <a:ext uri="{FF2B5EF4-FFF2-40B4-BE49-F238E27FC236}">
                    <a16:creationId xmlns:a16="http://schemas.microsoft.com/office/drawing/2014/main" id="{8365F590-AACC-444D-27F5-30DC1CCA600D}"/>
                  </a:ext>
                </a:extLst>
              </p:cNvPr>
              <p:cNvPicPr>
                <a:picLocks noChangeAspect="1"/>
              </p:cNvPicPr>
              <p:nvPr/>
            </p:nvPicPr>
            <p:blipFill>
              <a:blip r:embed="rId9"/>
              <a:stretch>
                <a:fillRect/>
              </a:stretch>
            </p:blipFill>
            <p:spPr>
              <a:xfrm>
                <a:off x="6967904" y="3379935"/>
                <a:ext cx="495300" cy="584200"/>
              </a:xfrm>
              <a:prstGeom prst="rect">
                <a:avLst/>
              </a:prstGeom>
            </p:spPr>
          </p:pic>
          <p:sp>
            <p:nvSpPr>
              <p:cNvPr id="26" name="TextBox 25">
                <a:extLst>
                  <a:ext uri="{FF2B5EF4-FFF2-40B4-BE49-F238E27FC236}">
                    <a16:creationId xmlns:a16="http://schemas.microsoft.com/office/drawing/2014/main" id="{7F1D34DF-7C61-497D-0283-63CA73CD4000}"/>
                  </a:ext>
                </a:extLst>
              </p:cNvPr>
              <p:cNvSpPr txBox="1"/>
              <p:nvPr/>
            </p:nvSpPr>
            <p:spPr>
              <a:xfrm>
                <a:off x="8178800" y="3240359"/>
                <a:ext cx="3771900" cy="847725"/>
              </a:xfrm>
              <a:prstGeom prst="rect">
                <a:avLst/>
              </a:prstGeom>
              <a:noFill/>
            </p:spPr>
            <p:txBody>
              <a:bodyPr wrap="square" lIns="0" tIns="0" rIns="90000" bIns="0" rtlCol="0" anchor="ctr" anchorCtr="0">
                <a:noAutofit/>
              </a:bodyPr>
              <a:lstStyle/>
              <a:p>
                <a:r>
                  <a:rPr lang="en-US" sz="1300" spc="-10" dirty="0">
                    <a:solidFill>
                      <a:schemeClr val="bg1"/>
                    </a:solidFill>
                    <a:latin typeface="DM Sans" pitchFamily="2" charset="77"/>
                  </a:rPr>
                  <a:t>Indicates page in handbook</a:t>
                </a:r>
              </a:p>
            </p:txBody>
          </p:sp>
        </p:grpSp>
      </p:grpSp>
    </p:spTree>
    <p:extLst>
      <p:ext uri="{BB962C8B-B14F-4D97-AF65-F5344CB8AC3E}">
        <p14:creationId xmlns:p14="http://schemas.microsoft.com/office/powerpoint/2010/main" val="29290859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3A889-4786-16A6-5FE8-61E5DA4C5BC3}"/>
              </a:ext>
            </a:extLst>
          </p:cNvPr>
          <p:cNvSpPr>
            <a:spLocks noGrp="1"/>
          </p:cNvSpPr>
          <p:nvPr>
            <p:ph type="title"/>
          </p:nvPr>
        </p:nvSpPr>
        <p:spPr/>
        <p:txBody>
          <a:bodyPr/>
          <a:lstStyle/>
          <a:p>
            <a:r>
              <a:rPr lang="en-US"/>
              <a:t>Explaining your role - activity</a:t>
            </a:r>
          </a:p>
        </p:txBody>
      </p:sp>
      <p:sp>
        <p:nvSpPr>
          <p:cNvPr id="3" name="Content Placeholder 2">
            <a:extLst>
              <a:ext uri="{FF2B5EF4-FFF2-40B4-BE49-F238E27FC236}">
                <a16:creationId xmlns:a16="http://schemas.microsoft.com/office/drawing/2014/main" id="{2146BCB2-3628-8B4C-2FE4-9556D9C6173F}"/>
              </a:ext>
            </a:extLst>
          </p:cNvPr>
          <p:cNvSpPr>
            <a:spLocks noGrp="1"/>
          </p:cNvSpPr>
          <p:nvPr>
            <p:ph idx="1"/>
          </p:nvPr>
        </p:nvSpPr>
        <p:spPr>
          <a:xfrm>
            <a:off x="1077913" y="1520825"/>
            <a:ext cx="8986837" cy="850900"/>
          </a:xfrm>
        </p:spPr>
        <p:txBody>
          <a:bodyPr/>
          <a:lstStyle/>
          <a:p>
            <a:pPr lvl="1"/>
            <a:r>
              <a:rPr lang="en-US"/>
              <a:t>In 3 groups, we’d like for you to consider how you would explain your role… </a:t>
            </a:r>
          </a:p>
          <a:p>
            <a:pPr lvl="1"/>
            <a:endParaRPr lang="en-US"/>
          </a:p>
          <a:p>
            <a:pPr lvl="1"/>
            <a:endParaRPr lang="en-US"/>
          </a:p>
        </p:txBody>
      </p:sp>
      <p:sp>
        <p:nvSpPr>
          <p:cNvPr id="4" name="Footer Placeholder 3">
            <a:extLst>
              <a:ext uri="{FF2B5EF4-FFF2-40B4-BE49-F238E27FC236}">
                <a16:creationId xmlns:a16="http://schemas.microsoft.com/office/drawing/2014/main" id="{48FE8852-6093-2820-4979-9782298713C6}"/>
              </a:ext>
            </a:extLst>
          </p:cNvPr>
          <p:cNvSpPr>
            <a:spLocks noGrp="1"/>
          </p:cNvSpPr>
          <p:nvPr>
            <p:ph type="ftr" sz="quarter" idx="11"/>
          </p:nvPr>
        </p:nvSpPr>
        <p:spPr/>
        <p:txBody>
          <a:bodyPr/>
          <a:lstStyle/>
          <a:p>
            <a:r>
              <a:rPr lang="en-US"/>
              <a:t>Session 4     Working with People</a:t>
            </a:r>
          </a:p>
        </p:txBody>
      </p:sp>
      <p:sp>
        <p:nvSpPr>
          <p:cNvPr id="5" name="Slide Number Placeholder 4">
            <a:extLst>
              <a:ext uri="{FF2B5EF4-FFF2-40B4-BE49-F238E27FC236}">
                <a16:creationId xmlns:a16="http://schemas.microsoft.com/office/drawing/2014/main" id="{C78E4A24-896E-18E6-738B-B9820110EADC}"/>
              </a:ext>
            </a:extLst>
          </p:cNvPr>
          <p:cNvSpPr>
            <a:spLocks noGrp="1"/>
          </p:cNvSpPr>
          <p:nvPr>
            <p:ph type="sldNum" sz="quarter" idx="12"/>
          </p:nvPr>
        </p:nvSpPr>
        <p:spPr/>
        <p:txBody>
          <a:bodyPr/>
          <a:lstStyle/>
          <a:p>
            <a:fld id="{16C5AC08-0ACD-404A-9C9F-AB39E786C34A}" type="slidenum">
              <a:rPr lang="en-GB"/>
              <a:t>49</a:t>
            </a:fld>
            <a:endParaRPr lang="en-GB"/>
          </a:p>
        </p:txBody>
      </p:sp>
      <p:sp>
        <p:nvSpPr>
          <p:cNvPr id="6" name="Text Placeholder 5">
            <a:extLst>
              <a:ext uri="{FF2B5EF4-FFF2-40B4-BE49-F238E27FC236}">
                <a16:creationId xmlns:a16="http://schemas.microsoft.com/office/drawing/2014/main" id="{DD17D95C-5F14-712F-4CBD-E085A58EEA3E}"/>
              </a:ext>
            </a:extLst>
          </p:cNvPr>
          <p:cNvSpPr>
            <a:spLocks noGrp="1"/>
          </p:cNvSpPr>
          <p:nvPr>
            <p:ph type="body" sz="quarter" idx="13"/>
          </p:nvPr>
        </p:nvSpPr>
        <p:spPr/>
        <p:txBody>
          <a:bodyPr/>
          <a:lstStyle/>
          <a:p>
            <a:r>
              <a:rPr lang="en-US"/>
              <a:t>Activity 4.6</a:t>
            </a:r>
          </a:p>
        </p:txBody>
      </p:sp>
      <p:sp>
        <p:nvSpPr>
          <p:cNvPr id="7" name="Content Placeholder 8">
            <a:extLst>
              <a:ext uri="{FF2B5EF4-FFF2-40B4-BE49-F238E27FC236}">
                <a16:creationId xmlns:a16="http://schemas.microsoft.com/office/drawing/2014/main" id="{1E16BC56-D03D-7732-10ED-5E0E147FD4F9}"/>
              </a:ext>
            </a:extLst>
          </p:cNvPr>
          <p:cNvSpPr txBox="1">
            <a:spLocks/>
          </p:cNvSpPr>
          <p:nvPr/>
        </p:nvSpPr>
        <p:spPr>
          <a:xfrm>
            <a:off x="1055439" y="3045547"/>
            <a:ext cx="3354635" cy="1698625"/>
          </a:xfrm>
          <a:prstGeom prst="roundRect">
            <a:avLst>
              <a:gd name="adj" fmla="val 5721"/>
            </a:avLst>
          </a:prstGeom>
          <a:solidFill>
            <a:schemeClr val="bg2"/>
          </a:solidFill>
        </p:spPr>
        <p:txBody>
          <a:bodyPr vert="horz" lIns="180000" tIns="108000" rIns="180000" bIns="108000" rtlCol="0">
            <a:noAutofit/>
          </a:bodyPr>
          <a:lstStyle>
            <a:lvl1pPr marL="0" indent="0" algn="l" defTabSz="914400" rtl="0" eaLnBrk="1" latinLnBrk="0" hangingPunct="1">
              <a:lnSpc>
                <a:spcPct val="90000"/>
              </a:lnSpc>
              <a:spcBef>
                <a:spcPts val="1000"/>
              </a:spcBef>
              <a:spcAft>
                <a:spcPts val="1700"/>
              </a:spcAft>
              <a:buFont typeface="Arial" panose="020B0604020202020204" pitchFamily="34" charset="0"/>
              <a:buNone/>
              <a:defRPr sz="3800" b="0" kern="1200">
                <a:solidFill>
                  <a:schemeClr val="accent5"/>
                </a:solidFill>
                <a:latin typeface="DM Sans" pitchFamily="2" charset="77"/>
                <a:ea typeface="+mn-ea"/>
                <a:cs typeface="+mn-cs"/>
              </a:defRPr>
            </a:lvl1pPr>
            <a:lvl2pPr marL="6350" indent="0" algn="l" defTabSz="914400" rtl="0" eaLnBrk="1" latinLnBrk="0" hangingPunct="1">
              <a:lnSpc>
                <a:spcPct val="90000"/>
              </a:lnSpc>
              <a:spcBef>
                <a:spcPts val="500"/>
              </a:spcBef>
              <a:spcAft>
                <a:spcPts val="1700"/>
              </a:spcAft>
              <a:buFont typeface="Arial" panose="020B0604020202020204" pitchFamily="34" charset="0"/>
              <a:buNone/>
              <a:tabLst/>
              <a:defRPr sz="2600" b="0" i="0" kern="1200">
                <a:solidFill>
                  <a:schemeClr val="accent5"/>
                </a:solidFill>
                <a:latin typeface="DM Sans Medium" pitchFamily="2" charset="77"/>
                <a:ea typeface="+mn-ea"/>
                <a:cs typeface="+mn-cs"/>
              </a:defRPr>
            </a:lvl2pPr>
            <a:lvl3pPr marL="268288" indent="-261938" algn="l" defTabSz="914400" rtl="0" eaLnBrk="1" latinLnBrk="0" hangingPunct="1">
              <a:lnSpc>
                <a:spcPct val="90000"/>
              </a:lnSpc>
              <a:spcBef>
                <a:spcPts val="500"/>
              </a:spcBef>
              <a:spcAft>
                <a:spcPts val="1700"/>
              </a:spcAft>
              <a:buClr>
                <a:schemeClr val="accent2"/>
              </a:buClr>
              <a:buFont typeface="Arial" panose="020B0604020202020204" pitchFamily="34" charset="0"/>
              <a:buChar char="•"/>
              <a:tabLst/>
              <a:defRPr sz="2600" b="0" i="0" kern="1200">
                <a:solidFill>
                  <a:schemeClr val="accent5"/>
                </a:solidFill>
                <a:latin typeface="DM Sans Medium" pitchFamily="2" charset="77"/>
                <a:ea typeface="+mn-ea"/>
                <a:cs typeface="+mn-cs"/>
              </a:defRPr>
            </a:lvl3pPr>
            <a:lvl4pPr marL="6350" indent="0" algn="l" defTabSz="914400" rtl="0" eaLnBrk="1" latinLnBrk="0" hangingPunct="1">
              <a:lnSpc>
                <a:spcPct val="90000"/>
              </a:lnSpc>
              <a:spcBef>
                <a:spcPts val="500"/>
              </a:spcBef>
              <a:buFont typeface="Arial" panose="020B0604020202020204" pitchFamily="34" charset="0"/>
              <a:buNone/>
              <a:tabLst/>
              <a:defRPr sz="1950" kern="1200">
                <a:solidFill>
                  <a:schemeClr val="accent5"/>
                </a:solidFill>
                <a:latin typeface="DM Sans" pitchFamily="2" charset="77"/>
                <a:ea typeface="+mn-ea"/>
                <a:cs typeface="+mn-cs"/>
              </a:defRPr>
            </a:lvl4pPr>
            <a:lvl5pPr marL="6350" indent="0" algn="l" defTabSz="914400" rtl="0" eaLnBrk="1" latinLnBrk="0" hangingPunct="1">
              <a:lnSpc>
                <a:spcPct val="90000"/>
              </a:lnSpc>
              <a:spcBef>
                <a:spcPts val="500"/>
              </a:spcBef>
              <a:buFont typeface="Arial" panose="020B0604020202020204" pitchFamily="34" charset="0"/>
              <a:buNone/>
              <a:tabLst/>
              <a:defRPr sz="1550" kern="1200">
                <a:solidFill>
                  <a:schemeClr val="accent5"/>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4"/>
            <a:r>
              <a:rPr lang="en-US" sz="1400" b="1">
                <a:solidFill>
                  <a:schemeClr val="accent1"/>
                </a:solidFill>
              </a:rPr>
              <a:t>Group 1</a:t>
            </a:r>
          </a:p>
          <a:p>
            <a:pPr lvl="4"/>
            <a:endParaRPr lang="en-US" sz="1400" b="1">
              <a:solidFill>
                <a:schemeClr val="accent1"/>
              </a:solidFill>
            </a:endParaRPr>
          </a:p>
          <a:p>
            <a:pPr lvl="4"/>
            <a:r>
              <a:rPr lang="en-US" sz="2000">
                <a:solidFill>
                  <a:schemeClr val="accent1"/>
                </a:solidFill>
              </a:rPr>
              <a:t>To a senior leader </a:t>
            </a:r>
            <a:br>
              <a:rPr lang="en-US" sz="2000">
                <a:solidFill>
                  <a:schemeClr val="accent1"/>
                </a:solidFill>
              </a:rPr>
            </a:br>
            <a:r>
              <a:rPr lang="en-US" sz="2000">
                <a:solidFill>
                  <a:schemeClr val="accent1"/>
                </a:solidFill>
              </a:rPr>
              <a:t>in a division, service </a:t>
            </a:r>
            <a:br>
              <a:rPr lang="en-US" sz="2000">
                <a:solidFill>
                  <a:schemeClr val="accent1"/>
                </a:solidFill>
              </a:rPr>
            </a:br>
            <a:r>
              <a:rPr lang="en-US" sz="2000">
                <a:solidFill>
                  <a:schemeClr val="accent1"/>
                </a:solidFill>
              </a:rPr>
              <a:t>(or similar)</a:t>
            </a:r>
          </a:p>
          <a:p>
            <a:pPr lvl="4"/>
            <a:endParaRPr lang="en-US" sz="1400">
              <a:solidFill>
                <a:schemeClr val="accent1"/>
              </a:solidFill>
            </a:endParaRPr>
          </a:p>
        </p:txBody>
      </p:sp>
      <p:sp>
        <p:nvSpPr>
          <p:cNvPr id="8" name="Content Placeholder 8">
            <a:extLst>
              <a:ext uri="{FF2B5EF4-FFF2-40B4-BE49-F238E27FC236}">
                <a16:creationId xmlns:a16="http://schemas.microsoft.com/office/drawing/2014/main" id="{23744035-03DC-50E4-24FA-04263A65F68D}"/>
              </a:ext>
            </a:extLst>
          </p:cNvPr>
          <p:cNvSpPr txBox="1">
            <a:spLocks/>
          </p:cNvSpPr>
          <p:nvPr/>
        </p:nvSpPr>
        <p:spPr>
          <a:xfrm>
            <a:off x="4848225" y="3047135"/>
            <a:ext cx="3354635" cy="1704975"/>
          </a:xfrm>
          <a:prstGeom prst="roundRect">
            <a:avLst>
              <a:gd name="adj" fmla="val 5721"/>
            </a:avLst>
          </a:prstGeom>
          <a:solidFill>
            <a:schemeClr val="accent2">
              <a:lumMod val="20000"/>
              <a:lumOff val="80000"/>
            </a:schemeClr>
          </a:solidFill>
        </p:spPr>
        <p:txBody>
          <a:bodyPr vert="horz" lIns="180000" tIns="108000" rIns="180000" bIns="108000" rtlCol="0">
            <a:noAutofit/>
          </a:bodyPr>
          <a:lstStyle>
            <a:lvl1pPr marL="0" indent="0" algn="l" defTabSz="914400" rtl="0" eaLnBrk="1" latinLnBrk="0" hangingPunct="1">
              <a:lnSpc>
                <a:spcPct val="90000"/>
              </a:lnSpc>
              <a:spcBef>
                <a:spcPts val="1000"/>
              </a:spcBef>
              <a:spcAft>
                <a:spcPts val="1700"/>
              </a:spcAft>
              <a:buFont typeface="Arial" panose="020B0604020202020204" pitchFamily="34" charset="0"/>
              <a:buNone/>
              <a:defRPr sz="3800" b="0" kern="1200">
                <a:solidFill>
                  <a:schemeClr val="accent5"/>
                </a:solidFill>
                <a:latin typeface="DM Sans" pitchFamily="2" charset="77"/>
                <a:ea typeface="+mn-ea"/>
                <a:cs typeface="+mn-cs"/>
              </a:defRPr>
            </a:lvl1pPr>
            <a:lvl2pPr marL="6350" indent="0" algn="l" defTabSz="914400" rtl="0" eaLnBrk="1" latinLnBrk="0" hangingPunct="1">
              <a:lnSpc>
                <a:spcPct val="90000"/>
              </a:lnSpc>
              <a:spcBef>
                <a:spcPts val="500"/>
              </a:spcBef>
              <a:spcAft>
                <a:spcPts val="1700"/>
              </a:spcAft>
              <a:buFont typeface="Arial" panose="020B0604020202020204" pitchFamily="34" charset="0"/>
              <a:buNone/>
              <a:tabLst/>
              <a:defRPr sz="2600" b="0" i="0" kern="1200">
                <a:solidFill>
                  <a:schemeClr val="accent5"/>
                </a:solidFill>
                <a:latin typeface="DM Sans Medium" pitchFamily="2" charset="77"/>
                <a:ea typeface="+mn-ea"/>
                <a:cs typeface="+mn-cs"/>
              </a:defRPr>
            </a:lvl2pPr>
            <a:lvl3pPr marL="268288" indent="-261938" algn="l" defTabSz="914400" rtl="0" eaLnBrk="1" latinLnBrk="0" hangingPunct="1">
              <a:lnSpc>
                <a:spcPct val="90000"/>
              </a:lnSpc>
              <a:spcBef>
                <a:spcPts val="500"/>
              </a:spcBef>
              <a:spcAft>
                <a:spcPts val="1700"/>
              </a:spcAft>
              <a:buClr>
                <a:schemeClr val="accent2"/>
              </a:buClr>
              <a:buFont typeface="Arial" panose="020B0604020202020204" pitchFamily="34" charset="0"/>
              <a:buChar char="•"/>
              <a:tabLst/>
              <a:defRPr sz="2600" b="0" i="0" kern="1200">
                <a:solidFill>
                  <a:schemeClr val="accent5"/>
                </a:solidFill>
                <a:latin typeface="DM Sans Medium" pitchFamily="2" charset="77"/>
                <a:ea typeface="+mn-ea"/>
                <a:cs typeface="+mn-cs"/>
              </a:defRPr>
            </a:lvl3pPr>
            <a:lvl4pPr marL="6350" indent="0" algn="l" defTabSz="914400" rtl="0" eaLnBrk="1" latinLnBrk="0" hangingPunct="1">
              <a:lnSpc>
                <a:spcPct val="90000"/>
              </a:lnSpc>
              <a:spcBef>
                <a:spcPts val="500"/>
              </a:spcBef>
              <a:buFont typeface="Arial" panose="020B0604020202020204" pitchFamily="34" charset="0"/>
              <a:buNone/>
              <a:tabLst/>
              <a:defRPr sz="1950" kern="1200">
                <a:solidFill>
                  <a:schemeClr val="accent5"/>
                </a:solidFill>
                <a:latin typeface="DM Sans" pitchFamily="2" charset="77"/>
                <a:ea typeface="+mn-ea"/>
                <a:cs typeface="+mn-cs"/>
              </a:defRPr>
            </a:lvl4pPr>
            <a:lvl5pPr marL="6350" indent="0" algn="l" defTabSz="914400" rtl="0" eaLnBrk="1" latinLnBrk="0" hangingPunct="1">
              <a:lnSpc>
                <a:spcPct val="90000"/>
              </a:lnSpc>
              <a:spcBef>
                <a:spcPts val="500"/>
              </a:spcBef>
              <a:buFont typeface="Arial" panose="020B0604020202020204" pitchFamily="34" charset="0"/>
              <a:buNone/>
              <a:tabLst/>
              <a:defRPr sz="1550" kern="1200">
                <a:solidFill>
                  <a:schemeClr val="accent5"/>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4"/>
            <a:r>
              <a:rPr lang="en-US" sz="1400" b="1">
                <a:solidFill>
                  <a:schemeClr val="accent2"/>
                </a:solidFill>
              </a:rPr>
              <a:t>Group 2</a:t>
            </a:r>
          </a:p>
          <a:p>
            <a:pPr lvl="4"/>
            <a:endParaRPr lang="en-US" sz="1400" b="1">
              <a:solidFill>
                <a:schemeClr val="accent2"/>
              </a:solidFill>
            </a:endParaRPr>
          </a:p>
          <a:p>
            <a:pPr lvl="4"/>
            <a:r>
              <a:rPr lang="en-US" sz="2000">
                <a:solidFill>
                  <a:schemeClr val="accent2"/>
                </a:solidFill>
              </a:rPr>
              <a:t>To a newly formed improvement team</a:t>
            </a:r>
          </a:p>
          <a:p>
            <a:pPr lvl="4"/>
            <a:endParaRPr lang="en-US" sz="1400">
              <a:solidFill>
                <a:schemeClr val="accent2"/>
              </a:solidFill>
            </a:endParaRPr>
          </a:p>
        </p:txBody>
      </p:sp>
      <p:sp>
        <p:nvSpPr>
          <p:cNvPr id="9" name="Content Placeholder 8">
            <a:extLst>
              <a:ext uri="{FF2B5EF4-FFF2-40B4-BE49-F238E27FC236}">
                <a16:creationId xmlns:a16="http://schemas.microsoft.com/office/drawing/2014/main" id="{D096C892-21C1-1116-EFD5-B5260A4EF80B}"/>
              </a:ext>
            </a:extLst>
          </p:cNvPr>
          <p:cNvSpPr txBox="1">
            <a:spLocks/>
          </p:cNvSpPr>
          <p:nvPr/>
        </p:nvSpPr>
        <p:spPr>
          <a:xfrm>
            <a:off x="8618538" y="3047135"/>
            <a:ext cx="3332162" cy="1704975"/>
          </a:xfrm>
          <a:prstGeom prst="roundRect">
            <a:avLst>
              <a:gd name="adj" fmla="val 5721"/>
            </a:avLst>
          </a:prstGeom>
          <a:solidFill>
            <a:schemeClr val="accent3">
              <a:lumMod val="20000"/>
              <a:lumOff val="80000"/>
            </a:schemeClr>
          </a:solidFill>
        </p:spPr>
        <p:txBody>
          <a:bodyPr vert="horz" lIns="180000" tIns="108000" rIns="180000" bIns="108000" rtlCol="0">
            <a:noAutofit/>
          </a:bodyPr>
          <a:lstStyle>
            <a:lvl1pPr marL="0" indent="0" algn="l" defTabSz="914400" rtl="0" eaLnBrk="1" latinLnBrk="0" hangingPunct="1">
              <a:lnSpc>
                <a:spcPct val="90000"/>
              </a:lnSpc>
              <a:spcBef>
                <a:spcPts val="1000"/>
              </a:spcBef>
              <a:spcAft>
                <a:spcPts val="1700"/>
              </a:spcAft>
              <a:buFont typeface="Arial" panose="020B0604020202020204" pitchFamily="34" charset="0"/>
              <a:buNone/>
              <a:defRPr sz="3800" b="0" kern="1200">
                <a:solidFill>
                  <a:schemeClr val="accent5"/>
                </a:solidFill>
                <a:latin typeface="DM Sans" pitchFamily="2" charset="77"/>
                <a:ea typeface="+mn-ea"/>
                <a:cs typeface="+mn-cs"/>
              </a:defRPr>
            </a:lvl1pPr>
            <a:lvl2pPr marL="6350" indent="0" algn="l" defTabSz="914400" rtl="0" eaLnBrk="1" latinLnBrk="0" hangingPunct="1">
              <a:lnSpc>
                <a:spcPct val="90000"/>
              </a:lnSpc>
              <a:spcBef>
                <a:spcPts val="500"/>
              </a:spcBef>
              <a:spcAft>
                <a:spcPts val="1700"/>
              </a:spcAft>
              <a:buFont typeface="Arial" panose="020B0604020202020204" pitchFamily="34" charset="0"/>
              <a:buNone/>
              <a:tabLst/>
              <a:defRPr sz="2600" b="0" i="0" kern="1200">
                <a:solidFill>
                  <a:schemeClr val="accent5"/>
                </a:solidFill>
                <a:latin typeface="DM Sans Medium" pitchFamily="2" charset="77"/>
                <a:ea typeface="+mn-ea"/>
                <a:cs typeface="+mn-cs"/>
              </a:defRPr>
            </a:lvl2pPr>
            <a:lvl3pPr marL="268288" indent="-261938" algn="l" defTabSz="914400" rtl="0" eaLnBrk="1" latinLnBrk="0" hangingPunct="1">
              <a:lnSpc>
                <a:spcPct val="90000"/>
              </a:lnSpc>
              <a:spcBef>
                <a:spcPts val="500"/>
              </a:spcBef>
              <a:spcAft>
                <a:spcPts val="1700"/>
              </a:spcAft>
              <a:buClr>
                <a:schemeClr val="accent2"/>
              </a:buClr>
              <a:buFont typeface="Arial" panose="020B0604020202020204" pitchFamily="34" charset="0"/>
              <a:buChar char="•"/>
              <a:tabLst/>
              <a:defRPr sz="2600" b="0" i="0" kern="1200">
                <a:solidFill>
                  <a:schemeClr val="accent5"/>
                </a:solidFill>
                <a:latin typeface="DM Sans Medium" pitchFamily="2" charset="77"/>
                <a:ea typeface="+mn-ea"/>
                <a:cs typeface="+mn-cs"/>
              </a:defRPr>
            </a:lvl3pPr>
            <a:lvl4pPr marL="6350" indent="0" algn="l" defTabSz="914400" rtl="0" eaLnBrk="1" latinLnBrk="0" hangingPunct="1">
              <a:lnSpc>
                <a:spcPct val="90000"/>
              </a:lnSpc>
              <a:spcBef>
                <a:spcPts val="500"/>
              </a:spcBef>
              <a:buFont typeface="Arial" panose="020B0604020202020204" pitchFamily="34" charset="0"/>
              <a:buNone/>
              <a:tabLst/>
              <a:defRPr sz="1950" kern="1200">
                <a:solidFill>
                  <a:schemeClr val="accent5"/>
                </a:solidFill>
                <a:latin typeface="DM Sans" pitchFamily="2" charset="77"/>
                <a:ea typeface="+mn-ea"/>
                <a:cs typeface="+mn-cs"/>
              </a:defRPr>
            </a:lvl4pPr>
            <a:lvl5pPr marL="6350" indent="0" algn="l" defTabSz="914400" rtl="0" eaLnBrk="1" latinLnBrk="0" hangingPunct="1">
              <a:lnSpc>
                <a:spcPct val="90000"/>
              </a:lnSpc>
              <a:spcBef>
                <a:spcPts val="500"/>
              </a:spcBef>
              <a:buFont typeface="Arial" panose="020B0604020202020204" pitchFamily="34" charset="0"/>
              <a:buNone/>
              <a:tabLst/>
              <a:defRPr sz="1550" kern="1200">
                <a:solidFill>
                  <a:schemeClr val="accent5"/>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4"/>
            <a:r>
              <a:rPr lang="en-US" sz="1400" b="1">
                <a:solidFill>
                  <a:schemeClr val="accent3"/>
                </a:solidFill>
              </a:rPr>
              <a:t>Group 3</a:t>
            </a:r>
          </a:p>
          <a:p>
            <a:pPr lvl="4"/>
            <a:endParaRPr lang="en-US" sz="1400" b="1">
              <a:solidFill>
                <a:schemeClr val="accent3"/>
              </a:solidFill>
            </a:endParaRPr>
          </a:p>
          <a:p>
            <a:pPr lvl="4"/>
            <a:r>
              <a:rPr lang="en-US" sz="2000">
                <a:solidFill>
                  <a:schemeClr val="accent3"/>
                </a:solidFill>
              </a:rPr>
              <a:t>To a patient representative</a:t>
            </a:r>
          </a:p>
        </p:txBody>
      </p:sp>
      <p:sp>
        <p:nvSpPr>
          <p:cNvPr id="11" name="Content Placeholder 2">
            <a:extLst>
              <a:ext uri="{FF2B5EF4-FFF2-40B4-BE49-F238E27FC236}">
                <a16:creationId xmlns:a16="http://schemas.microsoft.com/office/drawing/2014/main" id="{AE951409-BA76-4E2C-B5BD-CC4B7E0DE3CB}"/>
              </a:ext>
            </a:extLst>
          </p:cNvPr>
          <p:cNvSpPr txBox="1">
            <a:spLocks/>
          </p:cNvSpPr>
          <p:nvPr/>
        </p:nvSpPr>
        <p:spPr>
          <a:xfrm>
            <a:off x="1077913" y="5765800"/>
            <a:ext cx="8986837" cy="44075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spcAft>
                <a:spcPts val="1700"/>
              </a:spcAft>
              <a:buFont typeface="Arial" panose="020B0604020202020204" pitchFamily="34" charset="0"/>
              <a:buNone/>
              <a:defRPr sz="3800" b="0" kern="1200">
                <a:solidFill>
                  <a:schemeClr val="accent5"/>
                </a:solidFill>
                <a:latin typeface="DM Sans" pitchFamily="2" charset="77"/>
                <a:ea typeface="+mn-ea"/>
                <a:cs typeface="+mn-cs"/>
              </a:defRPr>
            </a:lvl1pPr>
            <a:lvl2pPr marL="6350" indent="0" algn="l" defTabSz="914400" rtl="0" eaLnBrk="1" latinLnBrk="0" hangingPunct="1">
              <a:lnSpc>
                <a:spcPct val="90000"/>
              </a:lnSpc>
              <a:spcBef>
                <a:spcPts val="500"/>
              </a:spcBef>
              <a:spcAft>
                <a:spcPts val="1700"/>
              </a:spcAft>
              <a:buFont typeface="Arial" panose="020B0604020202020204" pitchFamily="34" charset="0"/>
              <a:buNone/>
              <a:tabLst/>
              <a:defRPr sz="2600" b="0" i="0" kern="1200">
                <a:solidFill>
                  <a:schemeClr val="accent5"/>
                </a:solidFill>
                <a:latin typeface="DM Sans Medium" pitchFamily="2" charset="77"/>
                <a:ea typeface="+mn-ea"/>
                <a:cs typeface="+mn-cs"/>
              </a:defRPr>
            </a:lvl2pPr>
            <a:lvl3pPr marL="268288" indent="-261938" algn="l" defTabSz="914400" rtl="0" eaLnBrk="1" latinLnBrk="0" hangingPunct="1">
              <a:lnSpc>
                <a:spcPct val="90000"/>
              </a:lnSpc>
              <a:spcBef>
                <a:spcPts val="500"/>
              </a:spcBef>
              <a:spcAft>
                <a:spcPts val="1700"/>
              </a:spcAft>
              <a:buClr>
                <a:schemeClr val="accent2"/>
              </a:buClr>
              <a:buFont typeface="Arial" panose="020B0604020202020204" pitchFamily="34" charset="0"/>
              <a:buChar char="•"/>
              <a:tabLst/>
              <a:defRPr sz="2600" b="0" i="0" kern="1200">
                <a:solidFill>
                  <a:schemeClr val="accent5"/>
                </a:solidFill>
                <a:latin typeface="DM Sans Medium" pitchFamily="2" charset="77"/>
                <a:ea typeface="+mn-ea"/>
                <a:cs typeface="+mn-cs"/>
              </a:defRPr>
            </a:lvl3pPr>
            <a:lvl4pPr marL="6350" indent="0" algn="l" defTabSz="914400" rtl="0" eaLnBrk="1" latinLnBrk="0" hangingPunct="1">
              <a:lnSpc>
                <a:spcPct val="90000"/>
              </a:lnSpc>
              <a:spcBef>
                <a:spcPts val="500"/>
              </a:spcBef>
              <a:buFont typeface="Arial" panose="020B0604020202020204" pitchFamily="34" charset="0"/>
              <a:buNone/>
              <a:tabLst/>
              <a:defRPr sz="1950" kern="1200">
                <a:solidFill>
                  <a:schemeClr val="accent5"/>
                </a:solidFill>
                <a:latin typeface="DM Sans" pitchFamily="2" charset="77"/>
                <a:ea typeface="+mn-ea"/>
                <a:cs typeface="+mn-cs"/>
              </a:defRPr>
            </a:lvl4pPr>
            <a:lvl5pPr marL="6350" indent="0" algn="l" defTabSz="914400" rtl="0" eaLnBrk="1" latinLnBrk="0" hangingPunct="1">
              <a:lnSpc>
                <a:spcPct val="90000"/>
              </a:lnSpc>
              <a:spcBef>
                <a:spcPts val="500"/>
              </a:spcBef>
              <a:buFont typeface="Arial" panose="020B0604020202020204" pitchFamily="34" charset="0"/>
              <a:buNone/>
              <a:tabLst/>
              <a:defRPr sz="1550" kern="1200">
                <a:solidFill>
                  <a:schemeClr val="accent5"/>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3"/>
            <a:r>
              <a:rPr lang="en-GB" dirty="0">
                <a:cs typeface="Calibri"/>
              </a:rPr>
              <a:t>You should consider explaining how the role fits within your organisation.</a:t>
            </a:r>
          </a:p>
        </p:txBody>
      </p:sp>
      <p:pic>
        <p:nvPicPr>
          <p:cNvPr id="10" name="Picture 9">
            <a:extLst>
              <a:ext uri="{FF2B5EF4-FFF2-40B4-BE49-F238E27FC236}">
                <a16:creationId xmlns:a16="http://schemas.microsoft.com/office/drawing/2014/main" id="{8D3C55F8-7645-3A08-35E4-839ACAC86492}"/>
              </a:ext>
            </a:extLst>
          </p:cNvPr>
          <p:cNvPicPr>
            <a:picLocks noChangeAspect="1"/>
          </p:cNvPicPr>
          <p:nvPr/>
        </p:nvPicPr>
        <p:blipFill>
          <a:blip r:embed="rId3"/>
          <a:srcRect/>
          <a:stretch/>
        </p:blipFill>
        <p:spPr>
          <a:xfrm>
            <a:off x="238125" y="1317624"/>
            <a:ext cx="495300" cy="406400"/>
          </a:xfrm>
          <a:prstGeom prst="rect">
            <a:avLst/>
          </a:prstGeom>
        </p:spPr>
      </p:pic>
      <p:pic>
        <p:nvPicPr>
          <p:cNvPr id="13" name="Picture 12">
            <a:extLst>
              <a:ext uri="{FF2B5EF4-FFF2-40B4-BE49-F238E27FC236}">
                <a16:creationId xmlns:a16="http://schemas.microsoft.com/office/drawing/2014/main" id="{7304385C-80DF-474B-2DB4-FD112780391E}"/>
              </a:ext>
            </a:extLst>
          </p:cNvPr>
          <p:cNvPicPr>
            <a:picLocks noChangeAspect="1"/>
          </p:cNvPicPr>
          <p:nvPr/>
        </p:nvPicPr>
        <p:blipFill>
          <a:blip r:embed="rId4"/>
          <a:stretch>
            <a:fillRect/>
          </a:stretch>
        </p:blipFill>
        <p:spPr>
          <a:xfrm>
            <a:off x="238124" y="800100"/>
            <a:ext cx="495301" cy="376859"/>
          </a:xfrm>
          <a:prstGeom prst="rect">
            <a:avLst/>
          </a:prstGeom>
        </p:spPr>
      </p:pic>
    </p:spTree>
    <p:extLst>
      <p:ext uri="{BB962C8B-B14F-4D97-AF65-F5344CB8AC3E}">
        <p14:creationId xmlns:p14="http://schemas.microsoft.com/office/powerpoint/2010/main" val="28334519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3A889-4786-16A6-5FE8-61E5DA4C5BC3}"/>
              </a:ext>
            </a:extLst>
          </p:cNvPr>
          <p:cNvSpPr>
            <a:spLocks noGrp="1"/>
          </p:cNvSpPr>
          <p:nvPr>
            <p:ph type="title"/>
          </p:nvPr>
        </p:nvSpPr>
        <p:spPr/>
        <p:txBody>
          <a:bodyPr/>
          <a:lstStyle/>
          <a:p>
            <a:r>
              <a:rPr lang="en-US" dirty="0"/>
              <a:t>Explaining your role – activity</a:t>
            </a:r>
          </a:p>
        </p:txBody>
      </p:sp>
      <p:sp>
        <p:nvSpPr>
          <p:cNvPr id="3" name="Content Placeholder 2">
            <a:extLst>
              <a:ext uri="{FF2B5EF4-FFF2-40B4-BE49-F238E27FC236}">
                <a16:creationId xmlns:a16="http://schemas.microsoft.com/office/drawing/2014/main" id="{2146BCB2-3628-8B4C-2FE4-9556D9C6173F}"/>
              </a:ext>
            </a:extLst>
          </p:cNvPr>
          <p:cNvSpPr>
            <a:spLocks noGrp="1"/>
          </p:cNvSpPr>
          <p:nvPr>
            <p:ph idx="1"/>
          </p:nvPr>
        </p:nvSpPr>
        <p:spPr>
          <a:xfrm>
            <a:off x="1077914" y="1520825"/>
            <a:ext cx="8986836" cy="1409944"/>
          </a:xfrm>
        </p:spPr>
        <p:txBody>
          <a:bodyPr/>
          <a:lstStyle/>
          <a:p>
            <a:pPr lvl="1"/>
            <a:r>
              <a:rPr lang="en-US" b="1"/>
              <a:t>Reflection</a:t>
            </a:r>
          </a:p>
          <a:p>
            <a:pPr lvl="2"/>
            <a:r>
              <a:rPr lang="en-US"/>
              <a:t>Did the activity highlight any questions for you?</a:t>
            </a:r>
          </a:p>
          <a:p>
            <a:pPr lvl="2"/>
            <a:r>
              <a:rPr lang="en-US"/>
              <a:t>What are you confident about? </a:t>
            </a:r>
          </a:p>
          <a:p>
            <a:pPr lvl="2"/>
            <a:r>
              <a:rPr lang="en-US"/>
              <a:t>Is there anything you need to do to help with </a:t>
            </a:r>
            <a:br>
              <a:rPr lang="en-US"/>
            </a:br>
            <a:r>
              <a:rPr lang="en-US"/>
              <a:t>explaining this role to different stakeholders?</a:t>
            </a:r>
          </a:p>
          <a:p>
            <a:pPr lvl="1"/>
            <a:endParaRPr lang="en-US"/>
          </a:p>
          <a:p>
            <a:pPr lvl="1"/>
            <a:endParaRPr lang="en-US"/>
          </a:p>
          <a:p>
            <a:pPr lvl="1"/>
            <a:endParaRPr lang="en-US"/>
          </a:p>
          <a:p>
            <a:pPr lvl="1"/>
            <a:endParaRPr lang="en-US"/>
          </a:p>
          <a:p>
            <a:pPr lvl="1"/>
            <a:endParaRPr lang="en-US"/>
          </a:p>
        </p:txBody>
      </p:sp>
      <p:sp>
        <p:nvSpPr>
          <p:cNvPr id="4" name="Footer Placeholder 3">
            <a:extLst>
              <a:ext uri="{FF2B5EF4-FFF2-40B4-BE49-F238E27FC236}">
                <a16:creationId xmlns:a16="http://schemas.microsoft.com/office/drawing/2014/main" id="{48FE8852-6093-2820-4979-9782298713C6}"/>
              </a:ext>
            </a:extLst>
          </p:cNvPr>
          <p:cNvSpPr>
            <a:spLocks noGrp="1"/>
          </p:cNvSpPr>
          <p:nvPr>
            <p:ph type="ftr" sz="quarter" idx="11"/>
          </p:nvPr>
        </p:nvSpPr>
        <p:spPr/>
        <p:txBody>
          <a:bodyPr/>
          <a:lstStyle/>
          <a:p>
            <a:r>
              <a:rPr lang="en-US"/>
              <a:t>Session 4     Working with People</a:t>
            </a:r>
          </a:p>
        </p:txBody>
      </p:sp>
      <p:sp>
        <p:nvSpPr>
          <p:cNvPr id="5" name="Slide Number Placeholder 4">
            <a:extLst>
              <a:ext uri="{FF2B5EF4-FFF2-40B4-BE49-F238E27FC236}">
                <a16:creationId xmlns:a16="http://schemas.microsoft.com/office/drawing/2014/main" id="{C78E4A24-896E-18E6-738B-B9820110EADC}"/>
              </a:ext>
            </a:extLst>
          </p:cNvPr>
          <p:cNvSpPr>
            <a:spLocks noGrp="1"/>
          </p:cNvSpPr>
          <p:nvPr>
            <p:ph type="sldNum" sz="quarter" idx="12"/>
          </p:nvPr>
        </p:nvSpPr>
        <p:spPr/>
        <p:txBody>
          <a:bodyPr/>
          <a:lstStyle/>
          <a:p>
            <a:fld id="{16C5AC08-0ACD-404A-9C9F-AB39E786C34A}" type="slidenum">
              <a:rPr lang="en-GB"/>
              <a:t>50</a:t>
            </a:fld>
            <a:endParaRPr lang="en-GB"/>
          </a:p>
        </p:txBody>
      </p:sp>
      <p:sp>
        <p:nvSpPr>
          <p:cNvPr id="6" name="Text Placeholder 5">
            <a:extLst>
              <a:ext uri="{FF2B5EF4-FFF2-40B4-BE49-F238E27FC236}">
                <a16:creationId xmlns:a16="http://schemas.microsoft.com/office/drawing/2014/main" id="{DD17D95C-5F14-712F-4CBD-E085A58EEA3E}"/>
              </a:ext>
            </a:extLst>
          </p:cNvPr>
          <p:cNvSpPr>
            <a:spLocks noGrp="1"/>
          </p:cNvSpPr>
          <p:nvPr>
            <p:ph type="body" sz="quarter" idx="13"/>
          </p:nvPr>
        </p:nvSpPr>
        <p:spPr/>
        <p:txBody>
          <a:bodyPr/>
          <a:lstStyle/>
          <a:p>
            <a:r>
              <a:rPr lang="en-US"/>
              <a:t>Activity 4.6</a:t>
            </a:r>
          </a:p>
        </p:txBody>
      </p:sp>
      <p:pic>
        <p:nvPicPr>
          <p:cNvPr id="10" name="Rectangle">
            <a:extLst>
              <a:ext uri="{FF2B5EF4-FFF2-40B4-BE49-F238E27FC236}">
                <a16:creationId xmlns:a16="http://schemas.microsoft.com/office/drawing/2014/main" id="{1244168C-3F8D-FF77-2E68-9C0539B87D12}"/>
              </a:ext>
            </a:extLst>
          </p:cNvPr>
          <p:cNvPicPr>
            <a:picLocks noChangeAspect="1"/>
          </p:cNvPicPr>
          <p:nvPr/>
        </p:nvPicPr>
        <p:blipFill>
          <a:blip r:embed="rId3"/>
          <a:srcRect/>
          <a:stretch/>
        </p:blipFill>
        <p:spPr>
          <a:xfrm>
            <a:off x="10806985" y="6376692"/>
            <a:ext cx="553056" cy="845385"/>
          </a:xfrm>
          <a:prstGeom prst="rect">
            <a:avLst/>
          </a:prstGeom>
        </p:spPr>
      </p:pic>
      <p:pic>
        <p:nvPicPr>
          <p:cNvPr id="13" name="Heart">
            <a:extLst>
              <a:ext uri="{FF2B5EF4-FFF2-40B4-BE49-F238E27FC236}">
                <a16:creationId xmlns:a16="http://schemas.microsoft.com/office/drawing/2014/main" id="{20010E27-2244-781A-73FE-0CA4D91AEEC7}"/>
              </a:ext>
            </a:extLst>
          </p:cNvPr>
          <p:cNvPicPr>
            <a:picLocks noChangeAspect="1"/>
          </p:cNvPicPr>
          <p:nvPr/>
        </p:nvPicPr>
        <p:blipFill>
          <a:blip r:embed="rId4"/>
          <a:srcRect/>
          <a:stretch/>
        </p:blipFill>
        <p:spPr>
          <a:xfrm>
            <a:off x="11067104" y="6760920"/>
            <a:ext cx="560957" cy="316032"/>
          </a:xfrm>
          <a:prstGeom prst="rect">
            <a:avLst/>
          </a:prstGeom>
        </p:spPr>
      </p:pic>
      <p:pic>
        <p:nvPicPr>
          <p:cNvPr id="14" name="Circle">
            <a:extLst>
              <a:ext uri="{FF2B5EF4-FFF2-40B4-BE49-F238E27FC236}">
                <a16:creationId xmlns:a16="http://schemas.microsoft.com/office/drawing/2014/main" id="{618BF67C-F547-FBF5-62C4-52E71504601E}"/>
              </a:ext>
            </a:extLst>
          </p:cNvPr>
          <p:cNvPicPr>
            <a:picLocks noChangeAspect="1"/>
          </p:cNvPicPr>
          <p:nvPr/>
        </p:nvPicPr>
        <p:blipFill>
          <a:blip r:embed="rId5"/>
          <a:srcRect/>
          <a:stretch/>
        </p:blipFill>
        <p:spPr>
          <a:xfrm>
            <a:off x="10564690" y="6827259"/>
            <a:ext cx="418742" cy="418742"/>
          </a:xfrm>
          <a:prstGeom prst="rect">
            <a:avLst/>
          </a:prstGeom>
        </p:spPr>
      </p:pic>
      <p:sp>
        <p:nvSpPr>
          <p:cNvPr id="15" name="Rectangle 14">
            <a:extLst>
              <a:ext uri="{FF2B5EF4-FFF2-40B4-BE49-F238E27FC236}">
                <a16:creationId xmlns:a16="http://schemas.microsoft.com/office/drawing/2014/main" id="{CD253096-94F6-69F9-9CCC-41C4F3930F40}"/>
              </a:ext>
            </a:extLst>
          </p:cNvPr>
          <p:cNvSpPr/>
          <p:nvPr/>
        </p:nvSpPr>
        <p:spPr>
          <a:xfrm>
            <a:off x="8620125" y="2371725"/>
            <a:ext cx="3571875" cy="487427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Petrona" pitchFamily="2" charset="77"/>
            </a:endParaRPr>
          </a:p>
        </p:txBody>
      </p:sp>
      <p:pic>
        <p:nvPicPr>
          <p:cNvPr id="16" name="Face">
            <a:extLst>
              <a:ext uri="{FF2B5EF4-FFF2-40B4-BE49-F238E27FC236}">
                <a16:creationId xmlns:a16="http://schemas.microsoft.com/office/drawing/2014/main" id="{F1670ABD-156B-C565-7ED8-1C1AD63742D1}"/>
              </a:ext>
            </a:extLst>
          </p:cNvPr>
          <p:cNvPicPr>
            <a:picLocks noChangeAspect="1"/>
          </p:cNvPicPr>
          <p:nvPr/>
        </p:nvPicPr>
        <p:blipFill>
          <a:blip r:embed="rId6"/>
          <a:srcRect/>
          <a:stretch/>
        </p:blipFill>
        <p:spPr>
          <a:xfrm>
            <a:off x="10520656" y="2193925"/>
            <a:ext cx="1430043" cy="1287829"/>
          </a:xfrm>
          <a:prstGeom prst="rect">
            <a:avLst/>
          </a:prstGeom>
        </p:spPr>
      </p:pic>
      <p:pic>
        <p:nvPicPr>
          <p:cNvPr id="8" name="Picture 7">
            <a:extLst>
              <a:ext uri="{FF2B5EF4-FFF2-40B4-BE49-F238E27FC236}">
                <a16:creationId xmlns:a16="http://schemas.microsoft.com/office/drawing/2014/main" id="{C9455590-4DAA-25A5-8ABE-90BABEFE1D78}"/>
              </a:ext>
            </a:extLst>
          </p:cNvPr>
          <p:cNvPicPr>
            <a:picLocks noChangeAspect="1"/>
          </p:cNvPicPr>
          <p:nvPr/>
        </p:nvPicPr>
        <p:blipFill>
          <a:blip r:embed="rId7"/>
          <a:stretch>
            <a:fillRect/>
          </a:stretch>
        </p:blipFill>
        <p:spPr>
          <a:xfrm>
            <a:off x="238124" y="800100"/>
            <a:ext cx="495301" cy="376859"/>
          </a:xfrm>
          <a:prstGeom prst="rect">
            <a:avLst/>
          </a:prstGeom>
        </p:spPr>
      </p:pic>
    </p:spTree>
    <p:extLst>
      <p:ext uri="{BB962C8B-B14F-4D97-AF65-F5344CB8AC3E}">
        <p14:creationId xmlns:p14="http://schemas.microsoft.com/office/powerpoint/2010/main" val="50725428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fill="hold" nodeType="withEffect" p14:presetBounceEnd="50000">
                                      <p:stCondLst>
                                        <p:cond delay="0"/>
                                      </p:stCondLst>
                                      <p:childTnLst>
                                        <p:animMotion origin="layout" path="M -4.58333E-6 4.81481E-6 L -4.58333E-6 -0.69283 " pathEditMode="relative" rAng="0" ptsTypes="AA" p14:bounceEnd="50000">
                                          <p:cBhvr>
                                            <p:cTn id="6" dur="2000" fill="hold"/>
                                            <p:tgtEl>
                                              <p:spTgt spid="10"/>
                                            </p:tgtEl>
                                            <p:attrNameLst>
                                              <p:attrName>ppt_x</p:attrName>
                                              <p:attrName>ppt_y</p:attrName>
                                            </p:attrNameLst>
                                          </p:cBhvr>
                                          <p:rCtr x="0" y="-34653"/>
                                        </p:animMotion>
                                      </p:childTnLst>
                                    </p:cTn>
                                  </p:par>
                                  <p:par>
                                    <p:cTn id="7" presetID="64" presetClass="path" presetSubtype="0" accel="50000" decel="50000" fill="hold" nodeType="withEffect">
                                      <p:stCondLst>
                                        <p:cond delay="1000"/>
                                      </p:stCondLst>
                                      <p:childTnLst>
                                        <p:animMotion origin="layout" path="M 8.33333E-7 3.7037E-6 L 8.33333E-7 -0.70787 " pathEditMode="relative" rAng="0" ptsTypes="AA">
                                          <p:cBhvr>
                                            <p:cTn id="8" dur="1500" fill="hold"/>
                                            <p:tgtEl>
                                              <p:spTgt spid="13"/>
                                            </p:tgtEl>
                                            <p:attrNameLst>
                                              <p:attrName>ppt_x</p:attrName>
                                              <p:attrName>ppt_y</p:attrName>
                                            </p:attrNameLst>
                                          </p:cBhvr>
                                          <p:rCtr x="0" y="-35394"/>
                                        </p:animMotion>
                                      </p:childTnLst>
                                    </p:cTn>
                                  </p:par>
                                  <p:par>
                                    <p:cTn id="9" presetID="64" presetClass="path" presetSubtype="0" accel="50000" fill="hold" nodeType="withEffect" p14:presetBounceEnd="50000">
                                      <p:stCondLst>
                                        <p:cond delay="700"/>
                                      </p:stCondLst>
                                      <p:childTnLst>
                                        <p:animMotion origin="layout" path="M -3.95833E-6 4.07407E-6 L -3.95833E-6 -0.71852 " pathEditMode="relative" rAng="0" ptsTypes="AA" p14:bounceEnd="50000">
                                          <p:cBhvr>
                                            <p:cTn id="10" dur="2000" fill="hold"/>
                                            <p:tgtEl>
                                              <p:spTgt spid="14"/>
                                            </p:tgtEl>
                                            <p:attrNameLst>
                                              <p:attrName>ppt_x</p:attrName>
                                              <p:attrName>ppt_y</p:attrName>
                                            </p:attrNameLst>
                                          </p:cBhvr>
                                          <p:rCtr x="0" y="-3592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fill="hold" nodeType="withEffect">
                                      <p:stCondLst>
                                        <p:cond delay="0"/>
                                      </p:stCondLst>
                                      <p:childTnLst>
                                        <p:animMotion origin="layout" path="M -4.58333E-6 4.81481E-6 L -4.58333E-6 -0.69283 " pathEditMode="relative" rAng="0" ptsTypes="AA">
                                          <p:cBhvr>
                                            <p:cTn id="6" dur="2000" fill="hold"/>
                                            <p:tgtEl>
                                              <p:spTgt spid="10"/>
                                            </p:tgtEl>
                                            <p:attrNameLst>
                                              <p:attrName>ppt_x</p:attrName>
                                              <p:attrName>ppt_y</p:attrName>
                                            </p:attrNameLst>
                                          </p:cBhvr>
                                          <p:rCtr x="0" y="-34653"/>
                                        </p:animMotion>
                                      </p:childTnLst>
                                    </p:cTn>
                                  </p:par>
                                  <p:par>
                                    <p:cTn id="7" presetID="64" presetClass="path" presetSubtype="0" accel="50000" decel="50000" fill="hold" nodeType="withEffect">
                                      <p:stCondLst>
                                        <p:cond delay="1000"/>
                                      </p:stCondLst>
                                      <p:childTnLst>
                                        <p:animMotion origin="layout" path="M 8.33333E-7 3.7037E-6 L 8.33333E-7 -0.70787 " pathEditMode="relative" rAng="0" ptsTypes="AA">
                                          <p:cBhvr>
                                            <p:cTn id="8" dur="1500" fill="hold"/>
                                            <p:tgtEl>
                                              <p:spTgt spid="13"/>
                                            </p:tgtEl>
                                            <p:attrNameLst>
                                              <p:attrName>ppt_x</p:attrName>
                                              <p:attrName>ppt_y</p:attrName>
                                            </p:attrNameLst>
                                          </p:cBhvr>
                                          <p:rCtr x="0" y="-35394"/>
                                        </p:animMotion>
                                      </p:childTnLst>
                                    </p:cTn>
                                  </p:par>
                                  <p:par>
                                    <p:cTn id="9" presetID="64" presetClass="path" presetSubtype="0" accel="50000" fill="hold" nodeType="withEffect">
                                      <p:stCondLst>
                                        <p:cond delay="700"/>
                                      </p:stCondLst>
                                      <p:childTnLst>
                                        <p:animMotion origin="layout" path="M -3.95833E-6 4.07407E-6 L -3.95833E-6 -0.71852 " pathEditMode="relative" rAng="0" ptsTypes="AA">
                                          <p:cBhvr>
                                            <p:cTn id="10" dur="2000" fill="hold"/>
                                            <p:tgtEl>
                                              <p:spTgt spid="14"/>
                                            </p:tgtEl>
                                            <p:attrNameLst>
                                              <p:attrName>ppt_x</p:attrName>
                                              <p:attrName>ppt_y</p:attrName>
                                            </p:attrNameLst>
                                          </p:cBhvr>
                                          <p:rCtr x="0" y="-3592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CE6A8-CD1A-CEC2-CD9D-6603B2A45371}"/>
              </a:ext>
            </a:extLst>
          </p:cNvPr>
          <p:cNvSpPr>
            <a:spLocks noGrp="1"/>
          </p:cNvSpPr>
          <p:nvPr>
            <p:ph type="title"/>
          </p:nvPr>
        </p:nvSpPr>
        <p:spPr/>
        <p:txBody>
          <a:bodyPr/>
          <a:lstStyle/>
          <a:p>
            <a:r>
              <a:rPr lang="en-US"/>
              <a:t>Today’s learning outcomes</a:t>
            </a:r>
          </a:p>
        </p:txBody>
      </p:sp>
      <p:sp>
        <p:nvSpPr>
          <p:cNvPr id="3" name="Content Placeholder 2">
            <a:extLst>
              <a:ext uri="{FF2B5EF4-FFF2-40B4-BE49-F238E27FC236}">
                <a16:creationId xmlns:a16="http://schemas.microsoft.com/office/drawing/2014/main" id="{3874B56F-165A-080A-30B1-9DB9735C7730}"/>
              </a:ext>
            </a:extLst>
          </p:cNvPr>
          <p:cNvSpPr>
            <a:spLocks noGrp="1"/>
          </p:cNvSpPr>
          <p:nvPr>
            <p:ph idx="1"/>
          </p:nvPr>
        </p:nvSpPr>
        <p:spPr>
          <a:xfrm>
            <a:off x="1077913" y="1520825"/>
            <a:ext cx="8986837" cy="5019720"/>
          </a:xfrm>
        </p:spPr>
        <p:txBody>
          <a:bodyPr/>
          <a:lstStyle/>
          <a:p>
            <a:pPr lvl="1"/>
            <a:r>
              <a:rPr lang="en-US" b="1" dirty="0"/>
              <a:t>By the end of the session, you will…</a:t>
            </a:r>
          </a:p>
          <a:p>
            <a:pPr lvl="2"/>
            <a:r>
              <a:rPr lang="en-US" b="1" dirty="0">
                <a:solidFill>
                  <a:schemeClr val="accent2"/>
                </a:solidFill>
              </a:rPr>
              <a:t>Be able to explain your role as a Quality Coach to different stakeholders  </a:t>
            </a:r>
          </a:p>
          <a:p>
            <a:pPr lvl="2"/>
            <a:r>
              <a:rPr lang="en-US" b="1">
                <a:solidFill>
                  <a:schemeClr val="accent2"/>
                </a:solidFill>
              </a:rPr>
              <a:t>Help teams to explore barriers and enablers relating to their QI work, in support of the sustainability of interventions</a:t>
            </a:r>
          </a:p>
          <a:p>
            <a:pPr lvl="2"/>
            <a:r>
              <a:rPr lang="en-US"/>
              <a:t>Be </a:t>
            </a:r>
            <a:r>
              <a:rPr lang="en-US" dirty="0"/>
              <a:t>able to use a simple tool to evaluate the sustainability of QI work</a:t>
            </a:r>
          </a:p>
          <a:p>
            <a:pPr lvl="2"/>
            <a:r>
              <a:rPr lang="en-US" dirty="0" err="1"/>
              <a:t>Recognise</a:t>
            </a:r>
            <a:r>
              <a:rPr lang="en-US" dirty="0"/>
              <a:t> the importance of context in supporting improvement efforts</a:t>
            </a:r>
          </a:p>
          <a:p>
            <a:pPr lvl="2"/>
            <a:endParaRPr lang="en-US" dirty="0"/>
          </a:p>
          <a:p>
            <a:pPr lvl="2"/>
            <a:endParaRPr lang="en-US" dirty="0"/>
          </a:p>
        </p:txBody>
      </p:sp>
      <p:sp>
        <p:nvSpPr>
          <p:cNvPr id="4" name="Footer Placeholder 3">
            <a:extLst>
              <a:ext uri="{FF2B5EF4-FFF2-40B4-BE49-F238E27FC236}">
                <a16:creationId xmlns:a16="http://schemas.microsoft.com/office/drawing/2014/main" id="{D1DE1C69-56E5-E5E1-E559-71E5573696EA}"/>
              </a:ext>
            </a:extLst>
          </p:cNvPr>
          <p:cNvSpPr>
            <a:spLocks noGrp="1"/>
          </p:cNvSpPr>
          <p:nvPr>
            <p:ph type="ftr" sz="quarter" idx="11"/>
          </p:nvPr>
        </p:nvSpPr>
        <p:spPr/>
        <p:txBody>
          <a:bodyPr/>
          <a:lstStyle/>
          <a:p>
            <a:r>
              <a:rPr lang="en-US" dirty="0"/>
              <a:t>Session 4     Working with People</a:t>
            </a:r>
          </a:p>
        </p:txBody>
      </p:sp>
      <p:sp>
        <p:nvSpPr>
          <p:cNvPr id="5" name="Slide Number Placeholder 4">
            <a:extLst>
              <a:ext uri="{FF2B5EF4-FFF2-40B4-BE49-F238E27FC236}">
                <a16:creationId xmlns:a16="http://schemas.microsoft.com/office/drawing/2014/main" id="{D8E39496-C2D1-EDE0-5A03-26C363F8786E}"/>
              </a:ext>
            </a:extLst>
          </p:cNvPr>
          <p:cNvSpPr>
            <a:spLocks noGrp="1"/>
          </p:cNvSpPr>
          <p:nvPr>
            <p:ph type="sldNum" sz="quarter" idx="12"/>
          </p:nvPr>
        </p:nvSpPr>
        <p:spPr/>
        <p:txBody>
          <a:bodyPr/>
          <a:lstStyle/>
          <a:p>
            <a:fld id="{16C5AC08-0ACD-404A-9C9F-AB39E786C34A}" type="slidenum">
              <a:rPr lang="en-US"/>
              <a:t>51</a:t>
            </a:fld>
            <a:endParaRPr lang="en-US"/>
          </a:p>
        </p:txBody>
      </p:sp>
      <p:sp>
        <p:nvSpPr>
          <p:cNvPr id="6" name="Text Placeholder 5">
            <a:extLst>
              <a:ext uri="{FF2B5EF4-FFF2-40B4-BE49-F238E27FC236}">
                <a16:creationId xmlns:a16="http://schemas.microsoft.com/office/drawing/2014/main" id="{182C3469-8333-AA19-5194-58AB83676912}"/>
              </a:ext>
            </a:extLst>
          </p:cNvPr>
          <p:cNvSpPr>
            <a:spLocks noGrp="1"/>
          </p:cNvSpPr>
          <p:nvPr>
            <p:ph type="body" sz="quarter" idx="13"/>
          </p:nvPr>
        </p:nvSpPr>
        <p:spPr/>
        <p:txBody>
          <a:bodyPr/>
          <a:lstStyle/>
          <a:p>
            <a:r>
              <a:rPr lang="en-US"/>
              <a:t>Today’s learning outcomes</a:t>
            </a:r>
          </a:p>
        </p:txBody>
      </p:sp>
    </p:spTree>
    <p:extLst>
      <p:ext uri="{BB962C8B-B14F-4D97-AF65-F5344CB8AC3E}">
        <p14:creationId xmlns:p14="http://schemas.microsoft.com/office/powerpoint/2010/main" val="37861528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46D62FA-025A-8349-FFF7-A3B70C3510ED}"/>
              </a:ext>
            </a:extLst>
          </p:cNvPr>
          <p:cNvPicPr>
            <a:picLocks noChangeAspect="1"/>
          </p:cNvPicPr>
          <p:nvPr/>
        </p:nvPicPr>
        <p:blipFill>
          <a:blip r:embed="rId3"/>
          <a:srcRect/>
          <a:stretch/>
        </p:blipFill>
        <p:spPr>
          <a:xfrm>
            <a:off x="5546477" y="4620932"/>
            <a:ext cx="2011679" cy="819573"/>
          </a:xfrm>
          <a:prstGeom prst="rect">
            <a:avLst/>
          </a:prstGeom>
        </p:spPr>
      </p:pic>
      <p:pic>
        <p:nvPicPr>
          <p:cNvPr id="11" name="Picture 10">
            <a:extLst>
              <a:ext uri="{FF2B5EF4-FFF2-40B4-BE49-F238E27FC236}">
                <a16:creationId xmlns:a16="http://schemas.microsoft.com/office/drawing/2014/main" id="{ECE953D1-3EC8-957E-C60A-AB8821355789}"/>
              </a:ext>
            </a:extLst>
          </p:cNvPr>
          <p:cNvPicPr>
            <a:picLocks noChangeAspect="1"/>
          </p:cNvPicPr>
          <p:nvPr/>
        </p:nvPicPr>
        <p:blipFill>
          <a:blip r:embed="rId4"/>
          <a:srcRect/>
          <a:stretch/>
        </p:blipFill>
        <p:spPr>
          <a:xfrm>
            <a:off x="5546477" y="3591408"/>
            <a:ext cx="2011679" cy="819573"/>
          </a:xfrm>
          <a:prstGeom prst="rect">
            <a:avLst/>
          </a:prstGeom>
        </p:spPr>
      </p:pic>
      <p:pic>
        <p:nvPicPr>
          <p:cNvPr id="12" name="Picture 11">
            <a:extLst>
              <a:ext uri="{FF2B5EF4-FFF2-40B4-BE49-F238E27FC236}">
                <a16:creationId xmlns:a16="http://schemas.microsoft.com/office/drawing/2014/main" id="{B3684288-A050-600E-3653-5EEE7A6D4DAF}"/>
              </a:ext>
            </a:extLst>
          </p:cNvPr>
          <p:cNvPicPr>
            <a:picLocks noChangeAspect="1"/>
          </p:cNvPicPr>
          <p:nvPr/>
        </p:nvPicPr>
        <p:blipFill>
          <a:blip r:embed="rId5"/>
          <a:srcRect/>
          <a:stretch/>
        </p:blipFill>
        <p:spPr>
          <a:xfrm>
            <a:off x="5546477" y="2561884"/>
            <a:ext cx="2011679" cy="819573"/>
          </a:xfrm>
          <a:prstGeom prst="rect">
            <a:avLst/>
          </a:prstGeom>
        </p:spPr>
      </p:pic>
      <p:sp>
        <p:nvSpPr>
          <p:cNvPr id="2" name="Title 1">
            <a:extLst>
              <a:ext uri="{FF2B5EF4-FFF2-40B4-BE49-F238E27FC236}">
                <a16:creationId xmlns:a16="http://schemas.microsoft.com/office/drawing/2014/main" id="{96E2AA72-2674-3F66-B668-20841690C9D7}"/>
              </a:ext>
            </a:extLst>
          </p:cNvPr>
          <p:cNvSpPr>
            <a:spLocks noGrp="1"/>
          </p:cNvSpPr>
          <p:nvPr>
            <p:ph type="title"/>
          </p:nvPr>
        </p:nvSpPr>
        <p:spPr/>
        <p:txBody>
          <a:bodyPr/>
          <a:lstStyle/>
          <a:p>
            <a:r>
              <a:rPr lang="en-US"/>
              <a:t>We need your feedback</a:t>
            </a:r>
          </a:p>
        </p:txBody>
      </p:sp>
      <p:sp>
        <p:nvSpPr>
          <p:cNvPr id="4" name="Footer Placeholder 3">
            <a:extLst>
              <a:ext uri="{FF2B5EF4-FFF2-40B4-BE49-F238E27FC236}">
                <a16:creationId xmlns:a16="http://schemas.microsoft.com/office/drawing/2014/main" id="{67118C54-EC13-2EE0-1954-24FA9E4F75D8}"/>
              </a:ext>
            </a:extLst>
          </p:cNvPr>
          <p:cNvSpPr>
            <a:spLocks noGrp="1"/>
          </p:cNvSpPr>
          <p:nvPr>
            <p:ph type="ftr" sz="quarter" idx="11"/>
          </p:nvPr>
        </p:nvSpPr>
        <p:spPr/>
        <p:txBody>
          <a:bodyPr/>
          <a:lstStyle/>
          <a:p>
            <a:r>
              <a:rPr lang="en-US" dirty="0"/>
              <a:t>Session 4     Working with People</a:t>
            </a:r>
          </a:p>
        </p:txBody>
      </p:sp>
      <p:sp>
        <p:nvSpPr>
          <p:cNvPr id="5" name="Slide Number Placeholder 4">
            <a:extLst>
              <a:ext uri="{FF2B5EF4-FFF2-40B4-BE49-F238E27FC236}">
                <a16:creationId xmlns:a16="http://schemas.microsoft.com/office/drawing/2014/main" id="{F8C62BAB-7753-A102-DC79-0C326554132D}"/>
              </a:ext>
            </a:extLst>
          </p:cNvPr>
          <p:cNvSpPr>
            <a:spLocks noGrp="1"/>
          </p:cNvSpPr>
          <p:nvPr>
            <p:ph type="sldNum" sz="quarter" idx="12"/>
          </p:nvPr>
        </p:nvSpPr>
        <p:spPr/>
        <p:txBody>
          <a:bodyPr/>
          <a:lstStyle/>
          <a:p>
            <a:fld id="{16C5AC08-0ACD-404A-9C9F-AB39E786C34A}" type="slidenum">
              <a:rPr lang="en-GB"/>
              <a:t>52</a:t>
            </a:fld>
            <a:endParaRPr lang="en-GB"/>
          </a:p>
        </p:txBody>
      </p:sp>
      <p:sp>
        <p:nvSpPr>
          <p:cNvPr id="6" name="Text Placeholder 5">
            <a:extLst>
              <a:ext uri="{FF2B5EF4-FFF2-40B4-BE49-F238E27FC236}">
                <a16:creationId xmlns:a16="http://schemas.microsoft.com/office/drawing/2014/main" id="{EF4125A5-E104-D573-AEC1-518E6BA13BB4}"/>
              </a:ext>
            </a:extLst>
          </p:cNvPr>
          <p:cNvSpPr>
            <a:spLocks noGrp="1"/>
          </p:cNvSpPr>
          <p:nvPr>
            <p:ph type="body" sz="quarter" idx="13"/>
          </p:nvPr>
        </p:nvSpPr>
        <p:spPr/>
        <p:txBody>
          <a:bodyPr/>
          <a:lstStyle/>
          <a:p>
            <a:r>
              <a:rPr lang="en-US"/>
              <a:t>Feedback</a:t>
            </a:r>
          </a:p>
        </p:txBody>
      </p:sp>
      <p:sp>
        <p:nvSpPr>
          <p:cNvPr id="15" name="Rectangle 14">
            <a:extLst>
              <a:ext uri="{FF2B5EF4-FFF2-40B4-BE49-F238E27FC236}">
                <a16:creationId xmlns:a16="http://schemas.microsoft.com/office/drawing/2014/main" id="{E375FE19-D830-E8AF-F65B-65BEFC9793A8}"/>
              </a:ext>
            </a:extLst>
          </p:cNvPr>
          <p:cNvSpPr/>
          <p:nvPr/>
        </p:nvSpPr>
        <p:spPr>
          <a:xfrm>
            <a:off x="4848225" y="800100"/>
            <a:ext cx="3330575" cy="15716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C3BFAEF-67C3-5EDE-D1FF-9DFB3B41B3D3}"/>
              </a:ext>
            </a:extLst>
          </p:cNvPr>
          <p:cNvPicPr>
            <a:picLocks noChangeAspect="1"/>
          </p:cNvPicPr>
          <p:nvPr/>
        </p:nvPicPr>
        <p:blipFill>
          <a:blip r:embed="rId6"/>
          <a:srcRect/>
          <a:stretch/>
        </p:blipFill>
        <p:spPr>
          <a:xfrm>
            <a:off x="5291817" y="2263986"/>
            <a:ext cx="3352800" cy="3501813"/>
          </a:xfrm>
          <a:prstGeom prst="rect">
            <a:avLst/>
          </a:prstGeom>
        </p:spPr>
      </p:pic>
    </p:spTree>
    <p:extLst>
      <p:ext uri="{BB962C8B-B14F-4D97-AF65-F5344CB8AC3E}">
        <p14:creationId xmlns:p14="http://schemas.microsoft.com/office/powerpoint/2010/main" val="2173619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30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750"/>
                                        <p:tgtEl>
                                          <p:spTgt spid="11"/>
                                        </p:tgtEl>
                                      </p:cBhvr>
                                    </p:animEffect>
                                    <p:anim calcmode="lin" valueType="num">
                                      <p:cBhvr>
                                        <p:cTn id="13" dur="750" fill="hold"/>
                                        <p:tgtEl>
                                          <p:spTgt spid="11"/>
                                        </p:tgtEl>
                                        <p:attrNameLst>
                                          <p:attrName>ppt_x</p:attrName>
                                        </p:attrNameLst>
                                      </p:cBhvr>
                                      <p:tavLst>
                                        <p:tav tm="0">
                                          <p:val>
                                            <p:strVal val="#ppt_x"/>
                                          </p:val>
                                        </p:tav>
                                        <p:tav tm="100000">
                                          <p:val>
                                            <p:strVal val="#ppt_x"/>
                                          </p:val>
                                        </p:tav>
                                      </p:tavLst>
                                    </p:anim>
                                    <p:anim calcmode="lin" valueType="num">
                                      <p:cBhvr>
                                        <p:cTn id="14" dur="750" fill="hold"/>
                                        <p:tgtEl>
                                          <p:spTgt spid="11"/>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60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9616B-D579-56E9-B8F6-6506454E27D1}"/>
              </a:ext>
            </a:extLst>
          </p:cNvPr>
          <p:cNvSpPr>
            <a:spLocks noGrp="1"/>
          </p:cNvSpPr>
          <p:nvPr>
            <p:ph type="title"/>
          </p:nvPr>
        </p:nvSpPr>
        <p:spPr/>
        <p:txBody>
          <a:bodyPr/>
          <a:lstStyle/>
          <a:p>
            <a:r>
              <a:rPr lang="en-US"/>
              <a:t>Self-directed learning</a:t>
            </a:r>
          </a:p>
        </p:txBody>
      </p:sp>
      <p:sp>
        <p:nvSpPr>
          <p:cNvPr id="7" name="Content Placeholder 6">
            <a:extLst>
              <a:ext uri="{FF2B5EF4-FFF2-40B4-BE49-F238E27FC236}">
                <a16:creationId xmlns:a16="http://schemas.microsoft.com/office/drawing/2014/main" id="{73378340-DC16-CF5F-A726-E94F45F6D8BC}"/>
              </a:ext>
            </a:extLst>
          </p:cNvPr>
          <p:cNvSpPr>
            <a:spLocks noGrp="1"/>
          </p:cNvSpPr>
          <p:nvPr>
            <p:ph idx="1"/>
          </p:nvPr>
        </p:nvSpPr>
        <p:spPr>
          <a:xfrm>
            <a:off x="1077914" y="2371725"/>
            <a:ext cx="3332161" cy="3878489"/>
          </a:xfrm>
        </p:spPr>
        <p:txBody>
          <a:bodyPr/>
          <a:lstStyle/>
          <a:p>
            <a:pPr lvl="1">
              <a:spcBef>
                <a:spcPts val="0"/>
              </a:spcBef>
              <a:spcAft>
                <a:spcPts val="1000"/>
              </a:spcAft>
            </a:pPr>
            <a:r>
              <a:rPr lang="en-US">
                <a:latin typeface="DM Sans" pitchFamily="2" charset="77"/>
              </a:rPr>
              <a:t>Continue with your preparation for the </a:t>
            </a:r>
            <a:br>
              <a:rPr lang="en-US">
                <a:latin typeface="DM Sans" pitchFamily="2" charset="77"/>
              </a:rPr>
            </a:br>
            <a:r>
              <a:rPr lang="en-US">
                <a:latin typeface="DM Sans" pitchFamily="2" charset="77"/>
              </a:rPr>
              <a:t>all teach, all learn next time.</a:t>
            </a:r>
            <a:br>
              <a:rPr lang="en-US">
                <a:latin typeface="DM Sans" pitchFamily="2" charset="77"/>
              </a:rPr>
            </a:br>
            <a:endParaRPr lang="en-US">
              <a:latin typeface="DM Sans" pitchFamily="2" charset="77"/>
            </a:endParaRPr>
          </a:p>
          <a:p>
            <a:pPr lvl="1">
              <a:spcBef>
                <a:spcPts val="0"/>
              </a:spcBef>
              <a:spcAft>
                <a:spcPts val="1000"/>
              </a:spcAft>
            </a:pPr>
            <a:endParaRPr lang="en-US">
              <a:latin typeface="DM Sans" pitchFamily="2" charset="77"/>
            </a:endParaRPr>
          </a:p>
        </p:txBody>
      </p:sp>
      <p:sp>
        <p:nvSpPr>
          <p:cNvPr id="4" name="Footer Placeholder 3">
            <a:extLst>
              <a:ext uri="{FF2B5EF4-FFF2-40B4-BE49-F238E27FC236}">
                <a16:creationId xmlns:a16="http://schemas.microsoft.com/office/drawing/2014/main" id="{A823AE2C-F131-01A6-9CC7-B8B5C6A67B12}"/>
              </a:ext>
            </a:extLst>
          </p:cNvPr>
          <p:cNvSpPr>
            <a:spLocks noGrp="1"/>
          </p:cNvSpPr>
          <p:nvPr>
            <p:ph type="ftr" sz="quarter" idx="11"/>
          </p:nvPr>
        </p:nvSpPr>
        <p:spPr/>
        <p:txBody>
          <a:bodyPr/>
          <a:lstStyle/>
          <a:p>
            <a:r>
              <a:rPr lang="en-US" dirty="0"/>
              <a:t>Session 4     Working with People</a:t>
            </a:r>
          </a:p>
        </p:txBody>
      </p:sp>
      <p:sp>
        <p:nvSpPr>
          <p:cNvPr id="5" name="Slide Number Placeholder 4">
            <a:extLst>
              <a:ext uri="{FF2B5EF4-FFF2-40B4-BE49-F238E27FC236}">
                <a16:creationId xmlns:a16="http://schemas.microsoft.com/office/drawing/2014/main" id="{5D86D141-3221-9E38-9A25-F18D7616DF3A}"/>
              </a:ext>
            </a:extLst>
          </p:cNvPr>
          <p:cNvSpPr>
            <a:spLocks noGrp="1"/>
          </p:cNvSpPr>
          <p:nvPr>
            <p:ph type="sldNum" sz="quarter" idx="12"/>
          </p:nvPr>
        </p:nvSpPr>
        <p:spPr/>
        <p:txBody>
          <a:bodyPr/>
          <a:lstStyle/>
          <a:p>
            <a:fld id="{16C5AC08-0ACD-404A-9C9F-AB39E786C34A}" type="slidenum">
              <a:rPr lang="en-GB"/>
              <a:t>53</a:t>
            </a:fld>
            <a:endParaRPr lang="en-GB"/>
          </a:p>
        </p:txBody>
      </p:sp>
      <p:sp>
        <p:nvSpPr>
          <p:cNvPr id="8" name="Text Placeholder 7">
            <a:extLst>
              <a:ext uri="{FF2B5EF4-FFF2-40B4-BE49-F238E27FC236}">
                <a16:creationId xmlns:a16="http://schemas.microsoft.com/office/drawing/2014/main" id="{89CB8A93-2D98-A474-5DED-D0C5DE78BC2A}"/>
              </a:ext>
            </a:extLst>
          </p:cNvPr>
          <p:cNvSpPr>
            <a:spLocks noGrp="1"/>
          </p:cNvSpPr>
          <p:nvPr>
            <p:ph type="body" sz="quarter" idx="13"/>
          </p:nvPr>
        </p:nvSpPr>
        <p:spPr/>
        <p:txBody>
          <a:bodyPr/>
          <a:lstStyle/>
          <a:p>
            <a:r>
              <a:rPr lang="en-US"/>
              <a:t>Self-directed learning</a:t>
            </a:r>
          </a:p>
        </p:txBody>
      </p:sp>
      <p:sp>
        <p:nvSpPr>
          <p:cNvPr id="9" name="Content Placeholder 8">
            <a:extLst>
              <a:ext uri="{FF2B5EF4-FFF2-40B4-BE49-F238E27FC236}">
                <a16:creationId xmlns:a16="http://schemas.microsoft.com/office/drawing/2014/main" id="{7D310E2A-0177-89F9-7DE7-2F50FCA8FA17}"/>
              </a:ext>
            </a:extLst>
          </p:cNvPr>
          <p:cNvSpPr>
            <a:spLocks noGrp="1"/>
          </p:cNvSpPr>
          <p:nvPr>
            <p:ph idx="14"/>
          </p:nvPr>
        </p:nvSpPr>
        <p:spPr>
          <a:xfrm>
            <a:off x="8620124" y="2371725"/>
            <a:ext cx="3338885" cy="3878489"/>
          </a:xfrm>
        </p:spPr>
        <p:txBody>
          <a:bodyPr/>
          <a:lstStyle/>
          <a:p>
            <a:pPr lvl="1"/>
            <a:r>
              <a:rPr lang="en-US" dirty="0">
                <a:latin typeface="DM Sans" pitchFamily="2" charset="77"/>
              </a:rPr>
              <a:t>Read the Working with Groups section of the handbook</a:t>
            </a:r>
          </a:p>
          <a:p>
            <a:pPr lvl="1"/>
            <a:r>
              <a:rPr lang="en-US" sz="1800" dirty="0">
                <a:solidFill>
                  <a:schemeClr val="accent2"/>
                </a:solidFill>
                <a:latin typeface="DM Sans" pitchFamily="2" charset="77"/>
              </a:rPr>
              <a:t>page xx</a:t>
            </a:r>
            <a:endParaRPr lang="en-US" dirty="0">
              <a:latin typeface="DM Sans" pitchFamily="2" charset="77"/>
            </a:endParaRPr>
          </a:p>
        </p:txBody>
      </p:sp>
      <p:sp>
        <p:nvSpPr>
          <p:cNvPr id="10" name="Content Placeholder 9">
            <a:extLst>
              <a:ext uri="{FF2B5EF4-FFF2-40B4-BE49-F238E27FC236}">
                <a16:creationId xmlns:a16="http://schemas.microsoft.com/office/drawing/2014/main" id="{32CE059F-5F58-184F-D94D-EFC70081941E}"/>
              </a:ext>
            </a:extLst>
          </p:cNvPr>
          <p:cNvSpPr>
            <a:spLocks noGrp="1"/>
          </p:cNvSpPr>
          <p:nvPr>
            <p:ph idx="15"/>
          </p:nvPr>
        </p:nvSpPr>
        <p:spPr>
          <a:xfrm>
            <a:off x="4846639" y="2371725"/>
            <a:ext cx="3332161" cy="3878489"/>
          </a:xfrm>
        </p:spPr>
        <p:txBody>
          <a:bodyPr/>
          <a:lstStyle/>
          <a:p>
            <a:pPr lvl="1"/>
            <a:r>
              <a:rPr lang="en-US" dirty="0">
                <a:latin typeface="DM Sans" pitchFamily="2" charset="77"/>
              </a:rPr>
              <a:t>Read the Pitfalls of Coaching section of the handbook </a:t>
            </a:r>
          </a:p>
          <a:p>
            <a:pPr lvl="1"/>
            <a:r>
              <a:rPr lang="en-US" sz="1800" dirty="0">
                <a:solidFill>
                  <a:schemeClr val="accent2"/>
                </a:solidFill>
                <a:latin typeface="DM Sans" pitchFamily="2" charset="77"/>
              </a:rPr>
              <a:t>page xx</a:t>
            </a:r>
          </a:p>
        </p:txBody>
      </p:sp>
      <p:sp>
        <p:nvSpPr>
          <p:cNvPr id="14" name="TextBox 13">
            <a:extLst>
              <a:ext uri="{FF2B5EF4-FFF2-40B4-BE49-F238E27FC236}">
                <a16:creationId xmlns:a16="http://schemas.microsoft.com/office/drawing/2014/main" id="{861FC5CF-CCAC-8302-68A2-78C326E2E6AB}"/>
              </a:ext>
            </a:extLst>
          </p:cNvPr>
          <p:cNvSpPr txBox="1"/>
          <p:nvPr/>
        </p:nvSpPr>
        <p:spPr>
          <a:xfrm>
            <a:off x="1077913" y="1520826"/>
            <a:ext cx="438150" cy="451496"/>
          </a:xfrm>
          <a:prstGeom prst="ellipse">
            <a:avLst/>
          </a:prstGeom>
          <a:solidFill>
            <a:schemeClr val="accent2"/>
          </a:solidFill>
        </p:spPr>
        <p:txBody>
          <a:bodyPr wrap="square" rtlCol="0" anchor="ctr" anchorCtr="0">
            <a:noAutofit/>
          </a:bodyPr>
          <a:lstStyle/>
          <a:p>
            <a:pPr algn="ctr"/>
            <a:r>
              <a:rPr lang="en-US" sz="2000" b="1">
                <a:solidFill>
                  <a:schemeClr val="bg1"/>
                </a:solidFill>
                <a:latin typeface="DM Sans" pitchFamily="2" charset="77"/>
              </a:rPr>
              <a:t>1</a:t>
            </a:r>
          </a:p>
        </p:txBody>
      </p:sp>
      <p:sp>
        <p:nvSpPr>
          <p:cNvPr id="15" name="TextBox 14">
            <a:extLst>
              <a:ext uri="{FF2B5EF4-FFF2-40B4-BE49-F238E27FC236}">
                <a16:creationId xmlns:a16="http://schemas.microsoft.com/office/drawing/2014/main" id="{9813F4DD-7F3A-08DD-3754-63FD074D68EF}"/>
              </a:ext>
            </a:extLst>
          </p:cNvPr>
          <p:cNvSpPr txBox="1"/>
          <p:nvPr/>
        </p:nvSpPr>
        <p:spPr>
          <a:xfrm>
            <a:off x="4871864" y="1520826"/>
            <a:ext cx="438150" cy="451496"/>
          </a:xfrm>
          <a:prstGeom prst="ellipse">
            <a:avLst/>
          </a:prstGeom>
          <a:solidFill>
            <a:schemeClr val="accent2"/>
          </a:solidFill>
        </p:spPr>
        <p:txBody>
          <a:bodyPr wrap="square" rtlCol="0" anchor="ctr" anchorCtr="0">
            <a:noAutofit/>
          </a:bodyPr>
          <a:lstStyle/>
          <a:p>
            <a:pPr algn="ctr"/>
            <a:r>
              <a:rPr lang="en-US" sz="2000" b="1">
                <a:solidFill>
                  <a:schemeClr val="bg1"/>
                </a:solidFill>
                <a:latin typeface="DM Sans" pitchFamily="2" charset="77"/>
              </a:rPr>
              <a:t>2</a:t>
            </a:r>
          </a:p>
        </p:txBody>
      </p:sp>
      <p:sp>
        <p:nvSpPr>
          <p:cNvPr id="16" name="TextBox 15">
            <a:extLst>
              <a:ext uri="{FF2B5EF4-FFF2-40B4-BE49-F238E27FC236}">
                <a16:creationId xmlns:a16="http://schemas.microsoft.com/office/drawing/2014/main" id="{BABB11E5-6826-8961-D672-307A5D780759}"/>
              </a:ext>
            </a:extLst>
          </p:cNvPr>
          <p:cNvSpPr txBox="1"/>
          <p:nvPr/>
        </p:nvSpPr>
        <p:spPr>
          <a:xfrm>
            <a:off x="8616280" y="1520826"/>
            <a:ext cx="438150" cy="451496"/>
          </a:xfrm>
          <a:prstGeom prst="ellipse">
            <a:avLst/>
          </a:prstGeom>
          <a:solidFill>
            <a:schemeClr val="accent2"/>
          </a:solidFill>
        </p:spPr>
        <p:txBody>
          <a:bodyPr wrap="square" rtlCol="0" anchor="ctr" anchorCtr="0">
            <a:noAutofit/>
          </a:bodyPr>
          <a:lstStyle/>
          <a:p>
            <a:pPr algn="ctr"/>
            <a:r>
              <a:rPr lang="en-US" sz="2000" b="1">
                <a:solidFill>
                  <a:schemeClr val="bg1"/>
                </a:solidFill>
                <a:latin typeface="DM Sans" pitchFamily="2" charset="77"/>
              </a:rPr>
              <a:t>3</a:t>
            </a:r>
          </a:p>
        </p:txBody>
      </p:sp>
      <p:cxnSp>
        <p:nvCxnSpPr>
          <p:cNvPr id="18" name="Straight Connector 17">
            <a:extLst>
              <a:ext uri="{FF2B5EF4-FFF2-40B4-BE49-F238E27FC236}">
                <a16:creationId xmlns:a16="http://schemas.microsoft.com/office/drawing/2014/main" id="{1964AA94-8442-1229-37F1-CF92AAA859A3}"/>
              </a:ext>
            </a:extLst>
          </p:cNvPr>
          <p:cNvCxnSpPr/>
          <p:nvPr/>
        </p:nvCxnSpPr>
        <p:spPr>
          <a:xfrm>
            <a:off x="4641273" y="1520825"/>
            <a:ext cx="0" cy="509587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B7A8B62-8A7C-9329-2FB7-D399E2062F5F}"/>
              </a:ext>
            </a:extLst>
          </p:cNvPr>
          <p:cNvCxnSpPr/>
          <p:nvPr/>
        </p:nvCxnSpPr>
        <p:spPr>
          <a:xfrm>
            <a:off x="8400256" y="1520825"/>
            <a:ext cx="0" cy="509587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8A3D1E35-A50B-FF5F-227D-7C7C78123147}"/>
              </a:ext>
            </a:extLst>
          </p:cNvPr>
          <p:cNvPicPr>
            <a:picLocks noChangeAspect="1"/>
          </p:cNvPicPr>
          <p:nvPr/>
        </p:nvPicPr>
        <p:blipFill>
          <a:blip r:embed="rId3"/>
          <a:stretch>
            <a:fillRect/>
          </a:stretch>
        </p:blipFill>
        <p:spPr>
          <a:xfrm>
            <a:off x="238125" y="800100"/>
            <a:ext cx="458066" cy="457200"/>
          </a:xfrm>
          <a:prstGeom prst="rect">
            <a:avLst/>
          </a:prstGeom>
        </p:spPr>
      </p:pic>
      <p:sp>
        <p:nvSpPr>
          <p:cNvPr id="6" name="Rectangle 5">
            <a:extLst>
              <a:ext uri="{FF2B5EF4-FFF2-40B4-BE49-F238E27FC236}">
                <a16:creationId xmlns:a16="http://schemas.microsoft.com/office/drawing/2014/main" id="{3B5D39A8-183A-409A-768A-CF62B4C14EF3}"/>
              </a:ext>
            </a:extLst>
          </p:cNvPr>
          <p:cNvSpPr/>
          <p:nvPr/>
        </p:nvSpPr>
        <p:spPr>
          <a:xfrm>
            <a:off x="4525108" y="1377950"/>
            <a:ext cx="7666892" cy="54800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9">
            <a:extLst>
              <a:ext uri="{FF2B5EF4-FFF2-40B4-BE49-F238E27FC236}">
                <a16:creationId xmlns:a16="http://schemas.microsoft.com/office/drawing/2014/main" id="{2A023A81-3B7A-5E67-3C12-54D8344E4C23}"/>
              </a:ext>
            </a:extLst>
          </p:cNvPr>
          <p:cNvSpPr txBox="1">
            <a:spLocks/>
          </p:cNvSpPr>
          <p:nvPr/>
        </p:nvSpPr>
        <p:spPr>
          <a:xfrm>
            <a:off x="5009697" y="2381249"/>
            <a:ext cx="3332161" cy="387848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spcAft>
                <a:spcPts val="1700"/>
              </a:spcAft>
              <a:buFont typeface="Arial" panose="020B0604020202020204" pitchFamily="34" charset="0"/>
              <a:buNone/>
              <a:defRPr sz="3800" b="0" kern="1200">
                <a:solidFill>
                  <a:schemeClr val="accent5"/>
                </a:solidFill>
                <a:latin typeface="DM Sans" pitchFamily="2" charset="77"/>
                <a:ea typeface="+mn-ea"/>
                <a:cs typeface="+mn-cs"/>
              </a:defRPr>
            </a:lvl1pPr>
            <a:lvl2pPr marL="6350" indent="0" algn="l" defTabSz="914400" rtl="0" eaLnBrk="1" latinLnBrk="0" hangingPunct="1">
              <a:lnSpc>
                <a:spcPct val="90000"/>
              </a:lnSpc>
              <a:spcBef>
                <a:spcPts val="500"/>
              </a:spcBef>
              <a:spcAft>
                <a:spcPts val="1700"/>
              </a:spcAft>
              <a:buFont typeface="Arial" panose="020B0604020202020204" pitchFamily="34" charset="0"/>
              <a:buNone/>
              <a:tabLst/>
              <a:defRPr sz="2600" b="0" i="0" kern="1200">
                <a:solidFill>
                  <a:schemeClr val="accent5"/>
                </a:solidFill>
                <a:latin typeface="DM Sans Medium" pitchFamily="2" charset="77"/>
                <a:ea typeface="+mn-ea"/>
                <a:cs typeface="+mn-cs"/>
              </a:defRPr>
            </a:lvl2pPr>
            <a:lvl3pPr marL="268288" indent="-261938" algn="l" defTabSz="914400" rtl="0" eaLnBrk="1" latinLnBrk="0" hangingPunct="1">
              <a:lnSpc>
                <a:spcPct val="90000"/>
              </a:lnSpc>
              <a:spcBef>
                <a:spcPts val="500"/>
              </a:spcBef>
              <a:spcAft>
                <a:spcPts val="1700"/>
              </a:spcAft>
              <a:buClr>
                <a:schemeClr val="accent2"/>
              </a:buClr>
              <a:buFont typeface="Arial" panose="020B0604020202020204" pitchFamily="34" charset="0"/>
              <a:buChar char="•"/>
              <a:tabLst/>
              <a:defRPr sz="2600" b="0" i="0" kern="1200">
                <a:solidFill>
                  <a:schemeClr val="accent5"/>
                </a:solidFill>
                <a:latin typeface="DM Sans Medium" pitchFamily="2" charset="77"/>
                <a:ea typeface="+mn-ea"/>
                <a:cs typeface="+mn-cs"/>
              </a:defRPr>
            </a:lvl3pPr>
            <a:lvl4pPr marL="6350" indent="0" algn="l" defTabSz="914400" rtl="0" eaLnBrk="1" latinLnBrk="0" hangingPunct="1">
              <a:lnSpc>
                <a:spcPct val="90000"/>
              </a:lnSpc>
              <a:spcBef>
                <a:spcPts val="500"/>
              </a:spcBef>
              <a:buFont typeface="Arial" panose="020B0604020202020204" pitchFamily="34" charset="0"/>
              <a:buNone/>
              <a:tabLst/>
              <a:defRPr sz="1950" kern="1200">
                <a:solidFill>
                  <a:schemeClr val="accent5"/>
                </a:solidFill>
                <a:latin typeface="DM Sans" pitchFamily="2" charset="77"/>
                <a:ea typeface="+mn-ea"/>
                <a:cs typeface="+mn-cs"/>
              </a:defRPr>
            </a:lvl4pPr>
            <a:lvl5pPr marL="6350" indent="0" algn="l" defTabSz="914400" rtl="0" eaLnBrk="1" latinLnBrk="0" hangingPunct="1">
              <a:lnSpc>
                <a:spcPct val="90000"/>
              </a:lnSpc>
              <a:spcBef>
                <a:spcPts val="500"/>
              </a:spcBef>
              <a:buFont typeface="Arial" panose="020B0604020202020204" pitchFamily="34" charset="0"/>
              <a:buNone/>
              <a:tabLst/>
              <a:defRPr sz="1550" kern="1200">
                <a:solidFill>
                  <a:schemeClr val="accent5"/>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a:latin typeface="DM Sans" pitchFamily="2" charset="77"/>
              </a:rPr>
              <a:t>Mid-point </a:t>
            </a:r>
            <a:br>
              <a:rPr lang="en-US" dirty="0">
                <a:latin typeface="DM Sans" pitchFamily="2" charset="77"/>
              </a:rPr>
            </a:br>
            <a:r>
              <a:rPr lang="en-US" dirty="0">
                <a:latin typeface="DM Sans" pitchFamily="2" charset="77"/>
              </a:rPr>
              <a:t>self assessment </a:t>
            </a:r>
          </a:p>
          <a:p>
            <a:pPr lvl="1"/>
            <a:endParaRPr lang="en-US" dirty="0">
              <a:latin typeface="DM Sans" pitchFamily="2" charset="77"/>
            </a:endParaRPr>
          </a:p>
          <a:p>
            <a:pPr lvl="1"/>
            <a:endParaRPr lang="en-US" dirty="0">
              <a:latin typeface="DM Sans" pitchFamily="2" charset="77"/>
            </a:endParaRPr>
          </a:p>
        </p:txBody>
      </p:sp>
      <p:sp>
        <p:nvSpPr>
          <p:cNvPr id="12" name="TextBox 11">
            <a:extLst>
              <a:ext uri="{FF2B5EF4-FFF2-40B4-BE49-F238E27FC236}">
                <a16:creationId xmlns:a16="http://schemas.microsoft.com/office/drawing/2014/main" id="{B196B8F3-3BDE-014C-6088-5F94248D824D}"/>
              </a:ext>
            </a:extLst>
          </p:cNvPr>
          <p:cNvSpPr txBox="1"/>
          <p:nvPr/>
        </p:nvSpPr>
        <p:spPr>
          <a:xfrm>
            <a:off x="5009697" y="1530350"/>
            <a:ext cx="438150" cy="451496"/>
          </a:xfrm>
          <a:prstGeom prst="ellipse">
            <a:avLst/>
          </a:prstGeom>
          <a:solidFill>
            <a:schemeClr val="accent2"/>
          </a:solidFill>
        </p:spPr>
        <p:txBody>
          <a:bodyPr wrap="square" rtlCol="0" anchor="ctr" anchorCtr="0">
            <a:noAutofit/>
          </a:bodyPr>
          <a:lstStyle/>
          <a:p>
            <a:pPr algn="ctr"/>
            <a:r>
              <a:rPr lang="en-US" sz="2000" b="1" dirty="0">
                <a:solidFill>
                  <a:schemeClr val="bg1"/>
                </a:solidFill>
                <a:latin typeface="DM Sans" pitchFamily="2" charset="77"/>
              </a:rPr>
              <a:t>2</a:t>
            </a:r>
          </a:p>
        </p:txBody>
      </p:sp>
      <p:cxnSp>
        <p:nvCxnSpPr>
          <p:cNvPr id="13" name="Straight Connector 12">
            <a:extLst>
              <a:ext uri="{FF2B5EF4-FFF2-40B4-BE49-F238E27FC236}">
                <a16:creationId xmlns:a16="http://schemas.microsoft.com/office/drawing/2014/main" id="{1C650323-9FEB-8C80-B8D6-5855D60BEA5B}"/>
              </a:ext>
            </a:extLst>
          </p:cNvPr>
          <p:cNvCxnSpPr/>
          <p:nvPr/>
        </p:nvCxnSpPr>
        <p:spPr>
          <a:xfrm>
            <a:off x="4658665" y="1520824"/>
            <a:ext cx="0" cy="509587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870064EA-29CB-E5D5-CF50-2060E65DA5F2}"/>
              </a:ext>
            </a:extLst>
          </p:cNvPr>
          <p:cNvPicPr>
            <a:picLocks noChangeAspect="1"/>
          </p:cNvPicPr>
          <p:nvPr/>
        </p:nvPicPr>
        <p:blipFill>
          <a:blip r:embed="rId4"/>
          <a:stretch>
            <a:fillRect/>
          </a:stretch>
        </p:blipFill>
        <p:spPr>
          <a:xfrm>
            <a:off x="238125" y="1377950"/>
            <a:ext cx="451035" cy="522251"/>
          </a:xfrm>
          <a:prstGeom prst="rect">
            <a:avLst/>
          </a:prstGeom>
        </p:spPr>
      </p:pic>
    </p:spTree>
    <p:extLst>
      <p:ext uri="{BB962C8B-B14F-4D97-AF65-F5344CB8AC3E}">
        <p14:creationId xmlns:p14="http://schemas.microsoft.com/office/powerpoint/2010/main" val="39118477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D947F7-D79A-1A94-06C0-AA12A193CA4E}"/>
              </a:ext>
            </a:extLst>
          </p:cNvPr>
          <p:cNvSpPr>
            <a:spLocks noGrp="1"/>
          </p:cNvSpPr>
          <p:nvPr>
            <p:ph type="title"/>
          </p:nvPr>
        </p:nvSpPr>
        <p:spPr/>
        <p:txBody>
          <a:bodyPr/>
          <a:lstStyle/>
          <a:p>
            <a:r>
              <a:rPr lang="en-US" dirty="0"/>
              <a:t>References and links</a:t>
            </a:r>
          </a:p>
        </p:txBody>
      </p:sp>
      <p:sp>
        <p:nvSpPr>
          <p:cNvPr id="7" name="Text Placeholder 6">
            <a:extLst>
              <a:ext uri="{FF2B5EF4-FFF2-40B4-BE49-F238E27FC236}">
                <a16:creationId xmlns:a16="http://schemas.microsoft.com/office/drawing/2014/main" id="{7FAA33DC-DD97-76A9-0F9B-9ADA4EDB81AD}"/>
              </a:ext>
            </a:extLst>
          </p:cNvPr>
          <p:cNvSpPr>
            <a:spLocks noGrp="1"/>
          </p:cNvSpPr>
          <p:nvPr>
            <p:ph type="body" sz="quarter" idx="13"/>
          </p:nvPr>
        </p:nvSpPr>
        <p:spPr/>
        <p:txBody>
          <a:bodyPr/>
          <a:lstStyle/>
          <a:p>
            <a:r>
              <a:rPr lang="en-US" dirty="0"/>
              <a:t>References and links</a:t>
            </a:r>
          </a:p>
        </p:txBody>
      </p:sp>
      <p:sp>
        <p:nvSpPr>
          <p:cNvPr id="6" name="Content Placeholder 5">
            <a:extLst>
              <a:ext uri="{FF2B5EF4-FFF2-40B4-BE49-F238E27FC236}">
                <a16:creationId xmlns:a16="http://schemas.microsoft.com/office/drawing/2014/main" id="{8D947302-C245-702A-2A0A-F673EB29F982}"/>
              </a:ext>
            </a:extLst>
          </p:cNvPr>
          <p:cNvSpPr>
            <a:spLocks noGrp="1"/>
          </p:cNvSpPr>
          <p:nvPr>
            <p:ph idx="1"/>
          </p:nvPr>
        </p:nvSpPr>
        <p:spPr/>
        <p:txBody>
          <a:bodyPr/>
          <a:lstStyle/>
          <a:p>
            <a:r>
              <a:rPr lang="en-US" dirty="0"/>
              <a:t>Kaplan H. C., Provost L. P., Froehle C. M., et al. (2012). The Model for Understanding Success in Quality (MUSIQ): building a theory of context in healthcare quality improvement. </a:t>
            </a:r>
            <a:r>
              <a:rPr lang="en-US" i="1" dirty="0"/>
              <a:t>BMJ Quality &amp; Safety.</a:t>
            </a:r>
          </a:p>
          <a:p>
            <a:pPr lvl="1"/>
            <a:r>
              <a:rPr lang="en-US" dirty="0"/>
              <a:t> https://</a:t>
            </a:r>
            <a:r>
              <a:rPr lang="en-US" dirty="0" err="1"/>
              <a:t>qualitysafety.bmj.com</a:t>
            </a:r>
            <a:r>
              <a:rPr lang="en-US" dirty="0"/>
              <a:t>/content/21/1/13</a:t>
            </a:r>
          </a:p>
          <a:p>
            <a:r>
              <a:rPr lang="en-US" dirty="0" err="1"/>
              <a:t>Batalden</a:t>
            </a:r>
            <a:r>
              <a:rPr lang="en-US" dirty="0"/>
              <a:t>, P. and </a:t>
            </a:r>
            <a:r>
              <a:rPr lang="en-US" dirty="0" err="1"/>
              <a:t>Splaine</a:t>
            </a:r>
            <a:r>
              <a:rPr lang="en-US" dirty="0"/>
              <a:t> M. (2002). What will it take to lead the continual improvement and innovation of health care in the twenty-first century? </a:t>
            </a:r>
            <a:r>
              <a:rPr lang="en-US" i="1" dirty="0"/>
              <a:t>Quality management in healthcare. </a:t>
            </a:r>
          </a:p>
          <a:p>
            <a:pPr lvl="1"/>
            <a:r>
              <a:rPr lang="en-US" dirty="0"/>
              <a:t>https://</a:t>
            </a:r>
            <a:r>
              <a:rPr lang="en-US" dirty="0" err="1"/>
              <a:t>pubmed.ncbi.nlm.nih.gov</a:t>
            </a:r>
            <a:r>
              <a:rPr lang="en-US" dirty="0"/>
              <a:t>/12455342/</a:t>
            </a:r>
          </a:p>
          <a:p>
            <a:r>
              <a:rPr lang="en-US" dirty="0"/>
              <a:t>New South Wales (Australia), Clinical Excellence Commission. Affinity Diagrams.</a:t>
            </a:r>
          </a:p>
          <a:p>
            <a:pPr lvl="1"/>
            <a:r>
              <a:rPr lang="en-US" dirty="0"/>
              <a:t>https://</a:t>
            </a:r>
            <a:r>
              <a:rPr lang="en-US" dirty="0" err="1"/>
              <a:t>www.cec.health.nsw.gov.au</a:t>
            </a:r>
            <a:r>
              <a:rPr lang="en-US" dirty="0"/>
              <a:t>/Quality-Improvement-Academy/quality-improvement-tools/affinity-diagrams </a:t>
            </a:r>
          </a:p>
          <a:p>
            <a:endParaRPr lang="en-US" dirty="0"/>
          </a:p>
          <a:p>
            <a:endParaRPr lang="en-US" dirty="0"/>
          </a:p>
        </p:txBody>
      </p:sp>
      <p:sp>
        <p:nvSpPr>
          <p:cNvPr id="8" name="Content Placeholder 7">
            <a:extLst>
              <a:ext uri="{FF2B5EF4-FFF2-40B4-BE49-F238E27FC236}">
                <a16:creationId xmlns:a16="http://schemas.microsoft.com/office/drawing/2014/main" id="{15F997C8-7F1B-EC30-10E5-76DE6FFB4101}"/>
              </a:ext>
            </a:extLst>
          </p:cNvPr>
          <p:cNvSpPr>
            <a:spLocks noGrp="1"/>
          </p:cNvSpPr>
          <p:nvPr>
            <p:ph idx="14"/>
          </p:nvPr>
        </p:nvSpPr>
        <p:spPr/>
        <p:txBody>
          <a:bodyPr/>
          <a:lstStyle/>
          <a:p>
            <a:r>
              <a:rPr lang="en-US" dirty="0"/>
              <a:t>Kaplan, H. C., Brady, P. W., </a:t>
            </a:r>
            <a:r>
              <a:rPr lang="en-US" dirty="0" err="1"/>
              <a:t>Dritz</a:t>
            </a:r>
            <a:r>
              <a:rPr lang="en-US" dirty="0"/>
              <a:t>, M. C., Hooper, D. K., </a:t>
            </a:r>
            <a:r>
              <a:rPr lang="en-US" dirty="0" err="1"/>
              <a:t>Linam</a:t>
            </a:r>
            <a:r>
              <a:rPr lang="en-US" dirty="0"/>
              <a:t>, W. M., Froehle, C. M., Margolis, P. (2010). The influence of context on quality improvement success in health care: a systematic review of the literature. </a:t>
            </a:r>
            <a:r>
              <a:rPr lang="en-US" i="1" dirty="0"/>
              <a:t>The Milbank Quarterly.</a:t>
            </a:r>
          </a:p>
          <a:p>
            <a:pPr lvl="1"/>
            <a:r>
              <a:rPr lang="en-US" dirty="0"/>
              <a:t>https://</a:t>
            </a:r>
            <a:r>
              <a:rPr lang="en-US" dirty="0" err="1"/>
              <a:t>pubmed.ncbi.nlm.nih.gov</a:t>
            </a:r>
            <a:r>
              <a:rPr lang="en-US" dirty="0"/>
              <a:t>/21166868/</a:t>
            </a:r>
          </a:p>
          <a:p>
            <a:r>
              <a:rPr lang="en-GB" sz="1600" dirty="0"/>
              <a:t>The Health Foundation (2015). Context for successful quality improvement. </a:t>
            </a:r>
          </a:p>
          <a:p>
            <a:pPr lvl="1"/>
            <a:r>
              <a:rPr lang="en-GB" dirty="0"/>
              <a:t>https://</a:t>
            </a:r>
            <a:r>
              <a:rPr lang="en-GB" dirty="0" err="1"/>
              <a:t>www.health.org.uk</a:t>
            </a:r>
            <a:r>
              <a:rPr lang="en-GB" dirty="0"/>
              <a:t>/publications/context-for-successful-quality-improvement</a:t>
            </a:r>
          </a:p>
          <a:p>
            <a:r>
              <a:rPr lang="en-GB" dirty="0"/>
              <a:t>The Model for Understanding Success in Quality (MUSIQ). </a:t>
            </a:r>
          </a:p>
          <a:p>
            <a:pPr lvl="1"/>
            <a:r>
              <a:rPr lang="en" dirty="0"/>
              <a:t>https://</a:t>
            </a:r>
            <a:r>
              <a:rPr lang="en" dirty="0" err="1"/>
              <a:t>qi.elft.nhs.uk</a:t>
            </a:r>
            <a:r>
              <a:rPr lang="en" dirty="0"/>
              <a:t>/resource/the-model-for-understanding-success-in-quality-2/</a:t>
            </a:r>
            <a:endParaRPr lang="en-GB" i="1" dirty="0"/>
          </a:p>
          <a:p>
            <a:endParaRPr lang="en-US" dirty="0"/>
          </a:p>
        </p:txBody>
      </p:sp>
      <p:sp>
        <p:nvSpPr>
          <p:cNvPr id="4" name="Footer Placeholder 3">
            <a:extLst>
              <a:ext uri="{FF2B5EF4-FFF2-40B4-BE49-F238E27FC236}">
                <a16:creationId xmlns:a16="http://schemas.microsoft.com/office/drawing/2014/main" id="{E0CEF9DD-EF0F-4680-9621-25AA192165FA}"/>
              </a:ext>
            </a:extLst>
          </p:cNvPr>
          <p:cNvSpPr>
            <a:spLocks noGrp="1"/>
          </p:cNvSpPr>
          <p:nvPr>
            <p:ph type="ftr" sz="quarter" idx="11"/>
          </p:nvPr>
        </p:nvSpPr>
        <p:spPr>
          <a:xfrm rot="16200000">
            <a:off x="-1796007" y="3554959"/>
            <a:ext cx="4248151" cy="179884"/>
          </a:xfrm>
        </p:spPr>
        <p:txBody>
          <a:bodyPr/>
          <a:lstStyle/>
          <a:p>
            <a:r>
              <a:rPr lang="en-US" dirty="0"/>
              <a:t>Session 4     Working with People</a:t>
            </a:r>
          </a:p>
        </p:txBody>
      </p:sp>
    </p:spTree>
    <p:extLst>
      <p:ext uri="{BB962C8B-B14F-4D97-AF65-F5344CB8AC3E}">
        <p14:creationId xmlns:p14="http://schemas.microsoft.com/office/powerpoint/2010/main" val="14972144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4045E-C76C-420C-CB0F-F77E7735D9E4}"/>
              </a:ext>
            </a:extLst>
          </p:cNvPr>
          <p:cNvSpPr>
            <a:spLocks noGrp="1"/>
          </p:cNvSpPr>
          <p:nvPr>
            <p:ph type="title"/>
          </p:nvPr>
        </p:nvSpPr>
        <p:spPr>
          <a:xfrm>
            <a:off x="1077914" y="1285487"/>
            <a:ext cx="3332162" cy="235338"/>
          </a:xfrm>
        </p:spPr>
        <p:txBody>
          <a:bodyPr/>
          <a:lstStyle/>
          <a:p>
            <a:r>
              <a:rPr lang="en-US"/>
              <a:t>Authors</a:t>
            </a:r>
          </a:p>
        </p:txBody>
      </p:sp>
      <p:sp>
        <p:nvSpPr>
          <p:cNvPr id="3" name="Content Placeholder 2">
            <a:extLst>
              <a:ext uri="{FF2B5EF4-FFF2-40B4-BE49-F238E27FC236}">
                <a16:creationId xmlns:a16="http://schemas.microsoft.com/office/drawing/2014/main" id="{5F80C020-AF5B-CA90-00FC-C4E2F107BFEF}"/>
              </a:ext>
            </a:extLst>
          </p:cNvPr>
          <p:cNvSpPr>
            <a:spLocks noGrp="1"/>
          </p:cNvSpPr>
          <p:nvPr>
            <p:ph idx="1"/>
          </p:nvPr>
        </p:nvSpPr>
        <p:spPr/>
        <p:txBody>
          <a:bodyPr/>
          <a:lstStyle/>
          <a:p>
            <a:r>
              <a:rPr lang="en-GB" dirty="0"/>
              <a:t>Sidney Beech</a:t>
            </a:r>
            <a:br>
              <a:rPr lang="en-GB" dirty="0"/>
            </a:br>
            <a:r>
              <a:rPr lang="en-GB" dirty="0"/>
              <a:t>Samantha Machen</a:t>
            </a:r>
            <a:br>
              <a:rPr lang="en-GB" dirty="0"/>
            </a:br>
            <a:endParaRPr lang="en-GB" dirty="0"/>
          </a:p>
          <a:p>
            <a:endParaRPr lang="en-US" dirty="0"/>
          </a:p>
        </p:txBody>
      </p:sp>
      <p:sp>
        <p:nvSpPr>
          <p:cNvPr id="7" name="Rectangle 6">
            <a:extLst>
              <a:ext uri="{FF2B5EF4-FFF2-40B4-BE49-F238E27FC236}">
                <a16:creationId xmlns:a16="http://schemas.microsoft.com/office/drawing/2014/main" id="{F26ACC3F-1FA6-BFF7-D152-13DF612BB40C}"/>
              </a:ext>
            </a:extLst>
          </p:cNvPr>
          <p:cNvSpPr/>
          <p:nvPr/>
        </p:nvSpPr>
        <p:spPr>
          <a:xfrm>
            <a:off x="6292850" y="4918075"/>
            <a:ext cx="1885950" cy="84772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Petrona" pitchFamily="2" charset="77"/>
            </a:endParaRPr>
          </a:p>
        </p:txBody>
      </p:sp>
      <p:sp>
        <p:nvSpPr>
          <p:cNvPr id="4" name="Content Placeholder 2">
            <a:extLst>
              <a:ext uri="{FF2B5EF4-FFF2-40B4-BE49-F238E27FC236}">
                <a16:creationId xmlns:a16="http://schemas.microsoft.com/office/drawing/2014/main" id="{17BE1734-527A-45BA-3046-6CD381988FEE}"/>
              </a:ext>
            </a:extLst>
          </p:cNvPr>
          <p:cNvSpPr txBox="1">
            <a:spLocks/>
          </p:cNvSpPr>
          <p:nvPr/>
        </p:nvSpPr>
        <p:spPr>
          <a:xfrm rot="16200000">
            <a:off x="10651292" y="5317292"/>
            <a:ext cx="2219810" cy="379007"/>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1000"/>
              </a:spcBef>
              <a:spcAft>
                <a:spcPts val="1700"/>
              </a:spcAft>
              <a:buFont typeface="Arial" panose="020B0604020202020204" pitchFamily="34" charset="0"/>
              <a:buNone/>
              <a:defRPr sz="1400" b="0" kern="1200" spc="-20" baseline="0">
                <a:solidFill>
                  <a:schemeClr val="bg1"/>
                </a:solidFill>
                <a:latin typeface="DM Sans" pitchFamily="2" charset="77"/>
                <a:ea typeface="+mn-ea"/>
                <a:cs typeface="+mn-cs"/>
              </a:defRPr>
            </a:lvl1pPr>
            <a:lvl2pPr marL="6350" indent="0" algn="l" defTabSz="914400" rtl="0" eaLnBrk="1" latinLnBrk="0" hangingPunct="1">
              <a:lnSpc>
                <a:spcPct val="90000"/>
              </a:lnSpc>
              <a:spcBef>
                <a:spcPts val="500"/>
              </a:spcBef>
              <a:spcAft>
                <a:spcPts val="1700"/>
              </a:spcAft>
              <a:buFont typeface="Arial" panose="020B0604020202020204" pitchFamily="34" charset="0"/>
              <a:buNone/>
              <a:tabLst/>
              <a:defRPr sz="1400" b="0" i="0" kern="1200">
                <a:solidFill>
                  <a:schemeClr val="bg1"/>
                </a:solidFill>
                <a:latin typeface="DM Sans Medium" pitchFamily="2" charset="77"/>
                <a:ea typeface="+mn-ea"/>
                <a:cs typeface="+mn-cs"/>
              </a:defRPr>
            </a:lvl2pPr>
            <a:lvl3pPr marL="268288" indent="-261938" algn="l" defTabSz="914400" rtl="0" eaLnBrk="1" latinLnBrk="0" hangingPunct="1">
              <a:lnSpc>
                <a:spcPct val="90000"/>
              </a:lnSpc>
              <a:spcBef>
                <a:spcPts val="500"/>
              </a:spcBef>
              <a:spcAft>
                <a:spcPts val="1700"/>
              </a:spcAft>
              <a:buClr>
                <a:schemeClr val="accent2"/>
              </a:buClr>
              <a:buFont typeface="Arial" panose="020B0604020202020204" pitchFamily="34" charset="0"/>
              <a:buChar char="•"/>
              <a:tabLst/>
              <a:defRPr sz="1400" b="0" i="0" kern="1200">
                <a:solidFill>
                  <a:schemeClr val="bg1"/>
                </a:solidFill>
                <a:latin typeface="DM Sans Medium" pitchFamily="2" charset="77"/>
                <a:ea typeface="+mn-ea"/>
                <a:cs typeface="+mn-cs"/>
              </a:defRPr>
            </a:lvl3pPr>
            <a:lvl4pPr marL="6350" indent="0" algn="l" defTabSz="914400" rtl="0" eaLnBrk="1" latinLnBrk="0" hangingPunct="1">
              <a:lnSpc>
                <a:spcPct val="90000"/>
              </a:lnSpc>
              <a:spcBef>
                <a:spcPts val="500"/>
              </a:spcBef>
              <a:buFont typeface="Arial" panose="020B0604020202020204" pitchFamily="34" charset="0"/>
              <a:buNone/>
              <a:tabLst/>
              <a:defRPr sz="1400" kern="1200">
                <a:solidFill>
                  <a:schemeClr val="bg1"/>
                </a:solidFill>
                <a:latin typeface="DM Sans" pitchFamily="2" charset="77"/>
                <a:ea typeface="+mn-ea"/>
                <a:cs typeface="+mn-cs"/>
              </a:defRPr>
            </a:lvl4pPr>
            <a:lvl5pPr marL="6350" indent="0" algn="l" defTabSz="914400" rtl="0" eaLnBrk="1" latinLnBrk="0" hangingPunct="1">
              <a:lnSpc>
                <a:spcPct val="90000"/>
              </a:lnSpc>
              <a:spcBef>
                <a:spcPts val="500"/>
              </a:spcBef>
              <a:buFont typeface="Arial" panose="020B0604020202020204" pitchFamily="34" charset="0"/>
              <a:buNone/>
              <a:tabLst/>
              <a:defRPr sz="1400" kern="1200">
                <a:solidFill>
                  <a:schemeClr val="bg1"/>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800" dirty="0">
                <a:solidFill>
                  <a:schemeClr val="accent1"/>
                </a:solidFill>
              </a:rPr>
              <a:t>Slide design and layout by </a:t>
            </a:r>
            <a:r>
              <a:rPr lang="en-GB" sz="800" dirty="0">
                <a:solidFill>
                  <a:schemeClr val="accent1"/>
                </a:solidFill>
                <a:hlinkClick r:id="rId3">
                  <a:extLst>
                    <a:ext uri="{A12FA001-AC4F-418D-AE19-62706E023703}">
                      <ahyp:hlinkClr xmlns:ahyp="http://schemas.microsoft.com/office/drawing/2018/hyperlinkcolor" val="tx"/>
                    </a:ext>
                  </a:extLst>
                </a:hlinkClick>
              </a:rPr>
              <a:t>Studio Quercus</a:t>
            </a:r>
            <a:endParaRPr lang="en-US" sz="800" dirty="0">
              <a:solidFill>
                <a:schemeClr val="accent1"/>
              </a:solidFill>
            </a:endParaRPr>
          </a:p>
        </p:txBody>
      </p:sp>
    </p:spTree>
    <p:extLst>
      <p:ext uri="{BB962C8B-B14F-4D97-AF65-F5344CB8AC3E}">
        <p14:creationId xmlns:p14="http://schemas.microsoft.com/office/powerpoint/2010/main" val="11370734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4045E-C76C-420C-CB0F-F77E7735D9E4}"/>
              </a:ext>
            </a:extLst>
          </p:cNvPr>
          <p:cNvSpPr>
            <a:spLocks noGrp="1"/>
          </p:cNvSpPr>
          <p:nvPr>
            <p:ph type="title"/>
          </p:nvPr>
        </p:nvSpPr>
        <p:spPr>
          <a:xfrm>
            <a:off x="1077914" y="1285487"/>
            <a:ext cx="3332162" cy="235338"/>
          </a:xfrm>
        </p:spPr>
        <p:txBody>
          <a:bodyPr/>
          <a:lstStyle/>
          <a:p>
            <a:r>
              <a:rPr lang="en-US"/>
              <a:t>Authors</a:t>
            </a:r>
          </a:p>
        </p:txBody>
      </p:sp>
      <p:sp>
        <p:nvSpPr>
          <p:cNvPr id="3" name="Content Placeholder 2">
            <a:extLst>
              <a:ext uri="{FF2B5EF4-FFF2-40B4-BE49-F238E27FC236}">
                <a16:creationId xmlns:a16="http://schemas.microsoft.com/office/drawing/2014/main" id="{5F80C020-AF5B-CA90-00FC-C4E2F107BFEF}"/>
              </a:ext>
            </a:extLst>
          </p:cNvPr>
          <p:cNvSpPr>
            <a:spLocks noGrp="1"/>
          </p:cNvSpPr>
          <p:nvPr>
            <p:ph idx="1"/>
          </p:nvPr>
        </p:nvSpPr>
        <p:spPr/>
        <p:txBody>
          <a:bodyPr/>
          <a:lstStyle/>
          <a:p>
            <a:r>
              <a:rPr lang="en-GB" dirty="0"/>
              <a:t>Sidney Beech</a:t>
            </a:r>
            <a:br>
              <a:rPr lang="en-GB" dirty="0"/>
            </a:br>
            <a:r>
              <a:rPr lang="en-GB" dirty="0"/>
              <a:t>Samantha Machen</a:t>
            </a:r>
            <a:br>
              <a:rPr lang="en-GB" dirty="0"/>
            </a:br>
            <a:endParaRPr lang="en-GB" dirty="0"/>
          </a:p>
          <a:p>
            <a:endParaRPr lang="en-US" dirty="0"/>
          </a:p>
        </p:txBody>
      </p:sp>
      <p:sp>
        <p:nvSpPr>
          <p:cNvPr id="7" name="Rectangle 6">
            <a:extLst>
              <a:ext uri="{FF2B5EF4-FFF2-40B4-BE49-F238E27FC236}">
                <a16:creationId xmlns:a16="http://schemas.microsoft.com/office/drawing/2014/main" id="{F26ACC3F-1FA6-BFF7-D152-13DF612BB40C}"/>
              </a:ext>
            </a:extLst>
          </p:cNvPr>
          <p:cNvSpPr/>
          <p:nvPr/>
        </p:nvSpPr>
        <p:spPr>
          <a:xfrm>
            <a:off x="6292850" y="4918075"/>
            <a:ext cx="1885950" cy="84772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Petrona" pitchFamily="2" charset="77"/>
            </a:endParaRPr>
          </a:p>
        </p:txBody>
      </p:sp>
      <p:sp>
        <p:nvSpPr>
          <p:cNvPr id="13" name="Rectangle 12">
            <a:extLst>
              <a:ext uri="{FF2B5EF4-FFF2-40B4-BE49-F238E27FC236}">
                <a16:creationId xmlns:a16="http://schemas.microsoft.com/office/drawing/2014/main" id="{171D7AA4-333A-637F-BE64-FA3C56FEE2FF}"/>
              </a:ext>
            </a:extLst>
          </p:cNvPr>
          <p:cNvSpPr/>
          <p:nvPr/>
        </p:nvSpPr>
        <p:spPr>
          <a:xfrm>
            <a:off x="0" y="0"/>
            <a:ext cx="2962275"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Petrona" pitchFamily="2" charset="77"/>
            </a:endParaRPr>
          </a:p>
        </p:txBody>
      </p:sp>
      <p:pic>
        <p:nvPicPr>
          <p:cNvPr id="10" name="C">
            <a:extLst>
              <a:ext uri="{FF2B5EF4-FFF2-40B4-BE49-F238E27FC236}">
                <a16:creationId xmlns:a16="http://schemas.microsoft.com/office/drawing/2014/main" id="{00CCC93C-713F-17D5-879F-9672D3EF5CE8}"/>
              </a:ext>
            </a:extLst>
          </p:cNvPr>
          <p:cNvPicPr>
            <a:picLocks/>
          </p:cNvPicPr>
          <p:nvPr/>
        </p:nvPicPr>
        <p:blipFill>
          <a:blip r:embed="rId3"/>
          <a:stretch>
            <a:fillRect/>
          </a:stretch>
        </p:blipFill>
        <p:spPr>
          <a:xfrm>
            <a:off x="9627278" y="-1854208"/>
            <a:ext cx="10206569" cy="10206569"/>
          </a:xfrm>
          <a:prstGeom prst="rect">
            <a:avLst/>
          </a:prstGeom>
        </p:spPr>
      </p:pic>
      <p:pic>
        <p:nvPicPr>
          <p:cNvPr id="11" name="Q">
            <a:extLst>
              <a:ext uri="{FF2B5EF4-FFF2-40B4-BE49-F238E27FC236}">
                <a16:creationId xmlns:a16="http://schemas.microsoft.com/office/drawing/2014/main" id="{1ADB4417-864C-CAF3-DBBB-E2FDEE08D37F}"/>
              </a:ext>
            </a:extLst>
          </p:cNvPr>
          <p:cNvPicPr>
            <a:picLocks noChangeAspect="1"/>
          </p:cNvPicPr>
          <p:nvPr/>
        </p:nvPicPr>
        <p:blipFill>
          <a:blip r:embed="rId4"/>
          <a:stretch>
            <a:fillRect/>
          </a:stretch>
        </p:blipFill>
        <p:spPr>
          <a:xfrm>
            <a:off x="2524125" y="-1929066"/>
            <a:ext cx="10462314" cy="10462314"/>
          </a:xfrm>
          <a:prstGeom prst="rect">
            <a:avLst/>
          </a:prstGeom>
        </p:spPr>
      </p:pic>
      <p:pic>
        <p:nvPicPr>
          <p:cNvPr id="12" name="Tail">
            <a:extLst>
              <a:ext uri="{FF2B5EF4-FFF2-40B4-BE49-F238E27FC236}">
                <a16:creationId xmlns:a16="http://schemas.microsoft.com/office/drawing/2014/main" id="{1F4F3D4A-F9AA-298E-C5F0-752524C2A855}"/>
              </a:ext>
            </a:extLst>
          </p:cNvPr>
          <p:cNvPicPr>
            <a:picLocks noChangeAspect="1"/>
          </p:cNvPicPr>
          <p:nvPr/>
        </p:nvPicPr>
        <p:blipFill>
          <a:blip r:embed="rId5"/>
          <a:stretch>
            <a:fillRect/>
          </a:stretch>
        </p:blipFill>
        <p:spPr>
          <a:xfrm>
            <a:off x="7874411" y="3394383"/>
            <a:ext cx="6889817" cy="5103568"/>
          </a:xfrm>
          <a:prstGeom prst="rect">
            <a:avLst/>
          </a:prstGeom>
        </p:spPr>
      </p:pic>
      <p:sp>
        <p:nvSpPr>
          <p:cNvPr id="4" name="design by SQL">
            <a:extLst>
              <a:ext uri="{FF2B5EF4-FFF2-40B4-BE49-F238E27FC236}">
                <a16:creationId xmlns:a16="http://schemas.microsoft.com/office/drawing/2014/main" id="{1592AF4B-8120-0039-A98F-6B9E7D77D8DF}"/>
              </a:ext>
            </a:extLst>
          </p:cNvPr>
          <p:cNvSpPr txBox="1">
            <a:spLocks/>
          </p:cNvSpPr>
          <p:nvPr/>
        </p:nvSpPr>
        <p:spPr>
          <a:xfrm rot="16200000">
            <a:off x="10651292" y="5317292"/>
            <a:ext cx="2219810" cy="379007"/>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1000"/>
              </a:spcBef>
              <a:spcAft>
                <a:spcPts val="1700"/>
              </a:spcAft>
              <a:buFont typeface="Arial" panose="020B0604020202020204" pitchFamily="34" charset="0"/>
              <a:buNone/>
              <a:defRPr sz="1400" b="0" kern="1200" spc="-20" baseline="0">
                <a:solidFill>
                  <a:schemeClr val="bg1"/>
                </a:solidFill>
                <a:latin typeface="DM Sans" pitchFamily="2" charset="77"/>
                <a:ea typeface="+mn-ea"/>
                <a:cs typeface="+mn-cs"/>
              </a:defRPr>
            </a:lvl1pPr>
            <a:lvl2pPr marL="6350" indent="0" algn="l" defTabSz="914400" rtl="0" eaLnBrk="1" latinLnBrk="0" hangingPunct="1">
              <a:lnSpc>
                <a:spcPct val="90000"/>
              </a:lnSpc>
              <a:spcBef>
                <a:spcPts val="500"/>
              </a:spcBef>
              <a:spcAft>
                <a:spcPts val="1700"/>
              </a:spcAft>
              <a:buFont typeface="Arial" panose="020B0604020202020204" pitchFamily="34" charset="0"/>
              <a:buNone/>
              <a:tabLst/>
              <a:defRPr sz="1400" b="0" i="0" kern="1200">
                <a:solidFill>
                  <a:schemeClr val="bg1"/>
                </a:solidFill>
                <a:latin typeface="DM Sans Medium" pitchFamily="2" charset="77"/>
                <a:ea typeface="+mn-ea"/>
                <a:cs typeface="+mn-cs"/>
              </a:defRPr>
            </a:lvl2pPr>
            <a:lvl3pPr marL="268288" indent="-261938" algn="l" defTabSz="914400" rtl="0" eaLnBrk="1" latinLnBrk="0" hangingPunct="1">
              <a:lnSpc>
                <a:spcPct val="90000"/>
              </a:lnSpc>
              <a:spcBef>
                <a:spcPts val="500"/>
              </a:spcBef>
              <a:spcAft>
                <a:spcPts val="1700"/>
              </a:spcAft>
              <a:buClr>
                <a:schemeClr val="accent2"/>
              </a:buClr>
              <a:buFont typeface="Arial" panose="020B0604020202020204" pitchFamily="34" charset="0"/>
              <a:buChar char="•"/>
              <a:tabLst/>
              <a:defRPr sz="1400" b="0" i="0" kern="1200">
                <a:solidFill>
                  <a:schemeClr val="bg1"/>
                </a:solidFill>
                <a:latin typeface="DM Sans Medium" pitchFamily="2" charset="77"/>
                <a:ea typeface="+mn-ea"/>
                <a:cs typeface="+mn-cs"/>
              </a:defRPr>
            </a:lvl3pPr>
            <a:lvl4pPr marL="6350" indent="0" algn="l" defTabSz="914400" rtl="0" eaLnBrk="1" latinLnBrk="0" hangingPunct="1">
              <a:lnSpc>
                <a:spcPct val="90000"/>
              </a:lnSpc>
              <a:spcBef>
                <a:spcPts val="500"/>
              </a:spcBef>
              <a:buFont typeface="Arial" panose="020B0604020202020204" pitchFamily="34" charset="0"/>
              <a:buNone/>
              <a:tabLst/>
              <a:defRPr sz="1400" kern="1200">
                <a:solidFill>
                  <a:schemeClr val="bg1"/>
                </a:solidFill>
                <a:latin typeface="DM Sans" pitchFamily="2" charset="77"/>
                <a:ea typeface="+mn-ea"/>
                <a:cs typeface="+mn-cs"/>
              </a:defRPr>
            </a:lvl4pPr>
            <a:lvl5pPr marL="6350" indent="0" algn="l" defTabSz="914400" rtl="0" eaLnBrk="1" latinLnBrk="0" hangingPunct="1">
              <a:lnSpc>
                <a:spcPct val="90000"/>
              </a:lnSpc>
              <a:spcBef>
                <a:spcPts val="500"/>
              </a:spcBef>
              <a:buFont typeface="Arial" panose="020B0604020202020204" pitchFamily="34" charset="0"/>
              <a:buNone/>
              <a:tabLst/>
              <a:defRPr sz="1400" kern="1200">
                <a:solidFill>
                  <a:schemeClr val="bg1"/>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800" dirty="0">
                <a:solidFill>
                  <a:schemeClr val="accent1"/>
                </a:solidFill>
              </a:rPr>
              <a:t>Slide design and layout by </a:t>
            </a:r>
            <a:r>
              <a:rPr lang="en-GB" sz="800" dirty="0">
                <a:solidFill>
                  <a:schemeClr val="accent1"/>
                </a:solidFill>
                <a:hlinkClick r:id="rId6">
                  <a:extLst>
                    <a:ext uri="{A12FA001-AC4F-418D-AE19-62706E023703}">
                      <ahyp:hlinkClr xmlns:ahyp="http://schemas.microsoft.com/office/drawing/2018/hyperlinkcolor" val="tx"/>
                    </a:ext>
                  </a:extLst>
                </a:hlinkClick>
              </a:rPr>
              <a:t>Studio Quercus</a:t>
            </a:r>
            <a:endParaRPr lang="en-US" sz="800" dirty="0">
              <a:solidFill>
                <a:schemeClr val="accent1"/>
              </a:solidFill>
            </a:endParaRPr>
          </a:p>
        </p:txBody>
      </p:sp>
    </p:spTree>
    <p:extLst>
      <p:ext uri="{BB962C8B-B14F-4D97-AF65-F5344CB8AC3E}">
        <p14:creationId xmlns:p14="http://schemas.microsoft.com/office/powerpoint/2010/main" val="4089413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750"/>
                                        <p:tgtEl>
                                          <p:spTgt spid="11"/>
                                        </p:tgtEl>
                                      </p:cBhvr>
                                    </p:animEffect>
                                  </p:childTnLst>
                                </p:cTn>
                              </p:par>
                              <p:par>
                                <p:cTn id="8" presetID="21" presetClass="entr" presetSubtype="1" fill="hold" nodeType="withEffect">
                                  <p:stCondLst>
                                    <p:cond delay="100"/>
                                  </p:stCondLst>
                                  <p:childTnLst>
                                    <p:set>
                                      <p:cBhvr>
                                        <p:cTn id="9" dur="1" fill="hold">
                                          <p:stCondLst>
                                            <p:cond delay="0"/>
                                          </p:stCondLst>
                                        </p:cTn>
                                        <p:tgtEl>
                                          <p:spTgt spid="10"/>
                                        </p:tgtEl>
                                        <p:attrNameLst>
                                          <p:attrName>style.visibility</p:attrName>
                                        </p:attrNameLst>
                                      </p:cBhvr>
                                      <p:to>
                                        <p:strVal val="visible"/>
                                      </p:to>
                                    </p:set>
                                    <p:animEffect transition="in" filter="wheel(1)">
                                      <p:cBhvr>
                                        <p:cTn id="10" dur="900"/>
                                        <p:tgtEl>
                                          <p:spTgt spid="10"/>
                                        </p:tgtEl>
                                      </p:cBhvr>
                                    </p:animEffect>
                                  </p:childTnLst>
                                </p:cTn>
                              </p:par>
                              <p:par>
                                <p:cTn id="11" presetID="22" presetClass="entr" presetSubtype="8" fill="hold" nodeType="withEffect">
                                  <p:stCondLst>
                                    <p:cond delay="35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par>
                                <p:cTn id="14" presetID="21" presetClass="exit" presetSubtype="1" fill="hold" nodeType="withEffect">
                                  <p:stCondLst>
                                    <p:cond delay="750"/>
                                  </p:stCondLst>
                                  <p:childTnLst>
                                    <p:animEffect transition="out" filter="wheel(1)">
                                      <p:cBhvr>
                                        <p:cTn id="15" dur="1250"/>
                                        <p:tgtEl>
                                          <p:spTgt spid="10"/>
                                        </p:tgtEl>
                                      </p:cBhvr>
                                    </p:animEffect>
                                    <p:set>
                                      <p:cBhvr>
                                        <p:cTn id="16" dur="1" fill="hold">
                                          <p:stCondLst>
                                            <p:cond delay="1249"/>
                                          </p:stCondLst>
                                        </p:cTn>
                                        <p:tgtEl>
                                          <p:spTgt spid="10"/>
                                        </p:tgtEl>
                                        <p:attrNameLst>
                                          <p:attrName>style.visibility</p:attrName>
                                        </p:attrNameLst>
                                      </p:cBhvr>
                                      <p:to>
                                        <p:strVal val="hidden"/>
                                      </p:to>
                                    </p:set>
                                  </p:childTnLst>
                                </p:cTn>
                              </p:par>
                              <p:par>
                                <p:cTn id="17" presetID="21" presetClass="exit" presetSubtype="1" fill="hold" nodeType="withEffect">
                                  <p:stCondLst>
                                    <p:cond delay="1000"/>
                                  </p:stCondLst>
                                  <p:childTnLst>
                                    <p:animEffect transition="out" filter="wheel(1)">
                                      <p:cBhvr>
                                        <p:cTn id="18" dur="1600"/>
                                        <p:tgtEl>
                                          <p:spTgt spid="11"/>
                                        </p:tgtEl>
                                      </p:cBhvr>
                                    </p:animEffect>
                                    <p:set>
                                      <p:cBhvr>
                                        <p:cTn id="19" dur="1" fill="hold">
                                          <p:stCondLst>
                                            <p:cond delay="1599"/>
                                          </p:stCondLst>
                                        </p:cTn>
                                        <p:tgtEl>
                                          <p:spTgt spid="11"/>
                                        </p:tgtEl>
                                        <p:attrNameLst>
                                          <p:attrName>style.visibility</p:attrName>
                                        </p:attrNameLst>
                                      </p:cBhvr>
                                      <p:to>
                                        <p:strVal val="hidden"/>
                                      </p:to>
                                    </p:set>
                                  </p:childTnLst>
                                </p:cTn>
                              </p:par>
                              <p:par>
                                <p:cTn id="20" presetID="22" presetClass="exit" presetSubtype="8" fill="hold" nodeType="withEffect">
                                  <p:stCondLst>
                                    <p:cond delay="1500"/>
                                  </p:stCondLst>
                                  <p:childTnLst>
                                    <p:animEffect transition="out" filter="wipe(left)">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par>
                                <p:cTn id="23" presetID="2" presetClass="exit" presetSubtype="8" fill="hold" nodeType="withEffect">
                                  <p:stCondLst>
                                    <p:cond delay="0"/>
                                  </p:stCondLst>
                                  <p:childTnLst>
                                    <p:anim calcmode="lin" valueType="num">
                                      <p:cBhvr additive="base">
                                        <p:cTn id="24" dur="5000"/>
                                        <p:tgtEl>
                                          <p:spTgt spid="10"/>
                                        </p:tgtEl>
                                        <p:attrNameLst>
                                          <p:attrName>ppt_x</p:attrName>
                                        </p:attrNameLst>
                                      </p:cBhvr>
                                      <p:tavLst>
                                        <p:tav tm="0">
                                          <p:val>
                                            <p:strVal val="ppt_x"/>
                                          </p:val>
                                        </p:tav>
                                        <p:tav tm="100000">
                                          <p:val>
                                            <p:strVal val="0-ppt_w/2"/>
                                          </p:val>
                                        </p:tav>
                                      </p:tavLst>
                                    </p:anim>
                                    <p:anim calcmode="lin" valueType="num">
                                      <p:cBhvr additive="base">
                                        <p:cTn id="25" dur="5000"/>
                                        <p:tgtEl>
                                          <p:spTgt spid="10"/>
                                        </p:tgtEl>
                                        <p:attrNameLst>
                                          <p:attrName>ppt_y</p:attrName>
                                        </p:attrNameLst>
                                      </p:cBhvr>
                                      <p:tavLst>
                                        <p:tav tm="0">
                                          <p:val>
                                            <p:strVal val="ppt_y"/>
                                          </p:val>
                                        </p:tav>
                                        <p:tav tm="100000">
                                          <p:val>
                                            <p:strVal val="ppt_y"/>
                                          </p:val>
                                        </p:tav>
                                      </p:tavLst>
                                    </p:anim>
                                    <p:set>
                                      <p:cBhvr>
                                        <p:cTn id="26" dur="1" fill="hold">
                                          <p:stCondLst>
                                            <p:cond delay="4999"/>
                                          </p:stCondLst>
                                        </p:cTn>
                                        <p:tgtEl>
                                          <p:spTgt spid="10"/>
                                        </p:tgtEl>
                                        <p:attrNameLst>
                                          <p:attrName>style.visibility</p:attrName>
                                        </p:attrNameLst>
                                      </p:cBhvr>
                                      <p:to>
                                        <p:strVal val="hidden"/>
                                      </p:to>
                                    </p:set>
                                  </p:childTnLst>
                                </p:cTn>
                              </p:par>
                              <p:par>
                                <p:cTn id="27" presetID="2" presetClass="exit" presetSubtype="8" fill="hold" nodeType="withEffect">
                                  <p:stCondLst>
                                    <p:cond delay="0"/>
                                  </p:stCondLst>
                                  <p:childTnLst>
                                    <p:anim calcmode="lin" valueType="num">
                                      <p:cBhvr additive="base">
                                        <p:cTn id="28" dur="5000"/>
                                        <p:tgtEl>
                                          <p:spTgt spid="11"/>
                                        </p:tgtEl>
                                        <p:attrNameLst>
                                          <p:attrName>ppt_x</p:attrName>
                                        </p:attrNameLst>
                                      </p:cBhvr>
                                      <p:tavLst>
                                        <p:tav tm="0">
                                          <p:val>
                                            <p:strVal val="ppt_x"/>
                                          </p:val>
                                        </p:tav>
                                        <p:tav tm="100000">
                                          <p:val>
                                            <p:strVal val="0-ppt_w/2"/>
                                          </p:val>
                                        </p:tav>
                                      </p:tavLst>
                                    </p:anim>
                                    <p:anim calcmode="lin" valueType="num">
                                      <p:cBhvr additive="base">
                                        <p:cTn id="29" dur="5000"/>
                                        <p:tgtEl>
                                          <p:spTgt spid="11"/>
                                        </p:tgtEl>
                                        <p:attrNameLst>
                                          <p:attrName>ppt_y</p:attrName>
                                        </p:attrNameLst>
                                      </p:cBhvr>
                                      <p:tavLst>
                                        <p:tav tm="0">
                                          <p:val>
                                            <p:strVal val="ppt_y"/>
                                          </p:val>
                                        </p:tav>
                                        <p:tav tm="100000">
                                          <p:val>
                                            <p:strVal val="ppt_y"/>
                                          </p:val>
                                        </p:tav>
                                      </p:tavLst>
                                    </p:anim>
                                    <p:set>
                                      <p:cBhvr>
                                        <p:cTn id="30" dur="1" fill="hold">
                                          <p:stCondLst>
                                            <p:cond delay="4999"/>
                                          </p:stCondLst>
                                        </p:cTn>
                                        <p:tgtEl>
                                          <p:spTgt spid="11"/>
                                        </p:tgtEl>
                                        <p:attrNameLst>
                                          <p:attrName>style.visibility</p:attrName>
                                        </p:attrNameLst>
                                      </p:cBhvr>
                                      <p:to>
                                        <p:strVal val="hidden"/>
                                      </p:to>
                                    </p:set>
                                  </p:childTnLst>
                                </p:cTn>
                              </p:par>
                              <p:par>
                                <p:cTn id="31" presetID="2" presetClass="exit" presetSubtype="8" fill="hold" nodeType="withEffect">
                                  <p:stCondLst>
                                    <p:cond delay="0"/>
                                  </p:stCondLst>
                                  <p:childTnLst>
                                    <p:anim calcmode="lin" valueType="num">
                                      <p:cBhvr additive="base">
                                        <p:cTn id="32" dur="5000"/>
                                        <p:tgtEl>
                                          <p:spTgt spid="12"/>
                                        </p:tgtEl>
                                        <p:attrNameLst>
                                          <p:attrName>ppt_x</p:attrName>
                                        </p:attrNameLst>
                                      </p:cBhvr>
                                      <p:tavLst>
                                        <p:tav tm="0">
                                          <p:val>
                                            <p:strVal val="ppt_x"/>
                                          </p:val>
                                        </p:tav>
                                        <p:tav tm="100000">
                                          <p:val>
                                            <p:strVal val="0-ppt_w/2"/>
                                          </p:val>
                                        </p:tav>
                                      </p:tavLst>
                                    </p:anim>
                                    <p:anim calcmode="lin" valueType="num">
                                      <p:cBhvr additive="base">
                                        <p:cTn id="33" dur="5000"/>
                                        <p:tgtEl>
                                          <p:spTgt spid="12"/>
                                        </p:tgtEl>
                                        <p:attrNameLst>
                                          <p:attrName>ppt_y</p:attrName>
                                        </p:attrNameLst>
                                      </p:cBhvr>
                                      <p:tavLst>
                                        <p:tav tm="0">
                                          <p:val>
                                            <p:strVal val="ppt_y"/>
                                          </p:val>
                                        </p:tav>
                                        <p:tav tm="100000">
                                          <p:val>
                                            <p:strVal val="ppt_y"/>
                                          </p:val>
                                        </p:tav>
                                      </p:tavLst>
                                    </p:anim>
                                    <p:set>
                                      <p:cBhvr>
                                        <p:cTn id="34" dur="1" fill="hold">
                                          <p:stCondLst>
                                            <p:cond delay="4999"/>
                                          </p:stCondLst>
                                        </p:cTn>
                                        <p:tgtEl>
                                          <p:spTgt spid="12"/>
                                        </p:tgtEl>
                                        <p:attrNameLst>
                                          <p:attrName>style.visibility</p:attrName>
                                        </p:attrNameLst>
                                      </p:cBhvr>
                                      <p:to>
                                        <p:strVal val="hidden"/>
                                      </p:to>
                                    </p:set>
                                  </p:childTnLst>
                                </p:cTn>
                              </p:par>
                              <p:par>
                                <p:cTn id="35" presetID="10" presetClass="entr" presetSubtype="0" fill="hold" grpId="0" nodeType="withEffect">
                                  <p:stCondLst>
                                    <p:cond delay="50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200"/>
                                        <p:tgtEl>
                                          <p:spTgt spid="13"/>
                                        </p:tgtEl>
                                      </p:cBhvr>
                                    </p:animEffect>
                                  </p:childTnLst>
                                </p:cTn>
                              </p:par>
                              <p:par>
                                <p:cTn id="38" presetID="10" presetClass="exit" presetSubtype="0" fill="hold" grpId="0" nodeType="withEffect">
                                  <p:stCondLst>
                                    <p:cond delay="1000"/>
                                  </p:stCondLst>
                                  <p:childTnLst>
                                    <p:animEffect transition="out" filter="fade">
                                      <p:cBhvr>
                                        <p:cTn id="39" dur="500"/>
                                        <p:tgtEl>
                                          <p:spTgt spid="4"/>
                                        </p:tgtEl>
                                      </p:cBhvr>
                                    </p:animEffect>
                                    <p:set>
                                      <p:cBhvr>
                                        <p:cTn id="40"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7C8D6-3FED-BB6C-B791-6D8C4844A964}"/>
              </a:ext>
            </a:extLst>
          </p:cNvPr>
          <p:cNvSpPr>
            <a:spLocks noGrp="1"/>
          </p:cNvSpPr>
          <p:nvPr>
            <p:ph type="title"/>
          </p:nvPr>
        </p:nvSpPr>
        <p:spPr/>
        <p:txBody>
          <a:bodyPr/>
          <a:lstStyle/>
          <a:p>
            <a:r>
              <a:rPr lang="en-US"/>
              <a:t>Housekeeping</a:t>
            </a:r>
          </a:p>
        </p:txBody>
      </p:sp>
      <p:sp>
        <p:nvSpPr>
          <p:cNvPr id="4" name="Footer Placeholder 3">
            <a:extLst>
              <a:ext uri="{FF2B5EF4-FFF2-40B4-BE49-F238E27FC236}">
                <a16:creationId xmlns:a16="http://schemas.microsoft.com/office/drawing/2014/main" id="{D31DC396-C46E-0922-5C7C-E166B9CB5DEC}"/>
              </a:ext>
            </a:extLst>
          </p:cNvPr>
          <p:cNvSpPr>
            <a:spLocks noGrp="1"/>
          </p:cNvSpPr>
          <p:nvPr>
            <p:ph type="ftr" sz="quarter" idx="11"/>
          </p:nvPr>
        </p:nvSpPr>
        <p:spPr/>
        <p:txBody>
          <a:bodyPr/>
          <a:lstStyle/>
          <a:p>
            <a:r>
              <a:rPr lang="en-US"/>
              <a:t>Session 4     Working with People</a:t>
            </a:r>
          </a:p>
        </p:txBody>
      </p:sp>
      <p:sp>
        <p:nvSpPr>
          <p:cNvPr id="5" name="Slide Number Placeholder 4">
            <a:extLst>
              <a:ext uri="{FF2B5EF4-FFF2-40B4-BE49-F238E27FC236}">
                <a16:creationId xmlns:a16="http://schemas.microsoft.com/office/drawing/2014/main" id="{606AC19E-E490-9FA2-566E-52926A918007}"/>
              </a:ext>
            </a:extLst>
          </p:cNvPr>
          <p:cNvSpPr>
            <a:spLocks noGrp="1"/>
          </p:cNvSpPr>
          <p:nvPr>
            <p:ph type="sldNum" sz="quarter" idx="12"/>
          </p:nvPr>
        </p:nvSpPr>
        <p:spPr/>
        <p:txBody>
          <a:bodyPr/>
          <a:lstStyle/>
          <a:p>
            <a:fld id="{16C5AC08-0ACD-404A-9C9F-AB39E786C34A}" type="slidenum">
              <a:rPr lang="en-GB"/>
              <a:t>5</a:t>
            </a:fld>
            <a:endParaRPr lang="en-GB"/>
          </a:p>
        </p:txBody>
      </p:sp>
      <p:sp>
        <p:nvSpPr>
          <p:cNvPr id="6" name="Text Placeholder 5">
            <a:extLst>
              <a:ext uri="{FF2B5EF4-FFF2-40B4-BE49-F238E27FC236}">
                <a16:creationId xmlns:a16="http://schemas.microsoft.com/office/drawing/2014/main" id="{50741477-4FE0-6222-F853-4934353D005B}"/>
              </a:ext>
            </a:extLst>
          </p:cNvPr>
          <p:cNvSpPr>
            <a:spLocks noGrp="1"/>
          </p:cNvSpPr>
          <p:nvPr>
            <p:ph type="body" sz="quarter" idx="13"/>
          </p:nvPr>
        </p:nvSpPr>
        <p:spPr/>
        <p:txBody>
          <a:bodyPr/>
          <a:lstStyle/>
          <a:p>
            <a:r>
              <a:rPr lang="en-US" dirty="0"/>
              <a:t>Housekeeping</a:t>
            </a:r>
          </a:p>
        </p:txBody>
      </p:sp>
      <p:sp>
        <p:nvSpPr>
          <p:cNvPr id="10" name="Oval 9">
            <a:extLst>
              <a:ext uri="{FF2B5EF4-FFF2-40B4-BE49-F238E27FC236}">
                <a16:creationId xmlns:a16="http://schemas.microsoft.com/office/drawing/2014/main" id="{FE008D59-04EB-23D1-4267-A7AB290DE282}"/>
              </a:ext>
            </a:extLst>
          </p:cNvPr>
          <p:cNvSpPr/>
          <p:nvPr/>
        </p:nvSpPr>
        <p:spPr>
          <a:xfrm>
            <a:off x="8433873" y="3237403"/>
            <a:ext cx="276161" cy="276161"/>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Petrona" pitchFamily="2" charset="77"/>
            </a:endParaRPr>
          </a:p>
        </p:txBody>
      </p:sp>
      <p:pic>
        <p:nvPicPr>
          <p:cNvPr id="9" name="Picture 8">
            <a:extLst>
              <a:ext uri="{FF2B5EF4-FFF2-40B4-BE49-F238E27FC236}">
                <a16:creationId xmlns:a16="http://schemas.microsoft.com/office/drawing/2014/main" id="{7326C05A-D561-0C60-D671-E6890A7B8C1F}"/>
              </a:ext>
            </a:extLst>
          </p:cNvPr>
          <p:cNvPicPr>
            <a:picLocks noChangeAspect="1"/>
          </p:cNvPicPr>
          <p:nvPr/>
        </p:nvPicPr>
        <p:blipFill>
          <a:blip r:embed="rId3"/>
          <a:srcRect/>
          <a:stretch/>
        </p:blipFill>
        <p:spPr>
          <a:xfrm>
            <a:off x="7422292" y="1767016"/>
            <a:ext cx="4645673" cy="5090983"/>
          </a:xfrm>
          <a:prstGeom prst="rect">
            <a:avLst/>
          </a:prstGeom>
        </p:spPr>
      </p:pic>
    </p:spTree>
    <p:extLst>
      <p:ext uri="{BB962C8B-B14F-4D97-AF65-F5344CB8AC3E}">
        <p14:creationId xmlns:p14="http://schemas.microsoft.com/office/powerpoint/2010/main" val="1567448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decel="50000" fill="hold" grpId="0" nodeType="withEffect">
                                  <p:stCondLst>
                                    <p:cond delay="0"/>
                                  </p:stCondLst>
                                  <p:childTnLst>
                                    <p:animScale>
                                      <p:cBhvr>
                                        <p:cTn id="6" dur="20000" fill="hold"/>
                                        <p:tgtEl>
                                          <p:spTgt spid="10"/>
                                        </p:tgtEl>
                                      </p:cBhvr>
                                      <p:by x="200000" y="2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5B6960E8-65DA-190A-6F1F-821B4405195E}"/>
              </a:ext>
            </a:extLst>
          </p:cNvPr>
          <p:cNvCxnSpPr>
            <a:cxnSpLocks/>
            <a:stCxn id="10" idx="0"/>
            <a:endCxn id="26" idx="2"/>
          </p:cNvCxnSpPr>
          <p:nvPr/>
        </p:nvCxnSpPr>
        <p:spPr>
          <a:xfrm>
            <a:off x="1794588" y="1673291"/>
            <a:ext cx="0" cy="4027083"/>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66530AF-5F02-3E37-4124-1A2C2F30C7EB}"/>
              </a:ext>
            </a:extLst>
          </p:cNvPr>
          <p:cNvSpPr>
            <a:spLocks noGrp="1"/>
          </p:cNvSpPr>
          <p:nvPr>
            <p:ph type="title"/>
          </p:nvPr>
        </p:nvSpPr>
        <p:spPr/>
        <p:txBody>
          <a:bodyPr/>
          <a:lstStyle/>
          <a:p>
            <a:r>
              <a:rPr lang="en-US"/>
              <a:t>Agenda for today</a:t>
            </a:r>
          </a:p>
        </p:txBody>
      </p:sp>
      <p:sp>
        <p:nvSpPr>
          <p:cNvPr id="4" name="Footer Placeholder 3">
            <a:extLst>
              <a:ext uri="{FF2B5EF4-FFF2-40B4-BE49-F238E27FC236}">
                <a16:creationId xmlns:a16="http://schemas.microsoft.com/office/drawing/2014/main" id="{8AD09F88-A435-F1E8-CA3F-9F6C9C0C6C83}"/>
              </a:ext>
            </a:extLst>
          </p:cNvPr>
          <p:cNvSpPr>
            <a:spLocks noGrp="1"/>
          </p:cNvSpPr>
          <p:nvPr>
            <p:ph type="ftr" sz="quarter" idx="11"/>
          </p:nvPr>
        </p:nvSpPr>
        <p:spPr/>
        <p:txBody>
          <a:bodyPr/>
          <a:lstStyle/>
          <a:p>
            <a:r>
              <a:rPr lang="en-US"/>
              <a:t>Session 4     Working with People</a:t>
            </a:r>
          </a:p>
        </p:txBody>
      </p:sp>
      <p:sp>
        <p:nvSpPr>
          <p:cNvPr id="5" name="Slide Number Placeholder 4">
            <a:extLst>
              <a:ext uri="{FF2B5EF4-FFF2-40B4-BE49-F238E27FC236}">
                <a16:creationId xmlns:a16="http://schemas.microsoft.com/office/drawing/2014/main" id="{F7D9D10E-9854-F7C1-1608-A83FCF1BE67A}"/>
              </a:ext>
            </a:extLst>
          </p:cNvPr>
          <p:cNvSpPr>
            <a:spLocks noGrp="1"/>
          </p:cNvSpPr>
          <p:nvPr>
            <p:ph type="sldNum" sz="quarter" idx="12"/>
          </p:nvPr>
        </p:nvSpPr>
        <p:spPr/>
        <p:txBody>
          <a:bodyPr/>
          <a:lstStyle/>
          <a:p>
            <a:fld id="{16C5AC08-0ACD-404A-9C9F-AB39E786C34A}" type="slidenum">
              <a:rPr lang="en-GB"/>
              <a:t>6</a:t>
            </a:fld>
            <a:endParaRPr lang="en-GB"/>
          </a:p>
        </p:txBody>
      </p:sp>
      <p:sp>
        <p:nvSpPr>
          <p:cNvPr id="6" name="Text Placeholder 5">
            <a:extLst>
              <a:ext uri="{FF2B5EF4-FFF2-40B4-BE49-F238E27FC236}">
                <a16:creationId xmlns:a16="http://schemas.microsoft.com/office/drawing/2014/main" id="{25834981-5436-ED8B-025A-11FA4CD3E965}"/>
              </a:ext>
            </a:extLst>
          </p:cNvPr>
          <p:cNvSpPr>
            <a:spLocks noGrp="1"/>
          </p:cNvSpPr>
          <p:nvPr>
            <p:ph type="body" sz="quarter" idx="13"/>
          </p:nvPr>
        </p:nvSpPr>
        <p:spPr/>
        <p:txBody>
          <a:bodyPr/>
          <a:lstStyle/>
          <a:p>
            <a:r>
              <a:rPr lang="en-US"/>
              <a:t>Agenda for today</a:t>
            </a:r>
          </a:p>
        </p:txBody>
      </p:sp>
      <p:sp>
        <p:nvSpPr>
          <p:cNvPr id="10" name="TextBox 9">
            <a:extLst>
              <a:ext uri="{FF2B5EF4-FFF2-40B4-BE49-F238E27FC236}">
                <a16:creationId xmlns:a16="http://schemas.microsoft.com/office/drawing/2014/main" id="{888DC024-6C70-7F91-34B9-86AD8CDA6486}"/>
              </a:ext>
            </a:extLst>
          </p:cNvPr>
          <p:cNvSpPr txBox="1"/>
          <p:nvPr/>
        </p:nvSpPr>
        <p:spPr>
          <a:xfrm>
            <a:off x="1517779" y="1673291"/>
            <a:ext cx="553617" cy="223933"/>
          </a:xfrm>
          <a:prstGeom prst="roundRect">
            <a:avLst>
              <a:gd name="adj" fmla="val 50000"/>
            </a:avLst>
          </a:prstGeom>
          <a:solidFill>
            <a:schemeClr val="accent1"/>
          </a:solidFill>
        </p:spPr>
        <p:txBody>
          <a:bodyPr wrap="square" lIns="0" tIns="0" rIns="0" bIns="0" rtlCol="0">
            <a:noAutofit/>
          </a:bodyPr>
          <a:lstStyle/>
          <a:p>
            <a:pPr algn="ctr"/>
            <a:r>
              <a:rPr lang="en-US" sz="1200" b="1">
                <a:solidFill>
                  <a:schemeClr val="bg1"/>
                </a:solidFill>
                <a:latin typeface="DM Sans" pitchFamily="2" charset="77"/>
              </a:rPr>
              <a:t>9.00</a:t>
            </a:r>
          </a:p>
        </p:txBody>
      </p:sp>
      <p:sp>
        <p:nvSpPr>
          <p:cNvPr id="11" name="TextBox 10">
            <a:extLst>
              <a:ext uri="{FF2B5EF4-FFF2-40B4-BE49-F238E27FC236}">
                <a16:creationId xmlns:a16="http://schemas.microsoft.com/office/drawing/2014/main" id="{42C805E1-43E9-5670-6C92-31AA7E857E1F}"/>
              </a:ext>
            </a:extLst>
          </p:cNvPr>
          <p:cNvSpPr txBox="1"/>
          <p:nvPr/>
        </p:nvSpPr>
        <p:spPr>
          <a:xfrm>
            <a:off x="1517779" y="2053606"/>
            <a:ext cx="553617" cy="223933"/>
          </a:xfrm>
          <a:prstGeom prst="roundRect">
            <a:avLst>
              <a:gd name="adj" fmla="val 50000"/>
            </a:avLst>
          </a:prstGeom>
          <a:solidFill>
            <a:schemeClr val="accent1"/>
          </a:solidFill>
        </p:spPr>
        <p:txBody>
          <a:bodyPr wrap="square" lIns="0" tIns="0" rIns="0" bIns="0" rtlCol="0">
            <a:noAutofit/>
          </a:bodyPr>
          <a:lstStyle/>
          <a:p>
            <a:pPr algn="ctr"/>
            <a:r>
              <a:rPr lang="en-US" sz="1200" b="1">
                <a:solidFill>
                  <a:schemeClr val="bg1"/>
                </a:solidFill>
                <a:latin typeface="DM Sans" pitchFamily="2" charset="77"/>
              </a:rPr>
              <a:t>10.20</a:t>
            </a:r>
          </a:p>
        </p:txBody>
      </p:sp>
      <p:sp>
        <p:nvSpPr>
          <p:cNvPr id="12" name="TextBox 11">
            <a:extLst>
              <a:ext uri="{FF2B5EF4-FFF2-40B4-BE49-F238E27FC236}">
                <a16:creationId xmlns:a16="http://schemas.microsoft.com/office/drawing/2014/main" id="{0E192586-4AC6-2F53-44FC-ECFD1B531CA1}"/>
              </a:ext>
            </a:extLst>
          </p:cNvPr>
          <p:cNvSpPr txBox="1"/>
          <p:nvPr/>
        </p:nvSpPr>
        <p:spPr>
          <a:xfrm>
            <a:off x="1517779" y="2433921"/>
            <a:ext cx="553617" cy="223933"/>
          </a:xfrm>
          <a:prstGeom prst="roundRect">
            <a:avLst>
              <a:gd name="adj" fmla="val 50000"/>
            </a:avLst>
          </a:prstGeom>
          <a:solidFill>
            <a:schemeClr val="accent1"/>
          </a:solidFill>
        </p:spPr>
        <p:txBody>
          <a:bodyPr wrap="square" lIns="0" tIns="0" rIns="0" bIns="0" rtlCol="0">
            <a:noAutofit/>
          </a:bodyPr>
          <a:lstStyle/>
          <a:p>
            <a:pPr algn="ctr"/>
            <a:r>
              <a:rPr lang="en-US" sz="1200" b="1">
                <a:solidFill>
                  <a:schemeClr val="bg1"/>
                </a:solidFill>
                <a:latin typeface="DM Sans" pitchFamily="2" charset="77"/>
              </a:rPr>
              <a:t>10.35</a:t>
            </a:r>
          </a:p>
        </p:txBody>
      </p:sp>
      <p:sp>
        <p:nvSpPr>
          <p:cNvPr id="13" name="TextBox 12">
            <a:extLst>
              <a:ext uri="{FF2B5EF4-FFF2-40B4-BE49-F238E27FC236}">
                <a16:creationId xmlns:a16="http://schemas.microsoft.com/office/drawing/2014/main" id="{59DAFE50-9BE5-0EB8-EE8E-22D4BE202436}"/>
              </a:ext>
            </a:extLst>
          </p:cNvPr>
          <p:cNvSpPr txBox="1"/>
          <p:nvPr/>
        </p:nvSpPr>
        <p:spPr>
          <a:xfrm>
            <a:off x="1517779" y="2814236"/>
            <a:ext cx="553617" cy="223933"/>
          </a:xfrm>
          <a:prstGeom prst="roundRect">
            <a:avLst>
              <a:gd name="adj" fmla="val 50000"/>
            </a:avLst>
          </a:prstGeom>
          <a:solidFill>
            <a:schemeClr val="accent1"/>
          </a:solidFill>
        </p:spPr>
        <p:txBody>
          <a:bodyPr wrap="square" lIns="0" tIns="0" rIns="0" bIns="0" rtlCol="0">
            <a:noAutofit/>
          </a:bodyPr>
          <a:lstStyle/>
          <a:p>
            <a:pPr algn="ctr"/>
            <a:r>
              <a:rPr lang="en-US" sz="1200" b="1">
                <a:solidFill>
                  <a:schemeClr val="bg1"/>
                </a:solidFill>
                <a:latin typeface="DM Sans" pitchFamily="2" charset="77"/>
              </a:rPr>
              <a:t>11.40</a:t>
            </a:r>
          </a:p>
        </p:txBody>
      </p:sp>
      <p:sp>
        <p:nvSpPr>
          <p:cNvPr id="14" name="TextBox 13">
            <a:extLst>
              <a:ext uri="{FF2B5EF4-FFF2-40B4-BE49-F238E27FC236}">
                <a16:creationId xmlns:a16="http://schemas.microsoft.com/office/drawing/2014/main" id="{D44B30B5-EB8B-848C-4B18-6F88B74925AA}"/>
              </a:ext>
            </a:extLst>
          </p:cNvPr>
          <p:cNvSpPr txBox="1"/>
          <p:nvPr/>
        </p:nvSpPr>
        <p:spPr>
          <a:xfrm>
            <a:off x="1517779" y="3194551"/>
            <a:ext cx="553617" cy="223933"/>
          </a:xfrm>
          <a:prstGeom prst="roundRect">
            <a:avLst>
              <a:gd name="adj" fmla="val 50000"/>
            </a:avLst>
          </a:prstGeom>
          <a:solidFill>
            <a:schemeClr val="accent1"/>
          </a:solidFill>
        </p:spPr>
        <p:txBody>
          <a:bodyPr wrap="square" lIns="0" tIns="0" rIns="0" bIns="0" rtlCol="0">
            <a:noAutofit/>
          </a:bodyPr>
          <a:lstStyle/>
          <a:p>
            <a:pPr algn="ctr"/>
            <a:r>
              <a:rPr lang="en-US" sz="1200" b="1">
                <a:solidFill>
                  <a:schemeClr val="bg1"/>
                </a:solidFill>
                <a:latin typeface="DM Sans" pitchFamily="2" charset="77"/>
              </a:rPr>
              <a:t>12.00</a:t>
            </a:r>
          </a:p>
        </p:txBody>
      </p:sp>
      <p:sp>
        <p:nvSpPr>
          <p:cNvPr id="15" name="TextBox 14">
            <a:extLst>
              <a:ext uri="{FF2B5EF4-FFF2-40B4-BE49-F238E27FC236}">
                <a16:creationId xmlns:a16="http://schemas.microsoft.com/office/drawing/2014/main" id="{9BB13A20-FB4C-689C-5FB6-6FF4971BB499}"/>
              </a:ext>
            </a:extLst>
          </p:cNvPr>
          <p:cNvSpPr txBox="1"/>
          <p:nvPr/>
        </p:nvSpPr>
        <p:spPr>
          <a:xfrm>
            <a:off x="1517779" y="3955181"/>
            <a:ext cx="553617" cy="223933"/>
          </a:xfrm>
          <a:prstGeom prst="roundRect">
            <a:avLst>
              <a:gd name="adj" fmla="val 50000"/>
            </a:avLst>
          </a:prstGeom>
          <a:solidFill>
            <a:schemeClr val="accent1"/>
          </a:solidFill>
        </p:spPr>
        <p:txBody>
          <a:bodyPr wrap="square" lIns="0" tIns="0" rIns="0" bIns="0" rtlCol="0">
            <a:noAutofit/>
          </a:bodyPr>
          <a:lstStyle/>
          <a:p>
            <a:pPr algn="ctr"/>
            <a:r>
              <a:rPr lang="en-US" sz="1200" b="1">
                <a:solidFill>
                  <a:schemeClr val="bg1"/>
                </a:solidFill>
                <a:latin typeface="DM Sans" pitchFamily="2" charset="77"/>
              </a:rPr>
              <a:t>1.05</a:t>
            </a:r>
          </a:p>
        </p:txBody>
      </p:sp>
      <p:sp>
        <p:nvSpPr>
          <p:cNvPr id="16" name="TextBox 15">
            <a:extLst>
              <a:ext uri="{FF2B5EF4-FFF2-40B4-BE49-F238E27FC236}">
                <a16:creationId xmlns:a16="http://schemas.microsoft.com/office/drawing/2014/main" id="{E3609382-2323-3996-DEC3-8B22EA1A35AF}"/>
              </a:ext>
            </a:extLst>
          </p:cNvPr>
          <p:cNvSpPr txBox="1"/>
          <p:nvPr/>
        </p:nvSpPr>
        <p:spPr>
          <a:xfrm>
            <a:off x="1517779" y="4335496"/>
            <a:ext cx="553617" cy="223933"/>
          </a:xfrm>
          <a:prstGeom prst="roundRect">
            <a:avLst>
              <a:gd name="adj" fmla="val 50000"/>
            </a:avLst>
          </a:prstGeom>
          <a:solidFill>
            <a:schemeClr val="accent1"/>
          </a:solidFill>
        </p:spPr>
        <p:txBody>
          <a:bodyPr wrap="square" lIns="0" tIns="0" rIns="0" bIns="0" rtlCol="0">
            <a:noAutofit/>
          </a:bodyPr>
          <a:lstStyle/>
          <a:p>
            <a:pPr algn="ctr"/>
            <a:r>
              <a:rPr lang="en-US" sz="1200" b="1">
                <a:solidFill>
                  <a:schemeClr val="bg1"/>
                </a:solidFill>
                <a:latin typeface="DM Sans" pitchFamily="2" charset="77"/>
              </a:rPr>
              <a:t>1.45</a:t>
            </a:r>
          </a:p>
        </p:txBody>
      </p:sp>
      <p:sp>
        <p:nvSpPr>
          <p:cNvPr id="17" name="TextBox 16">
            <a:extLst>
              <a:ext uri="{FF2B5EF4-FFF2-40B4-BE49-F238E27FC236}">
                <a16:creationId xmlns:a16="http://schemas.microsoft.com/office/drawing/2014/main" id="{119068BA-E208-BF32-F33B-CF91E5E79E9F}"/>
              </a:ext>
            </a:extLst>
          </p:cNvPr>
          <p:cNvSpPr txBox="1"/>
          <p:nvPr/>
        </p:nvSpPr>
        <p:spPr>
          <a:xfrm>
            <a:off x="1517779" y="4715811"/>
            <a:ext cx="553617" cy="223933"/>
          </a:xfrm>
          <a:prstGeom prst="roundRect">
            <a:avLst>
              <a:gd name="adj" fmla="val 50000"/>
            </a:avLst>
          </a:prstGeom>
          <a:solidFill>
            <a:schemeClr val="accent1"/>
          </a:solidFill>
        </p:spPr>
        <p:txBody>
          <a:bodyPr wrap="square" lIns="0" tIns="0" rIns="0" bIns="0" rtlCol="0">
            <a:noAutofit/>
          </a:bodyPr>
          <a:lstStyle/>
          <a:p>
            <a:pPr algn="ctr"/>
            <a:r>
              <a:rPr lang="en-US" sz="1200" b="1">
                <a:solidFill>
                  <a:schemeClr val="bg1"/>
                </a:solidFill>
                <a:latin typeface="DM Sans" pitchFamily="2" charset="77"/>
              </a:rPr>
              <a:t>2.00</a:t>
            </a:r>
          </a:p>
        </p:txBody>
      </p:sp>
      <p:sp>
        <p:nvSpPr>
          <p:cNvPr id="18" name="TextBox 17">
            <a:extLst>
              <a:ext uri="{FF2B5EF4-FFF2-40B4-BE49-F238E27FC236}">
                <a16:creationId xmlns:a16="http://schemas.microsoft.com/office/drawing/2014/main" id="{5A1AD796-B8A2-F288-5D9E-A6203195A4F8}"/>
              </a:ext>
            </a:extLst>
          </p:cNvPr>
          <p:cNvSpPr txBox="1"/>
          <p:nvPr/>
        </p:nvSpPr>
        <p:spPr>
          <a:xfrm>
            <a:off x="1517779" y="5096126"/>
            <a:ext cx="553617" cy="223933"/>
          </a:xfrm>
          <a:prstGeom prst="roundRect">
            <a:avLst>
              <a:gd name="adj" fmla="val 50000"/>
            </a:avLst>
          </a:prstGeom>
          <a:solidFill>
            <a:schemeClr val="accent1"/>
          </a:solidFill>
        </p:spPr>
        <p:txBody>
          <a:bodyPr wrap="square" lIns="0" tIns="0" rIns="0" bIns="0" rtlCol="0">
            <a:noAutofit/>
          </a:bodyPr>
          <a:lstStyle/>
          <a:p>
            <a:pPr algn="ctr"/>
            <a:r>
              <a:rPr lang="en-US" sz="1200" b="1">
                <a:solidFill>
                  <a:schemeClr val="bg1"/>
                </a:solidFill>
                <a:latin typeface="DM Sans" pitchFamily="2" charset="77"/>
              </a:rPr>
              <a:t>2.45</a:t>
            </a:r>
          </a:p>
        </p:txBody>
      </p:sp>
      <p:sp>
        <p:nvSpPr>
          <p:cNvPr id="28" name="Content Placeholder 27">
            <a:extLst>
              <a:ext uri="{FF2B5EF4-FFF2-40B4-BE49-F238E27FC236}">
                <a16:creationId xmlns:a16="http://schemas.microsoft.com/office/drawing/2014/main" id="{19F5F891-DB85-3A43-0C2F-AD7AE0BD893F}"/>
              </a:ext>
            </a:extLst>
          </p:cNvPr>
          <p:cNvSpPr>
            <a:spLocks noGrp="1"/>
          </p:cNvSpPr>
          <p:nvPr>
            <p:ph idx="1"/>
          </p:nvPr>
        </p:nvSpPr>
        <p:spPr>
          <a:xfrm>
            <a:off x="2524125" y="1652529"/>
            <a:ext cx="9426575" cy="4888015"/>
          </a:xfrm>
        </p:spPr>
        <p:txBody>
          <a:bodyPr/>
          <a:lstStyle/>
          <a:p>
            <a:pPr lvl="3">
              <a:lnSpc>
                <a:spcPct val="80000"/>
              </a:lnSpc>
              <a:spcBef>
                <a:spcPts val="1200"/>
              </a:spcBef>
              <a:spcAft>
                <a:spcPts val="200"/>
              </a:spcAft>
            </a:pPr>
            <a:r>
              <a:rPr lang="en-US" sz="1700" b="1" dirty="0"/>
              <a:t>Introduction and coaching circle</a:t>
            </a:r>
          </a:p>
          <a:p>
            <a:pPr lvl="3">
              <a:lnSpc>
                <a:spcPct val="80000"/>
              </a:lnSpc>
              <a:spcBef>
                <a:spcPts val="1500"/>
              </a:spcBef>
              <a:spcAft>
                <a:spcPts val="200"/>
              </a:spcAft>
            </a:pPr>
            <a:r>
              <a:rPr lang="en-US" sz="1400" dirty="0">
                <a:solidFill>
                  <a:schemeClr val="accent6"/>
                </a:solidFill>
              </a:rPr>
              <a:t> Coffee break</a:t>
            </a:r>
          </a:p>
          <a:p>
            <a:pPr lvl="3">
              <a:lnSpc>
                <a:spcPct val="80000"/>
              </a:lnSpc>
              <a:spcBef>
                <a:spcPts val="1200"/>
              </a:spcBef>
              <a:spcAft>
                <a:spcPts val="200"/>
              </a:spcAft>
            </a:pPr>
            <a:r>
              <a:rPr lang="en-US" sz="1700" b="1" dirty="0"/>
              <a:t>Context in QI</a:t>
            </a:r>
          </a:p>
          <a:p>
            <a:pPr lvl="3">
              <a:lnSpc>
                <a:spcPct val="80000"/>
              </a:lnSpc>
              <a:spcBef>
                <a:spcPts val="1200"/>
              </a:spcBef>
              <a:spcAft>
                <a:spcPts val="200"/>
              </a:spcAft>
            </a:pPr>
            <a:r>
              <a:rPr lang="en-US" sz="1700" b="1" dirty="0"/>
              <a:t>Culture’s link to context</a:t>
            </a:r>
          </a:p>
          <a:p>
            <a:pPr lvl="3">
              <a:lnSpc>
                <a:spcPct val="80000"/>
              </a:lnSpc>
              <a:spcBef>
                <a:spcPts val="1500"/>
              </a:spcBef>
              <a:spcAft>
                <a:spcPts val="200"/>
              </a:spcAft>
            </a:pPr>
            <a:r>
              <a:rPr lang="en-US" sz="1400" dirty="0">
                <a:solidFill>
                  <a:schemeClr val="accent6"/>
                </a:solidFill>
              </a:rPr>
              <a:t> Lunch</a:t>
            </a:r>
          </a:p>
          <a:p>
            <a:pPr lvl="3">
              <a:lnSpc>
                <a:spcPct val="80000"/>
              </a:lnSpc>
              <a:spcBef>
                <a:spcPts val="1200"/>
              </a:spcBef>
              <a:spcAft>
                <a:spcPts val="200"/>
              </a:spcAft>
            </a:pPr>
            <a:r>
              <a:rPr lang="en-US" sz="1700" b="1" dirty="0"/>
              <a:t>Affinity diagrams</a:t>
            </a:r>
          </a:p>
          <a:p>
            <a:pPr lvl="3">
              <a:lnSpc>
                <a:spcPct val="80000"/>
              </a:lnSpc>
              <a:spcBef>
                <a:spcPts val="1200"/>
              </a:spcBef>
              <a:spcAft>
                <a:spcPts val="200"/>
              </a:spcAft>
            </a:pPr>
            <a:r>
              <a:rPr lang="en-US" sz="1700" b="1" dirty="0"/>
              <a:t>Are you carrying around a stinky fish?</a:t>
            </a:r>
          </a:p>
          <a:p>
            <a:pPr lvl="3">
              <a:lnSpc>
                <a:spcPct val="80000"/>
              </a:lnSpc>
              <a:spcBef>
                <a:spcPts val="1500"/>
              </a:spcBef>
              <a:spcAft>
                <a:spcPts val="200"/>
              </a:spcAft>
            </a:pPr>
            <a:r>
              <a:rPr lang="en-US" sz="1400" dirty="0">
                <a:solidFill>
                  <a:schemeClr val="accent6"/>
                </a:solidFill>
              </a:rPr>
              <a:t> Coffee break</a:t>
            </a:r>
          </a:p>
          <a:p>
            <a:pPr lvl="3">
              <a:lnSpc>
                <a:spcPct val="80000"/>
              </a:lnSpc>
              <a:spcBef>
                <a:spcPts val="1200"/>
              </a:spcBef>
              <a:spcAft>
                <a:spcPts val="200"/>
              </a:spcAft>
            </a:pPr>
            <a:r>
              <a:rPr lang="en-US" sz="1700" b="1" dirty="0"/>
              <a:t>Measuring sustainability</a:t>
            </a:r>
          </a:p>
          <a:p>
            <a:pPr lvl="3">
              <a:lnSpc>
                <a:spcPct val="80000"/>
              </a:lnSpc>
              <a:spcBef>
                <a:spcPts val="1200"/>
              </a:spcBef>
              <a:spcAft>
                <a:spcPts val="200"/>
              </a:spcAft>
            </a:pPr>
            <a:r>
              <a:rPr lang="en-US" sz="1700" b="1" dirty="0"/>
              <a:t>Explaining your role as coach</a:t>
            </a:r>
          </a:p>
          <a:p>
            <a:pPr lvl="3">
              <a:lnSpc>
                <a:spcPct val="80000"/>
              </a:lnSpc>
              <a:spcBef>
                <a:spcPts val="1200"/>
              </a:spcBef>
              <a:spcAft>
                <a:spcPts val="200"/>
              </a:spcAft>
            </a:pPr>
            <a:r>
              <a:rPr lang="en-US" sz="1700" b="1" dirty="0"/>
              <a:t>Close</a:t>
            </a:r>
            <a:endParaRPr lang="en-US" sz="1700" dirty="0"/>
          </a:p>
        </p:txBody>
      </p:sp>
      <p:sp>
        <p:nvSpPr>
          <p:cNvPr id="25" name="TextBox 24">
            <a:extLst>
              <a:ext uri="{FF2B5EF4-FFF2-40B4-BE49-F238E27FC236}">
                <a16:creationId xmlns:a16="http://schemas.microsoft.com/office/drawing/2014/main" id="{AB2F63B7-89D6-77E4-25F5-0548DAB20970}"/>
              </a:ext>
            </a:extLst>
          </p:cNvPr>
          <p:cNvSpPr txBox="1"/>
          <p:nvPr/>
        </p:nvSpPr>
        <p:spPr>
          <a:xfrm>
            <a:off x="1517779" y="3574866"/>
            <a:ext cx="553617" cy="223933"/>
          </a:xfrm>
          <a:prstGeom prst="roundRect">
            <a:avLst>
              <a:gd name="adj" fmla="val 50000"/>
            </a:avLst>
          </a:prstGeom>
          <a:solidFill>
            <a:schemeClr val="accent1"/>
          </a:solidFill>
        </p:spPr>
        <p:txBody>
          <a:bodyPr wrap="square" lIns="0" tIns="0" rIns="0" bIns="0" rtlCol="0">
            <a:noAutofit/>
          </a:bodyPr>
          <a:lstStyle/>
          <a:p>
            <a:pPr algn="ctr"/>
            <a:r>
              <a:rPr lang="en-US" sz="1200" b="1">
                <a:solidFill>
                  <a:schemeClr val="bg1"/>
                </a:solidFill>
                <a:latin typeface="DM Sans" pitchFamily="2" charset="77"/>
              </a:rPr>
              <a:t>12.45</a:t>
            </a:r>
          </a:p>
        </p:txBody>
      </p:sp>
      <p:sp>
        <p:nvSpPr>
          <p:cNvPr id="26" name="TextBox 25">
            <a:extLst>
              <a:ext uri="{FF2B5EF4-FFF2-40B4-BE49-F238E27FC236}">
                <a16:creationId xmlns:a16="http://schemas.microsoft.com/office/drawing/2014/main" id="{316479D5-648B-E23B-C59C-12F4A1C9BFE4}"/>
              </a:ext>
            </a:extLst>
          </p:cNvPr>
          <p:cNvSpPr txBox="1"/>
          <p:nvPr/>
        </p:nvSpPr>
        <p:spPr>
          <a:xfrm>
            <a:off x="1517779" y="5476441"/>
            <a:ext cx="553617" cy="223933"/>
          </a:xfrm>
          <a:prstGeom prst="roundRect">
            <a:avLst>
              <a:gd name="adj" fmla="val 50000"/>
            </a:avLst>
          </a:prstGeom>
          <a:solidFill>
            <a:schemeClr val="accent1"/>
          </a:solidFill>
        </p:spPr>
        <p:txBody>
          <a:bodyPr wrap="square" lIns="0" tIns="0" rIns="0" bIns="0" rtlCol="0">
            <a:noAutofit/>
          </a:bodyPr>
          <a:lstStyle/>
          <a:p>
            <a:pPr algn="ctr"/>
            <a:r>
              <a:rPr lang="en-US" sz="1200" b="1">
                <a:solidFill>
                  <a:schemeClr val="bg1"/>
                </a:solidFill>
                <a:latin typeface="DM Sans" pitchFamily="2" charset="77"/>
              </a:rPr>
              <a:t>3.45</a:t>
            </a:r>
          </a:p>
        </p:txBody>
      </p:sp>
    </p:spTree>
    <p:extLst>
      <p:ext uri="{BB962C8B-B14F-4D97-AF65-F5344CB8AC3E}">
        <p14:creationId xmlns:p14="http://schemas.microsoft.com/office/powerpoint/2010/main" val="184507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a:extLst>
              <a:ext uri="{FF2B5EF4-FFF2-40B4-BE49-F238E27FC236}">
                <a16:creationId xmlns:a16="http://schemas.microsoft.com/office/drawing/2014/main" id="{52CA7915-D0C7-959C-9BC3-D31075691B46}"/>
              </a:ext>
            </a:extLst>
          </p:cNvPr>
          <p:cNvSpPr/>
          <p:nvPr/>
        </p:nvSpPr>
        <p:spPr>
          <a:xfrm>
            <a:off x="-3538330" y="0"/>
            <a:ext cx="3200400" cy="6858000"/>
          </a:xfrm>
          <a:prstGeom prst="roundRect">
            <a:avLst>
              <a:gd name="adj" fmla="val 2545"/>
            </a:avLst>
          </a:prstGeom>
          <a:solidFill>
            <a:schemeClr val="accent4"/>
          </a:solidFill>
          <a:ln>
            <a:noFill/>
          </a:ln>
          <a:effectLst>
            <a:outerShdw blurRad="417802" sx="102539" sy="102539" algn="ctr" rotWithShape="0">
              <a:prstClr val="black">
                <a:alpha val="60973"/>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Petrona" pitchFamily="2" charset="77"/>
            </a:endParaRPr>
          </a:p>
        </p:txBody>
      </p:sp>
      <p:sp>
        <p:nvSpPr>
          <p:cNvPr id="2" name="Title 1">
            <a:extLst>
              <a:ext uri="{FF2B5EF4-FFF2-40B4-BE49-F238E27FC236}">
                <a16:creationId xmlns:a16="http://schemas.microsoft.com/office/drawing/2014/main" id="{17BFC154-AB83-C426-9809-BADE066BAEA9}"/>
              </a:ext>
            </a:extLst>
          </p:cNvPr>
          <p:cNvSpPr>
            <a:spLocks noGrp="1"/>
          </p:cNvSpPr>
          <p:nvPr>
            <p:ph type="title"/>
          </p:nvPr>
        </p:nvSpPr>
        <p:spPr/>
        <p:txBody>
          <a:bodyPr/>
          <a:lstStyle/>
          <a:p>
            <a:r>
              <a:rPr lang="en-US" dirty="0"/>
              <a:t>Today’s facilitators</a:t>
            </a:r>
          </a:p>
        </p:txBody>
      </p:sp>
      <p:sp>
        <p:nvSpPr>
          <p:cNvPr id="3" name="Content Placeholder 2">
            <a:extLst>
              <a:ext uri="{FF2B5EF4-FFF2-40B4-BE49-F238E27FC236}">
                <a16:creationId xmlns:a16="http://schemas.microsoft.com/office/drawing/2014/main" id="{FE7451E8-643F-C464-140A-CC2E5166FF38}"/>
              </a:ext>
            </a:extLst>
          </p:cNvPr>
          <p:cNvSpPr>
            <a:spLocks noGrp="1"/>
          </p:cNvSpPr>
          <p:nvPr>
            <p:ph idx="1"/>
          </p:nvPr>
        </p:nvSpPr>
        <p:spPr/>
        <p:txBody>
          <a:bodyPr/>
          <a:lstStyle/>
          <a:p>
            <a:r>
              <a:rPr lang="en-US"/>
              <a:t>Person name</a:t>
            </a:r>
          </a:p>
          <a:p>
            <a:pPr lvl="1"/>
            <a:r>
              <a:rPr lang="en-US"/>
              <a:t>Job title</a:t>
            </a:r>
          </a:p>
          <a:p>
            <a:pPr lvl="1"/>
            <a:r>
              <a:rPr lang="en-US"/>
              <a:t>Email</a:t>
            </a:r>
          </a:p>
          <a:p>
            <a:pPr lvl="1"/>
            <a:r>
              <a:rPr lang="en-US"/>
              <a:t>Mobile</a:t>
            </a:r>
          </a:p>
        </p:txBody>
      </p:sp>
      <p:sp>
        <p:nvSpPr>
          <p:cNvPr id="4" name="Footer Placeholder 3">
            <a:extLst>
              <a:ext uri="{FF2B5EF4-FFF2-40B4-BE49-F238E27FC236}">
                <a16:creationId xmlns:a16="http://schemas.microsoft.com/office/drawing/2014/main" id="{863285A8-DC45-691E-9F4D-1E6EA8063AF1}"/>
              </a:ext>
            </a:extLst>
          </p:cNvPr>
          <p:cNvSpPr>
            <a:spLocks noGrp="1"/>
          </p:cNvSpPr>
          <p:nvPr>
            <p:ph type="ftr" sz="quarter" idx="11"/>
          </p:nvPr>
        </p:nvSpPr>
        <p:spPr/>
        <p:txBody>
          <a:bodyPr/>
          <a:lstStyle/>
          <a:p>
            <a:r>
              <a:rPr lang="en-US" dirty="0"/>
              <a:t>Session 4     Working with People</a:t>
            </a:r>
          </a:p>
        </p:txBody>
      </p:sp>
      <p:sp>
        <p:nvSpPr>
          <p:cNvPr id="5" name="Slide Number Placeholder 4">
            <a:extLst>
              <a:ext uri="{FF2B5EF4-FFF2-40B4-BE49-F238E27FC236}">
                <a16:creationId xmlns:a16="http://schemas.microsoft.com/office/drawing/2014/main" id="{03645411-4E3C-8CC1-2A8D-827E5043B9EF}"/>
              </a:ext>
            </a:extLst>
          </p:cNvPr>
          <p:cNvSpPr>
            <a:spLocks noGrp="1"/>
          </p:cNvSpPr>
          <p:nvPr>
            <p:ph type="sldNum" sz="quarter" idx="12"/>
          </p:nvPr>
        </p:nvSpPr>
        <p:spPr/>
        <p:txBody>
          <a:bodyPr/>
          <a:lstStyle/>
          <a:p>
            <a:fld id="{16C5AC08-0ACD-404A-9C9F-AB39E786C34A}" type="slidenum">
              <a:rPr lang="en-GB"/>
              <a:t>7</a:t>
            </a:fld>
            <a:endParaRPr lang="en-GB"/>
          </a:p>
        </p:txBody>
      </p:sp>
      <p:sp>
        <p:nvSpPr>
          <p:cNvPr id="6" name="Text Placeholder 5">
            <a:extLst>
              <a:ext uri="{FF2B5EF4-FFF2-40B4-BE49-F238E27FC236}">
                <a16:creationId xmlns:a16="http://schemas.microsoft.com/office/drawing/2014/main" id="{A71C26F1-C2FB-1BAE-4493-B387C1F65026}"/>
              </a:ext>
            </a:extLst>
          </p:cNvPr>
          <p:cNvSpPr>
            <a:spLocks noGrp="1"/>
          </p:cNvSpPr>
          <p:nvPr>
            <p:ph type="body" sz="quarter" idx="13"/>
          </p:nvPr>
        </p:nvSpPr>
        <p:spPr/>
        <p:txBody>
          <a:bodyPr/>
          <a:lstStyle/>
          <a:p>
            <a:r>
              <a:rPr lang="en-US" dirty="0"/>
              <a:t>Today’s facilitators</a:t>
            </a:r>
          </a:p>
        </p:txBody>
      </p:sp>
      <p:pic>
        <p:nvPicPr>
          <p:cNvPr id="17" name="Picture Placeholder 16" descr="A person with glasses smiling&#10;&#10;Description automatically generated">
            <a:extLst>
              <a:ext uri="{FF2B5EF4-FFF2-40B4-BE49-F238E27FC236}">
                <a16:creationId xmlns:a16="http://schemas.microsoft.com/office/drawing/2014/main" id="{5217F489-898B-BB70-E267-59A37A464B16}"/>
              </a:ext>
            </a:extLst>
          </p:cNvPr>
          <p:cNvPicPr>
            <a:picLocks noGrp="1" noChangeAspect="1"/>
          </p:cNvPicPr>
          <p:nvPr>
            <p:ph type="pic" sz="quarter" idx="14"/>
          </p:nvPr>
        </p:nvPicPr>
        <p:blipFill>
          <a:blip r:embed="rId3" cstate="screen">
            <a:duotone>
              <a:schemeClr val="accent1">
                <a:shade val="45000"/>
                <a:satMod val="135000"/>
              </a:schemeClr>
              <a:prstClr val="white"/>
            </a:duotone>
            <a:extLst>
              <a:ext uri="{BEBA8EAE-BF5A-486C-A8C5-ECC9F3942E4B}">
                <a14:imgProps xmlns:a14="http://schemas.microsoft.com/office/drawing/2010/main">
                  <a14:imgLayer r:embed="rId4">
                    <a14:imgEffect>
                      <a14:saturation sat="166000"/>
                    </a14:imgEffect>
                    <a14:imgEffect>
                      <a14:brightnessContrast bright="-19000" contrast="-3000"/>
                    </a14:imgEffect>
                  </a14:imgLayer>
                </a14:imgProps>
              </a:ext>
              <a:ext uri="{28A0092B-C50C-407E-A947-70E740481C1C}">
                <a14:useLocalDpi xmlns:a14="http://schemas.microsoft.com/office/drawing/2010/main"/>
              </a:ext>
            </a:extLst>
          </a:blip>
          <a:srcRect/>
          <a:stretch>
            <a:fillRect/>
          </a:stretch>
        </p:blipFill>
        <p:spPr/>
      </p:pic>
      <p:sp>
        <p:nvSpPr>
          <p:cNvPr id="8" name="Content Placeholder 7">
            <a:extLst>
              <a:ext uri="{FF2B5EF4-FFF2-40B4-BE49-F238E27FC236}">
                <a16:creationId xmlns:a16="http://schemas.microsoft.com/office/drawing/2014/main" id="{7CE1A151-7A66-A514-6FE8-24E1F097EDCC}"/>
              </a:ext>
            </a:extLst>
          </p:cNvPr>
          <p:cNvSpPr>
            <a:spLocks noGrp="1"/>
          </p:cNvSpPr>
          <p:nvPr>
            <p:ph idx="15"/>
          </p:nvPr>
        </p:nvSpPr>
        <p:spPr/>
        <p:txBody>
          <a:bodyPr/>
          <a:lstStyle/>
          <a:p>
            <a:r>
              <a:rPr lang="en-US"/>
              <a:t>Person name</a:t>
            </a:r>
          </a:p>
          <a:p>
            <a:pPr lvl="1"/>
            <a:r>
              <a:rPr lang="en-US"/>
              <a:t>Job title</a:t>
            </a:r>
          </a:p>
          <a:p>
            <a:pPr lvl="1"/>
            <a:r>
              <a:rPr lang="en-US"/>
              <a:t>Email</a:t>
            </a:r>
          </a:p>
          <a:p>
            <a:pPr lvl="1"/>
            <a:r>
              <a:rPr lang="en-US"/>
              <a:t>Mobile</a:t>
            </a:r>
          </a:p>
          <a:p>
            <a:endParaRPr lang="en-US"/>
          </a:p>
        </p:txBody>
      </p:sp>
      <p:pic>
        <p:nvPicPr>
          <p:cNvPr id="15" name="Picture Placeholder 14">
            <a:extLst>
              <a:ext uri="{FF2B5EF4-FFF2-40B4-BE49-F238E27FC236}">
                <a16:creationId xmlns:a16="http://schemas.microsoft.com/office/drawing/2014/main" id="{6C7B4F46-DD39-F49E-1C6A-3EC72C38ED23}"/>
              </a:ext>
            </a:extLst>
          </p:cNvPr>
          <p:cNvPicPr>
            <a:picLocks noGrp="1" noChangeAspect="1"/>
          </p:cNvPicPr>
          <p:nvPr>
            <p:ph type="pic" sz="quarter" idx="16"/>
          </p:nvPr>
        </p:nvPicPr>
        <p:blipFill>
          <a:blip r:embed="rId5">
            <a:duotone>
              <a:schemeClr val="accent1">
                <a:shade val="45000"/>
                <a:satMod val="135000"/>
              </a:schemeClr>
              <a:prstClr val="white"/>
            </a:duotone>
          </a:blip>
          <a:srcRect/>
          <a:stretch/>
        </p:blipFill>
        <p:spPr/>
      </p:pic>
      <p:sp>
        <p:nvSpPr>
          <p:cNvPr id="10" name="Content Placeholder 9">
            <a:extLst>
              <a:ext uri="{FF2B5EF4-FFF2-40B4-BE49-F238E27FC236}">
                <a16:creationId xmlns:a16="http://schemas.microsoft.com/office/drawing/2014/main" id="{C8F77289-2983-40B9-B315-72ED28F5D225}"/>
              </a:ext>
            </a:extLst>
          </p:cNvPr>
          <p:cNvSpPr>
            <a:spLocks noGrp="1"/>
          </p:cNvSpPr>
          <p:nvPr>
            <p:ph idx="17"/>
          </p:nvPr>
        </p:nvSpPr>
        <p:spPr/>
        <p:txBody>
          <a:bodyPr/>
          <a:lstStyle/>
          <a:p>
            <a:r>
              <a:rPr lang="en-US"/>
              <a:t>Person name</a:t>
            </a:r>
          </a:p>
          <a:p>
            <a:pPr lvl="1"/>
            <a:r>
              <a:rPr lang="en-US"/>
              <a:t>Job title</a:t>
            </a:r>
          </a:p>
          <a:p>
            <a:pPr lvl="1"/>
            <a:r>
              <a:rPr lang="en-US"/>
              <a:t>Email</a:t>
            </a:r>
          </a:p>
          <a:p>
            <a:pPr lvl="1"/>
            <a:r>
              <a:rPr lang="en-US"/>
              <a:t>Mobile</a:t>
            </a:r>
          </a:p>
          <a:p>
            <a:endParaRPr lang="en-US"/>
          </a:p>
        </p:txBody>
      </p:sp>
      <p:pic>
        <p:nvPicPr>
          <p:cNvPr id="19" name="Picture Placeholder 18">
            <a:extLst>
              <a:ext uri="{FF2B5EF4-FFF2-40B4-BE49-F238E27FC236}">
                <a16:creationId xmlns:a16="http://schemas.microsoft.com/office/drawing/2014/main" id="{F5DA8591-09FC-29FC-6A47-A1AC1047C5D5}"/>
              </a:ext>
            </a:extLst>
          </p:cNvPr>
          <p:cNvPicPr>
            <a:picLocks noGrp="1" noChangeAspect="1"/>
          </p:cNvPicPr>
          <p:nvPr>
            <p:ph type="pic" sz="quarter" idx="18"/>
          </p:nvPr>
        </p:nvPicPr>
        <p:blipFill>
          <a:blip r:embed="rId6">
            <a:duotone>
              <a:schemeClr val="accent1">
                <a:shade val="45000"/>
                <a:satMod val="135000"/>
              </a:schemeClr>
              <a:prstClr val="white"/>
            </a:duotone>
          </a:blip>
          <a:srcRect/>
          <a:stretch/>
        </p:blipFill>
        <p:spPr/>
      </p:pic>
      <p:sp>
        <p:nvSpPr>
          <p:cNvPr id="22" name="TextBox 21">
            <a:extLst>
              <a:ext uri="{FF2B5EF4-FFF2-40B4-BE49-F238E27FC236}">
                <a16:creationId xmlns:a16="http://schemas.microsoft.com/office/drawing/2014/main" id="{7F3E9264-F02D-DCF2-9C57-6A8086CBD89E}"/>
              </a:ext>
            </a:extLst>
          </p:cNvPr>
          <p:cNvSpPr txBox="1"/>
          <p:nvPr/>
        </p:nvSpPr>
        <p:spPr>
          <a:xfrm>
            <a:off x="-3101009" y="2371725"/>
            <a:ext cx="2385391" cy="3394075"/>
          </a:xfrm>
          <a:prstGeom prst="roundRect">
            <a:avLst>
              <a:gd name="adj" fmla="val 9183"/>
            </a:avLst>
          </a:prstGeom>
          <a:solidFill>
            <a:schemeClr val="accent2"/>
          </a:solidFill>
        </p:spPr>
        <p:txBody>
          <a:bodyPr wrap="square" rtlCol="0" anchor="ctr" anchorCtr="0">
            <a:noAutofit/>
          </a:bodyPr>
          <a:lstStyle/>
          <a:p>
            <a:r>
              <a:rPr lang="en-US" b="1">
                <a:solidFill>
                  <a:schemeClr val="bg1"/>
                </a:solidFill>
                <a:latin typeface="DM Sans" pitchFamily="2" charset="77"/>
              </a:rPr>
              <a:t>To tint photos:</a:t>
            </a:r>
          </a:p>
          <a:p>
            <a:r>
              <a:rPr lang="en-US">
                <a:solidFill>
                  <a:schemeClr val="bg1"/>
                </a:solidFill>
                <a:latin typeface="DM Sans" pitchFamily="2" charset="77"/>
              </a:rPr>
              <a:t>Format picture &gt; Picture &gt; </a:t>
            </a:r>
            <a:br>
              <a:rPr lang="en-US">
                <a:solidFill>
                  <a:schemeClr val="bg1"/>
                </a:solidFill>
                <a:latin typeface="DM Sans" pitchFamily="2" charset="77"/>
              </a:rPr>
            </a:br>
            <a:r>
              <a:rPr lang="en-US">
                <a:solidFill>
                  <a:schemeClr val="bg1"/>
                </a:solidFill>
                <a:latin typeface="DM Sans" pitchFamily="2" charset="77"/>
              </a:rPr>
              <a:t>Picture colour &gt;</a:t>
            </a:r>
            <a:br>
              <a:rPr lang="en-US">
                <a:solidFill>
                  <a:schemeClr val="bg1"/>
                </a:solidFill>
                <a:latin typeface="DM Sans" pitchFamily="2" charset="77"/>
              </a:rPr>
            </a:br>
            <a:r>
              <a:rPr lang="en-US">
                <a:solidFill>
                  <a:schemeClr val="bg1"/>
                </a:solidFill>
                <a:latin typeface="DM Sans" pitchFamily="2" charset="77"/>
              </a:rPr>
              <a:t>recolour </a:t>
            </a:r>
          </a:p>
        </p:txBody>
      </p:sp>
    </p:spTree>
    <p:extLst>
      <p:ext uri="{BB962C8B-B14F-4D97-AF65-F5344CB8AC3E}">
        <p14:creationId xmlns:p14="http://schemas.microsoft.com/office/powerpoint/2010/main" val="390759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CE6A8-CD1A-CEC2-CD9D-6603B2A45371}"/>
              </a:ext>
            </a:extLst>
          </p:cNvPr>
          <p:cNvSpPr>
            <a:spLocks noGrp="1"/>
          </p:cNvSpPr>
          <p:nvPr>
            <p:ph type="title"/>
          </p:nvPr>
        </p:nvSpPr>
        <p:spPr/>
        <p:txBody>
          <a:bodyPr/>
          <a:lstStyle/>
          <a:p>
            <a:r>
              <a:rPr lang="en-US"/>
              <a:t>Programme aim</a:t>
            </a:r>
          </a:p>
        </p:txBody>
      </p:sp>
      <p:sp>
        <p:nvSpPr>
          <p:cNvPr id="3" name="Content Placeholder 2">
            <a:extLst>
              <a:ext uri="{FF2B5EF4-FFF2-40B4-BE49-F238E27FC236}">
                <a16:creationId xmlns:a16="http://schemas.microsoft.com/office/drawing/2014/main" id="{3874B56F-165A-080A-30B1-9DB9735C7730}"/>
              </a:ext>
            </a:extLst>
          </p:cNvPr>
          <p:cNvSpPr>
            <a:spLocks noGrp="1"/>
          </p:cNvSpPr>
          <p:nvPr>
            <p:ph idx="1"/>
          </p:nvPr>
        </p:nvSpPr>
        <p:spPr/>
        <p:txBody>
          <a:bodyPr/>
          <a:lstStyle/>
          <a:p>
            <a:r>
              <a:rPr lang="en-US" b="1"/>
              <a:t>The aim of this eight week programme is to…</a:t>
            </a:r>
          </a:p>
          <a:p>
            <a:r>
              <a:rPr lang="en-US">
                <a:latin typeface="DM Sans Medium" pitchFamily="2" charset="77"/>
              </a:rPr>
              <a:t>Support individuals to develop the skills </a:t>
            </a:r>
            <a:br>
              <a:rPr lang="en-US">
                <a:latin typeface="DM Sans Medium" pitchFamily="2" charset="77"/>
              </a:rPr>
            </a:br>
            <a:r>
              <a:rPr lang="en-US">
                <a:latin typeface="DM Sans Medium" pitchFamily="2" charset="77"/>
              </a:rPr>
              <a:t>and knowledge required to independently </a:t>
            </a:r>
            <a:br>
              <a:rPr lang="en-US">
                <a:latin typeface="DM Sans Medium" pitchFamily="2" charset="77"/>
              </a:rPr>
            </a:br>
            <a:r>
              <a:rPr lang="en-US">
                <a:latin typeface="DM Sans Medium" pitchFamily="2" charset="77"/>
              </a:rPr>
              <a:t>and confidently coach a team through improvement work.</a:t>
            </a:r>
          </a:p>
        </p:txBody>
      </p:sp>
      <p:sp>
        <p:nvSpPr>
          <p:cNvPr id="4" name="Footer Placeholder 3">
            <a:extLst>
              <a:ext uri="{FF2B5EF4-FFF2-40B4-BE49-F238E27FC236}">
                <a16:creationId xmlns:a16="http://schemas.microsoft.com/office/drawing/2014/main" id="{D1DE1C69-56E5-E5E1-E559-71E5573696EA}"/>
              </a:ext>
            </a:extLst>
          </p:cNvPr>
          <p:cNvSpPr>
            <a:spLocks noGrp="1"/>
          </p:cNvSpPr>
          <p:nvPr>
            <p:ph type="ftr" sz="quarter" idx="11"/>
          </p:nvPr>
        </p:nvSpPr>
        <p:spPr/>
        <p:txBody>
          <a:bodyPr/>
          <a:lstStyle/>
          <a:p>
            <a:r>
              <a:rPr lang="en-US"/>
              <a:t>Session 4     Working with People</a:t>
            </a:r>
          </a:p>
        </p:txBody>
      </p:sp>
      <p:sp>
        <p:nvSpPr>
          <p:cNvPr id="5" name="Slide Number Placeholder 4">
            <a:extLst>
              <a:ext uri="{FF2B5EF4-FFF2-40B4-BE49-F238E27FC236}">
                <a16:creationId xmlns:a16="http://schemas.microsoft.com/office/drawing/2014/main" id="{D8E39496-C2D1-EDE0-5A03-26C363F8786E}"/>
              </a:ext>
            </a:extLst>
          </p:cNvPr>
          <p:cNvSpPr>
            <a:spLocks noGrp="1"/>
          </p:cNvSpPr>
          <p:nvPr>
            <p:ph type="sldNum" sz="quarter" idx="12"/>
          </p:nvPr>
        </p:nvSpPr>
        <p:spPr/>
        <p:txBody>
          <a:bodyPr/>
          <a:lstStyle/>
          <a:p>
            <a:fld id="{16C5AC08-0ACD-404A-9C9F-AB39E786C34A}" type="slidenum">
              <a:rPr lang="en-US"/>
              <a:t>8</a:t>
            </a:fld>
            <a:endParaRPr lang="en-US"/>
          </a:p>
        </p:txBody>
      </p:sp>
      <p:sp>
        <p:nvSpPr>
          <p:cNvPr id="6" name="Text Placeholder 5">
            <a:extLst>
              <a:ext uri="{FF2B5EF4-FFF2-40B4-BE49-F238E27FC236}">
                <a16:creationId xmlns:a16="http://schemas.microsoft.com/office/drawing/2014/main" id="{182C3469-8333-AA19-5194-58AB83676912}"/>
              </a:ext>
            </a:extLst>
          </p:cNvPr>
          <p:cNvSpPr>
            <a:spLocks noGrp="1"/>
          </p:cNvSpPr>
          <p:nvPr>
            <p:ph type="body" sz="quarter" idx="13"/>
          </p:nvPr>
        </p:nvSpPr>
        <p:spPr/>
        <p:txBody>
          <a:bodyPr/>
          <a:lstStyle/>
          <a:p>
            <a:r>
              <a:rPr lang="en-US"/>
              <a:t>Programme aim</a:t>
            </a:r>
          </a:p>
        </p:txBody>
      </p:sp>
    </p:spTree>
    <p:extLst>
      <p:ext uri="{BB962C8B-B14F-4D97-AF65-F5344CB8AC3E}">
        <p14:creationId xmlns:p14="http://schemas.microsoft.com/office/powerpoint/2010/main" val="1504587798"/>
      </p:ext>
    </p:extLst>
  </p:cSld>
  <p:clrMapOvr>
    <a:masterClrMapping/>
  </p:clrMapOvr>
</p:sld>
</file>

<file path=ppt/theme/theme1.xml><?xml version="1.0" encoding="utf-8"?>
<a:theme xmlns:a="http://schemas.openxmlformats.org/drawingml/2006/main" name="Office Theme">
  <a:themeElements>
    <a:clrScheme name="QCDP">
      <a:dk1>
        <a:srgbClr val="000000"/>
      </a:dk1>
      <a:lt1>
        <a:srgbClr val="FFFFFF"/>
      </a:lt1>
      <a:dk2>
        <a:srgbClr val="243F4C"/>
      </a:dk2>
      <a:lt2>
        <a:srgbClr val="FCF2F0"/>
      </a:lt2>
      <a:accent1>
        <a:srgbClr val="EB6057"/>
      </a:accent1>
      <a:accent2>
        <a:srgbClr val="49B8AC"/>
      </a:accent2>
      <a:accent3>
        <a:srgbClr val="B35793"/>
      </a:accent3>
      <a:accent4>
        <a:srgbClr val="412669"/>
      </a:accent4>
      <a:accent5>
        <a:srgbClr val="243F4C"/>
      </a:accent5>
      <a:accent6>
        <a:srgbClr val="5C5753"/>
      </a:accent6>
      <a:hlink>
        <a:srgbClr val="49B8AC"/>
      </a:hlink>
      <a:folHlink>
        <a:srgbClr val="243F4C"/>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8212</TotalTime>
  <Words>7971</Words>
  <Application>Microsoft Macintosh PowerPoint</Application>
  <PresentationFormat>Widescreen</PresentationFormat>
  <Paragraphs>1012</Paragraphs>
  <Slides>57</Slides>
  <Notes>57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57</vt:i4>
      </vt:variant>
    </vt:vector>
  </HeadingPairs>
  <TitlesOfParts>
    <vt:vector size="65" baseType="lpstr">
      <vt:lpstr>Arial</vt:lpstr>
      <vt:lpstr>DM Sans Medium</vt:lpstr>
      <vt:lpstr>Montserrat</vt:lpstr>
      <vt:lpstr>Petrona Light</vt:lpstr>
      <vt:lpstr>Petrona</vt:lpstr>
      <vt:lpstr>Georgia</vt:lpstr>
      <vt:lpstr>DM Sans</vt:lpstr>
      <vt:lpstr>Office Theme</vt:lpstr>
      <vt:lpstr>PowerPoint Presentation</vt:lpstr>
      <vt:lpstr>Working with People</vt:lpstr>
      <vt:lpstr>Funding Acknowledgement</vt:lpstr>
      <vt:lpstr>Working with People</vt:lpstr>
      <vt:lpstr>Making the most of our virtual  environment</vt:lpstr>
      <vt:lpstr>Housekeeping</vt:lpstr>
      <vt:lpstr>Agenda for today</vt:lpstr>
      <vt:lpstr>Today’s facilitators</vt:lpstr>
      <vt:lpstr>Programme aim</vt:lpstr>
      <vt:lpstr>Ten learning outcomes of the programme</vt:lpstr>
      <vt:lpstr>Coaching circle</vt:lpstr>
      <vt:lpstr>Coaching circle</vt:lpstr>
      <vt:lpstr>Coaching circle</vt:lpstr>
      <vt:lpstr>Coffee break</vt:lpstr>
      <vt:lpstr>PowerPoint Presentation</vt:lpstr>
      <vt:lpstr>Self-directed learning</vt:lpstr>
      <vt:lpstr>Today’s learning outcomes</vt:lpstr>
      <vt:lpstr>QI readiness</vt:lpstr>
      <vt:lpstr>Defining context </vt:lpstr>
      <vt:lpstr>Model for understanding context in QI</vt:lpstr>
      <vt:lpstr>Microsystems </vt:lpstr>
      <vt:lpstr>Macrosystems </vt:lpstr>
      <vt:lpstr>Model for understanding context in QI</vt:lpstr>
      <vt:lpstr>Model for understanding context in QI</vt:lpstr>
      <vt:lpstr>Your turn! </vt:lpstr>
      <vt:lpstr>Professional cultures and medication safety </vt:lpstr>
      <vt:lpstr>Professional cultures and medication safety </vt:lpstr>
      <vt:lpstr>Professional cultures</vt:lpstr>
      <vt:lpstr>Summary</vt:lpstr>
      <vt:lpstr>Lunch break</vt:lpstr>
      <vt:lpstr>100 + uses for a paperclip</vt:lpstr>
      <vt:lpstr>Affinity diagram</vt:lpstr>
      <vt:lpstr>Affinity diagram</vt:lpstr>
      <vt:lpstr>Affinity diagram</vt:lpstr>
      <vt:lpstr>Stinky fish</vt:lpstr>
      <vt:lpstr>Stinky fish</vt:lpstr>
      <vt:lpstr>Coffee break</vt:lpstr>
      <vt:lpstr>Can we measure sustainability?</vt:lpstr>
      <vt:lpstr>PowerPoint Presentation</vt:lpstr>
      <vt:lpstr>Sustainability Model</vt:lpstr>
      <vt:lpstr>Sustainability Model</vt:lpstr>
      <vt:lpstr>Sustainability Model</vt:lpstr>
      <vt:lpstr>PowerPoint Presentation</vt:lpstr>
      <vt:lpstr>QI readiness</vt:lpstr>
      <vt:lpstr>MUSIQ tool</vt:lpstr>
      <vt:lpstr>MUSIQ tool</vt:lpstr>
      <vt:lpstr>Activity</vt:lpstr>
      <vt:lpstr>Comfort break</vt:lpstr>
      <vt:lpstr>Explaining your role</vt:lpstr>
      <vt:lpstr>Explaining your role - activity</vt:lpstr>
      <vt:lpstr>Explaining your role – activity</vt:lpstr>
      <vt:lpstr>Today’s learning outcomes</vt:lpstr>
      <vt:lpstr>We need your feedback</vt:lpstr>
      <vt:lpstr>Self-directed learning</vt:lpstr>
      <vt:lpstr>References and links</vt:lpstr>
      <vt:lpstr>Authors</vt:lpstr>
      <vt:lpstr>Authors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Quality Coach Development Programme</dc:creator>
  <cp:keywords/>
  <dc:description/>
  <cp:lastModifiedBy>Rosie Downes</cp:lastModifiedBy>
  <cp:revision>90</cp:revision>
  <dcterms:created xsi:type="dcterms:W3CDTF">2023-07-18T08:55:06Z</dcterms:created>
  <dcterms:modified xsi:type="dcterms:W3CDTF">2023-09-27T14:01:13Z</dcterms:modified>
  <cp:category/>
</cp:coreProperties>
</file>